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7" r:id="rId3"/>
    <p:sldId id="258" r:id="rId4"/>
    <p:sldId id="261" r:id="rId5"/>
    <p:sldId id="259" r:id="rId6"/>
    <p:sldId id="265" r:id="rId7"/>
    <p:sldId id="262" r:id="rId8"/>
    <p:sldId id="266" r:id="rId9"/>
    <p:sldId id="267" r:id="rId10"/>
    <p:sldId id="263" r:id="rId11"/>
    <p:sldId id="268" r:id="rId12"/>
    <p:sldId id="269" r:id="rId13"/>
    <p:sldId id="264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embeddedFontLst>
    <p:embeddedFont>
      <p:font typeface="造字工房悦圆演示版常规体" pitchFamily="2" charset="-122"/>
      <p:regular r:id="rId21"/>
    </p:embeddedFont>
    <p:embeddedFont>
      <p:font typeface="微软雅黑 Light" panose="020B0502040204020203" pitchFamily="34" charset="-122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楷体" panose="02010609060101010101" pitchFamily="49" charset="-122"/>
      <p:regular r:id="rId27"/>
    </p:embeddedFont>
    <p:embeddedFont>
      <p:font typeface="等线" panose="02010600030101010101" pitchFamily="2" charset="-122"/>
      <p:regular r:id="rId28"/>
      <p:bold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仿宋" panose="02010609060101010101" pitchFamily="49" charset="-122"/>
      <p:regular r:id="rId34"/>
    </p:embeddedFont>
    <p:embeddedFont>
      <p:font typeface="等线 Light" panose="02010600030101010101" pitchFamily="2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DBB"/>
    <a:srgbClr val="5C4A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1-4992-AB4F-7D0E2CBA5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E6EAE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2.5</c:v>
                </c:pt>
                <c:pt idx="1">
                  <c:v>3.6</c:v>
                </c:pt>
                <c:pt idx="2">
                  <c:v>5.8</c:v>
                </c:pt>
                <c:pt idx="3">
                  <c:v>6</c:v>
                </c:pt>
                <c:pt idx="4">
                  <c:v>4.5999999999999996</c:v>
                </c:pt>
                <c:pt idx="5">
                  <c:v>7</c:v>
                </c:pt>
                <c:pt idx="6">
                  <c:v>5.5</c:v>
                </c:pt>
                <c:pt idx="7">
                  <c:v>3.5</c:v>
                </c:pt>
                <c:pt idx="8">
                  <c:v>5.6</c:v>
                </c:pt>
                <c:pt idx="9">
                  <c:v>3.2</c:v>
                </c:pt>
                <c:pt idx="10">
                  <c:v>2.5</c:v>
                </c:pt>
                <c:pt idx="11">
                  <c:v>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374-4310-BD8C-53192E11372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Product</c:v>
                </c:pt>
              </c:strCache>
            </c:strRef>
          </c:tx>
          <c:spPr>
            <a:ln w="28575" cap="rnd">
              <a:solidFill>
                <a:srgbClr val="B29D94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solidFill>
                <a:schemeClr val="bg1"/>
              </a:solidFill>
              <a:ln w="28575">
                <a:solidFill>
                  <a:srgbClr val="B29D9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3"/>
            <c:marker>
              <c:symbol val="circle"/>
              <c:size val="10"/>
              <c:spPr>
                <a:solidFill>
                  <a:schemeClr val="bg1"/>
                </a:solidFill>
                <a:ln w="28575">
                  <a:solidFill>
                    <a:srgbClr val="B29D94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374-4310-BD8C-53192E113722}"/>
              </c:ext>
            </c:extLst>
          </c:dPt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Sheet1!$C$3:$C$14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4374-4310-BD8C-53192E113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718400"/>
        <c:axId val="322718008"/>
      </c:lineChart>
      <c:catAx>
        <c:axId val="32271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322718008"/>
        <c:crosses val="autoZero"/>
        <c:auto val="1"/>
        <c:lblAlgn val="ctr"/>
        <c:lblOffset val="100"/>
        <c:tickLblSkip val="2"/>
        <c:noMultiLvlLbl val="0"/>
      </c:catAx>
      <c:valAx>
        <c:axId val="322718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32271840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365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2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59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7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76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32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44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34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75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31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796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74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730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105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874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831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318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972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05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790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629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0893E-0597-45E5-AB70-22E963E01AE4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17889-087B-405F-AB85-8C193AE259B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/>
          <a:srcRect b="1982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4"/>
          <a:srcRect t="22548" b="2254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20810-E0A7-46BE-97FB-BF67BB9A0C89}" type="datetimeFigureOut">
              <a:rPr lang="zh-CN" altLang="en-US" smtClean="0"/>
              <a:t>2016/6/14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27E47-1951-4F0C-B4E8-1109723EC7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36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chn.docer.com/works?userid=29435457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527175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150043" y="3342581"/>
            <a:ext cx="7824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DBC9B8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复古花纹毕业答辩模板</a:t>
            </a:r>
          </a:p>
        </p:txBody>
      </p:sp>
      <p:sp>
        <p:nvSpPr>
          <p:cNvPr id="44" name="矩形 43"/>
          <p:cNvSpPr/>
          <p:nvPr/>
        </p:nvSpPr>
        <p:spPr>
          <a:xfrm>
            <a:off x="3786480" y="4434232"/>
            <a:ext cx="4551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DBC9B8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答辩人：</a:t>
            </a:r>
            <a:r>
              <a:rPr lang="zh-CN" altLang="en-US" sz="2400" kern="0" noProof="0" dirty="0">
                <a:solidFill>
                  <a:srgbClr val="DBC9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学生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DBC9B8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指导老师：</a:t>
            </a:r>
            <a:r>
              <a:rPr lang="zh-CN" altLang="en-US" sz="2400" kern="0" dirty="0">
                <a:solidFill>
                  <a:srgbClr val="DBC9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老师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DBC9B8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7" name="Group 9"/>
          <p:cNvGrpSpPr>
            <a:grpSpLocks noChangeAspect="1"/>
          </p:cNvGrpSpPr>
          <p:nvPr/>
        </p:nvGrpSpPr>
        <p:grpSpPr bwMode="auto">
          <a:xfrm>
            <a:off x="5217319" y="5286898"/>
            <a:ext cx="1757363" cy="395288"/>
            <a:chOff x="3285" y="2037"/>
            <a:chExt cx="1107" cy="249"/>
          </a:xfrm>
          <a:solidFill>
            <a:srgbClr val="DFCDBB"/>
          </a:solidFill>
        </p:grpSpPr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3358" y="2156"/>
              <a:ext cx="961" cy="19"/>
            </a:xfrm>
            <a:custGeom>
              <a:avLst/>
              <a:gdLst>
                <a:gd name="T0" fmla="*/ 8 w 358"/>
                <a:gd name="T1" fmla="*/ 7 h 7"/>
                <a:gd name="T2" fmla="*/ 350 w 358"/>
                <a:gd name="T3" fmla="*/ 7 h 7"/>
                <a:gd name="T4" fmla="*/ 354 w 358"/>
                <a:gd name="T5" fmla="*/ 0 h 7"/>
                <a:gd name="T6" fmla="*/ 4 w 358"/>
                <a:gd name="T7" fmla="*/ 0 h 7"/>
                <a:gd name="T8" fmla="*/ 8 w 35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7">
                  <a:moveTo>
                    <a:pt x="8" y="7"/>
                  </a:moveTo>
                  <a:cubicBezTo>
                    <a:pt x="350" y="7"/>
                    <a:pt x="350" y="7"/>
                    <a:pt x="350" y="7"/>
                  </a:cubicBezTo>
                  <a:cubicBezTo>
                    <a:pt x="354" y="7"/>
                    <a:pt x="358" y="0"/>
                    <a:pt x="35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4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"/>
            <p:cNvSpPr>
              <a:spLocks/>
            </p:cNvSpPr>
            <p:nvPr/>
          </p:nvSpPr>
          <p:spPr bwMode="auto">
            <a:xfrm>
              <a:off x="3479" y="2186"/>
              <a:ext cx="720" cy="11"/>
            </a:xfrm>
            <a:custGeom>
              <a:avLst/>
              <a:gdLst>
                <a:gd name="T0" fmla="*/ 2 w 268"/>
                <a:gd name="T1" fmla="*/ 4 h 4"/>
                <a:gd name="T2" fmla="*/ 266 w 268"/>
                <a:gd name="T3" fmla="*/ 4 h 4"/>
                <a:gd name="T4" fmla="*/ 266 w 268"/>
                <a:gd name="T5" fmla="*/ 0 h 4"/>
                <a:gd name="T6" fmla="*/ 2 w 268"/>
                <a:gd name="T7" fmla="*/ 0 h 4"/>
                <a:gd name="T8" fmla="*/ 2 w 26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">
                  <a:moveTo>
                    <a:pt x="2" y="4"/>
                  </a:moveTo>
                  <a:cubicBezTo>
                    <a:pt x="266" y="4"/>
                    <a:pt x="266" y="4"/>
                    <a:pt x="266" y="4"/>
                  </a:cubicBezTo>
                  <a:cubicBezTo>
                    <a:pt x="268" y="4"/>
                    <a:pt x="268" y="0"/>
                    <a:pt x="26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4102" y="2037"/>
              <a:ext cx="290" cy="249"/>
            </a:xfrm>
            <a:custGeom>
              <a:avLst/>
              <a:gdLst>
                <a:gd name="T0" fmla="*/ 85 w 108"/>
                <a:gd name="T1" fmla="*/ 0 h 90"/>
                <a:gd name="T2" fmla="*/ 87 w 108"/>
                <a:gd name="T3" fmla="*/ 11 h 90"/>
                <a:gd name="T4" fmla="*/ 82 w 108"/>
                <a:gd name="T5" fmla="*/ 38 h 90"/>
                <a:gd name="T6" fmla="*/ 32 w 108"/>
                <a:gd name="T7" fmla="*/ 46 h 90"/>
                <a:gd name="T8" fmla="*/ 5 w 108"/>
                <a:gd name="T9" fmla="*/ 53 h 90"/>
                <a:gd name="T10" fmla="*/ 8 w 108"/>
                <a:gd name="T11" fmla="*/ 57 h 90"/>
                <a:gd name="T12" fmla="*/ 36 w 108"/>
                <a:gd name="T13" fmla="*/ 62 h 90"/>
                <a:gd name="T14" fmla="*/ 55 w 108"/>
                <a:gd name="T15" fmla="*/ 84 h 90"/>
                <a:gd name="T16" fmla="*/ 70 w 108"/>
                <a:gd name="T17" fmla="*/ 87 h 90"/>
                <a:gd name="T18" fmla="*/ 78 w 108"/>
                <a:gd name="T19" fmla="*/ 88 h 90"/>
                <a:gd name="T20" fmla="*/ 78 w 108"/>
                <a:gd name="T21" fmla="*/ 79 h 90"/>
                <a:gd name="T22" fmla="*/ 78 w 108"/>
                <a:gd name="T23" fmla="*/ 77 h 90"/>
                <a:gd name="T24" fmla="*/ 91 w 108"/>
                <a:gd name="T25" fmla="*/ 75 h 90"/>
                <a:gd name="T26" fmla="*/ 104 w 108"/>
                <a:gd name="T27" fmla="*/ 77 h 90"/>
                <a:gd name="T28" fmla="*/ 102 w 108"/>
                <a:gd name="T29" fmla="*/ 67 h 90"/>
                <a:gd name="T30" fmla="*/ 94 w 108"/>
                <a:gd name="T31" fmla="*/ 58 h 90"/>
                <a:gd name="T32" fmla="*/ 94 w 108"/>
                <a:gd name="T33" fmla="*/ 54 h 90"/>
                <a:gd name="T34" fmla="*/ 103 w 108"/>
                <a:gd name="T35" fmla="*/ 49 h 90"/>
                <a:gd name="T36" fmla="*/ 102 w 108"/>
                <a:gd name="T37" fmla="*/ 40 h 90"/>
                <a:gd name="T38" fmla="*/ 108 w 108"/>
                <a:gd name="T39" fmla="*/ 24 h 90"/>
                <a:gd name="T40" fmla="*/ 87 w 108"/>
                <a:gd name="T41" fmla="*/ 0 h 90"/>
                <a:gd name="T42" fmla="*/ 85 w 108"/>
                <a:gd name="T43" fmla="*/ 0 h 90"/>
                <a:gd name="T44" fmla="*/ 50 w 108"/>
                <a:gd name="T45" fmla="*/ 69 h 90"/>
                <a:gd name="T46" fmla="*/ 63 w 108"/>
                <a:gd name="T47" fmla="*/ 78 h 90"/>
                <a:gd name="T48" fmla="*/ 73 w 108"/>
                <a:gd name="T49" fmla="*/ 83 h 90"/>
                <a:gd name="T50" fmla="*/ 58 w 108"/>
                <a:gd name="T51" fmla="*/ 79 h 90"/>
                <a:gd name="T52" fmla="*/ 50 w 108"/>
                <a:gd name="T53" fmla="*/ 69 h 90"/>
                <a:gd name="T54" fmla="*/ 39 w 108"/>
                <a:gd name="T55" fmla="*/ 57 h 90"/>
                <a:gd name="T56" fmla="*/ 67 w 108"/>
                <a:gd name="T57" fmla="*/ 63 h 90"/>
                <a:gd name="T58" fmla="*/ 95 w 108"/>
                <a:gd name="T59" fmla="*/ 69 h 90"/>
                <a:gd name="T60" fmla="*/ 69 w 108"/>
                <a:gd name="T61" fmla="*/ 66 h 90"/>
                <a:gd name="T62" fmla="*/ 39 w 108"/>
                <a:gd name="T63" fmla="*/ 57 h 90"/>
                <a:gd name="T64" fmla="*/ 98 w 108"/>
                <a:gd name="T65" fmla="*/ 12 h 90"/>
                <a:gd name="T66" fmla="*/ 86 w 108"/>
                <a:gd name="T67" fmla="*/ 47 h 90"/>
                <a:gd name="T68" fmla="*/ 62 w 108"/>
                <a:gd name="T69" fmla="*/ 58 h 90"/>
                <a:gd name="T70" fmla="*/ 46 w 108"/>
                <a:gd name="T71" fmla="*/ 57 h 90"/>
                <a:gd name="T72" fmla="*/ 36 w 108"/>
                <a:gd name="T73" fmla="*/ 52 h 90"/>
                <a:gd name="T74" fmla="*/ 62 w 108"/>
                <a:gd name="T75" fmla="*/ 55 h 90"/>
                <a:gd name="T76" fmla="*/ 87 w 108"/>
                <a:gd name="T77" fmla="*/ 41 h 90"/>
                <a:gd name="T78" fmla="*/ 94 w 108"/>
                <a:gd name="T79" fmla="*/ 12 h 90"/>
                <a:gd name="T80" fmla="*/ 95 w 108"/>
                <a:gd name="T81" fmla="*/ 8 h 90"/>
                <a:gd name="T82" fmla="*/ 98 w 108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90">
                  <a:moveTo>
                    <a:pt x="85" y="0"/>
                  </a:moveTo>
                  <a:cubicBezTo>
                    <a:pt x="82" y="1"/>
                    <a:pt x="86" y="8"/>
                    <a:pt x="87" y="11"/>
                  </a:cubicBezTo>
                  <a:cubicBezTo>
                    <a:pt x="89" y="16"/>
                    <a:pt x="90" y="26"/>
                    <a:pt x="82" y="38"/>
                  </a:cubicBezTo>
                  <a:cubicBezTo>
                    <a:pt x="71" y="53"/>
                    <a:pt x="47" y="50"/>
                    <a:pt x="32" y="46"/>
                  </a:cubicBezTo>
                  <a:cubicBezTo>
                    <a:pt x="22" y="44"/>
                    <a:pt x="12" y="48"/>
                    <a:pt x="5" y="53"/>
                  </a:cubicBezTo>
                  <a:cubicBezTo>
                    <a:pt x="0" y="56"/>
                    <a:pt x="4" y="60"/>
                    <a:pt x="8" y="57"/>
                  </a:cubicBezTo>
                  <a:cubicBezTo>
                    <a:pt x="15" y="52"/>
                    <a:pt x="29" y="56"/>
                    <a:pt x="36" y="62"/>
                  </a:cubicBezTo>
                  <a:cubicBezTo>
                    <a:pt x="43" y="68"/>
                    <a:pt x="49" y="78"/>
                    <a:pt x="55" y="84"/>
                  </a:cubicBezTo>
                  <a:cubicBezTo>
                    <a:pt x="62" y="90"/>
                    <a:pt x="67" y="85"/>
                    <a:pt x="70" y="87"/>
                  </a:cubicBezTo>
                  <a:cubicBezTo>
                    <a:pt x="74" y="88"/>
                    <a:pt x="78" y="90"/>
                    <a:pt x="78" y="88"/>
                  </a:cubicBezTo>
                  <a:cubicBezTo>
                    <a:pt x="78" y="86"/>
                    <a:pt x="79" y="81"/>
                    <a:pt x="78" y="79"/>
                  </a:cubicBezTo>
                  <a:cubicBezTo>
                    <a:pt x="76" y="77"/>
                    <a:pt x="76" y="76"/>
                    <a:pt x="78" y="77"/>
                  </a:cubicBezTo>
                  <a:cubicBezTo>
                    <a:pt x="81" y="78"/>
                    <a:pt x="85" y="74"/>
                    <a:pt x="91" y="75"/>
                  </a:cubicBezTo>
                  <a:cubicBezTo>
                    <a:pt x="94" y="76"/>
                    <a:pt x="105" y="81"/>
                    <a:pt x="104" y="77"/>
                  </a:cubicBezTo>
                  <a:cubicBezTo>
                    <a:pt x="104" y="76"/>
                    <a:pt x="103" y="71"/>
                    <a:pt x="102" y="67"/>
                  </a:cubicBezTo>
                  <a:cubicBezTo>
                    <a:pt x="101" y="63"/>
                    <a:pt x="98" y="59"/>
                    <a:pt x="94" y="58"/>
                  </a:cubicBezTo>
                  <a:cubicBezTo>
                    <a:pt x="90" y="57"/>
                    <a:pt x="90" y="53"/>
                    <a:pt x="94" y="54"/>
                  </a:cubicBezTo>
                  <a:cubicBezTo>
                    <a:pt x="97" y="54"/>
                    <a:pt x="102" y="52"/>
                    <a:pt x="103" y="49"/>
                  </a:cubicBezTo>
                  <a:cubicBezTo>
                    <a:pt x="105" y="44"/>
                    <a:pt x="102" y="40"/>
                    <a:pt x="102" y="40"/>
                  </a:cubicBezTo>
                  <a:cubicBezTo>
                    <a:pt x="107" y="36"/>
                    <a:pt x="108" y="30"/>
                    <a:pt x="108" y="24"/>
                  </a:cubicBezTo>
                  <a:cubicBezTo>
                    <a:pt x="106" y="13"/>
                    <a:pt x="98" y="1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lose/>
                  <a:moveTo>
                    <a:pt x="50" y="69"/>
                  </a:moveTo>
                  <a:cubicBezTo>
                    <a:pt x="55" y="75"/>
                    <a:pt x="57" y="78"/>
                    <a:pt x="63" y="78"/>
                  </a:cubicBezTo>
                  <a:cubicBezTo>
                    <a:pt x="71" y="78"/>
                    <a:pt x="73" y="83"/>
                    <a:pt x="73" y="83"/>
                  </a:cubicBezTo>
                  <a:cubicBezTo>
                    <a:pt x="68" y="79"/>
                    <a:pt x="62" y="80"/>
                    <a:pt x="58" y="79"/>
                  </a:cubicBezTo>
                  <a:cubicBezTo>
                    <a:pt x="54" y="78"/>
                    <a:pt x="50" y="69"/>
                    <a:pt x="50" y="69"/>
                  </a:cubicBezTo>
                  <a:close/>
                  <a:moveTo>
                    <a:pt x="39" y="57"/>
                  </a:moveTo>
                  <a:cubicBezTo>
                    <a:pt x="39" y="57"/>
                    <a:pt x="50" y="67"/>
                    <a:pt x="67" y="63"/>
                  </a:cubicBezTo>
                  <a:cubicBezTo>
                    <a:pt x="81" y="61"/>
                    <a:pt x="88" y="63"/>
                    <a:pt x="95" y="69"/>
                  </a:cubicBezTo>
                  <a:cubicBezTo>
                    <a:pt x="95" y="69"/>
                    <a:pt x="85" y="62"/>
                    <a:pt x="69" y="66"/>
                  </a:cubicBezTo>
                  <a:cubicBezTo>
                    <a:pt x="59" y="68"/>
                    <a:pt x="51" y="68"/>
                    <a:pt x="39" y="57"/>
                  </a:cubicBezTo>
                  <a:close/>
                  <a:moveTo>
                    <a:pt x="98" y="12"/>
                  </a:moveTo>
                  <a:cubicBezTo>
                    <a:pt x="98" y="13"/>
                    <a:pt x="106" y="29"/>
                    <a:pt x="86" y="47"/>
                  </a:cubicBezTo>
                  <a:cubicBezTo>
                    <a:pt x="77" y="55"/>
                    <a:pt x="70" y="57"/>
                    <a:pt x="62" y="58"/>
                  </a:cubicBezTo>
                  <a:cubicBezTo>
                    <a:pt x="54" y="59"/>
                    <a:pt x="48" y="57"/>
                    <a:pt x="46" y="57"/>
                  </a:cubicBezTo>
                  <a:cubicBezTo>
                    <a:pt x="41" y="55"/>
                    <a:pt x="36" y="54"/>
                    <a:pt x="36" y="52"/>
                  </a:cubicBezTo>
                  <a:cubicBezTo>
                    <a:pt x="37" y="52"/>
                    <a:pt x="47" y="57"/>
                    <a:pt x="62" y="55"/>
                  </a:cubicBezTo>
                  <a:cubicBezTo>
                    <a:pt x="70" y="54"/>
                    <a:pt x="80" y="51"/>
                    <a:pt x="87" y="41"/>
                  </a:cubicBezTo>
                  <a:cubicBezTo>
                    <a:pt x="100" y="25"/>
                    <a:pt x="95" y="15"/>
                    <a:pt x="94" y="12"/>
                  </a:cubicBezTo>
                  <a:cubicBezTo>
                    <a:pt x="93" y="10"/>
                    <a:pt x="94" y="9"/>
                    <a:pt x="95" y="8"/>
                  </a:cubicBezTo>
                  <a:cubicBezTo>
                    <a:pt x="96" y="8"/>
                    <a:pt x="97" y="10"/>
                    <a:pt x="9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285" y="2037"/>
              <a:ext cx="288" cy="249"/>
            </a:xfrm>
            <a:custGeom>
              <a:avLst/>
              <a:gdLst>
                <a:gd name="T0" fmla="*/ 21 w 107"/>
                <a:gd name="T1" fmla="*/ 0 h 90"/>
                <a:gd name="T2" fmla="*/ 0 w 107"/>
                <a:gd name="T3" fmla="*/ 24 h 90"/>
                <a:gd name="T4" fmla="*/ 6 w 107"/>
                <a:gd name="T5" fmla="*/ 40 h 90"/>
                <a:gd name="T6" fmla="*/ 5 w 107"/>
                <a:gd name="T7" fmla="*/ 49 h 90"/>
                <a:gd name="T8" fmla="*/ 14 w 107"/>
                <a:gd name="T9" fmla="*/ 54 h 90"/>
                <a:gd name="T10" fmla="*/ 14 w 107"/>
                <a:gd name="T11" fmla="*/ 58 h 90"/>
                <a:gd name="T12" fmla="*/ 6 w 107"/>
                <a:gd name="T13" fmla="*/ 67 h 90"/>
                <a:gd name="T14" fmla="*/ 4 w 107"/>
                <a:gd name="T15" fmla="*/ 77 h 90"/>
                <a:gd name="T16" fmla="*/ 17 w 107"/>
                <a:gd name="T17" fmla="*/ 75 h 90"/>
                <a:gd name="T18" fmla="*/ 30 w 107"/>
                <a:gd name="T19" fmla="*/ 77 h 90"/>
                <a:gd name="T20" fmla="*/ 30 w 107"/>
                <a:gd name="T21" fmla="*/ 79 h 90"/>
                <a:gd name="T22" fmla="*/ 30 w 107"/>
                <a:gd name="T23" fmla="*/ 88 h 90"/>
                <a:gd name="T24" fmla="*/ 38 w 107"/>
                <a:gd name="T25" fmla="*/ 87 h 90"/>
                <a:gd name="T26" fmla="*/ 52 w 107"/>
                <a:gd name="T27" fmla="*/ 84 h 90"/>
                <a:gd name="T28" fmla="*/ 72 w 107"/>
                <a:gd name="T29" fmla="*/ 62 h 90"/>
                <a:gd name="T30" fmla="*/ 100 w 107"/>
                <a:gd name="T31" fmla="*/ 57 h 90"/>
                <a:gd name="T32" fmla="*/ 103 w 107"/>
                <a:gd name="T33" fmla="*/ 53 h 90"/>
                <a:gd name="T34" fmla="*/ 76 w 107"/>
                <a:gd name="T35" fmla="*/ 46 h 90"/>
                <a:gd name="T36" fmla="*/ 26 w 107"/>
                <a:gd name="T37" fmla="*/ 38 h 90"/>
                <a:gd name="T38" fmla="*/ 21 w 107"/>
                <a:gd name="T39" fmla="*/ 11 h 90"/>
                <a:gd name="T40" fmla="*/ 23 w 107"/>
                <a:gd name="T41" fmla="*/ 0 h 90"/>
                <a:gd name="T42" fmla="*/ 21 w 107"/>
                <a:gd name="T43" fmla="*/ 0 h 90"/>
                <a:gd name="T44" fmla="*/ 50 w 107"/>
                <a:gd name="T45" fmla="*/ 79 h 90"/>
                <a:gd name="T46" fmla="*/ 35 w 107"/>
                <a:gd name="T47" fmla="*/ 83 h 90"/>
                <a:gd name="T48" fmla="*/ 45 w 107"/>
                <a:gd name="T49" fmla="*/ 78 h 90"/>
                <a:gd name="T50" fmla="*/ 58 w 107"/>
                <a:gd name="T51" fmla="*/ 69 h 90"/>
                <a:gd name="T52" fmla="*/ 50 w 107"/>
                <a:gd name="T53" fmla="*/ 79 h 90"/>
                <a:gd name="T54" fmla="*/ 39 w 107"/>
                <a:gd name="T55" fmla="*/ 66 h 90"/>
                <a:gd name="T56" fmla="*/ 13 w 107"/>
                <a:gd name="T57" fmla="*/ 69 h 90"/>
                <a:gd name="T58" fmla="*/ 41 w 107"/>
                <a:gd name="T59" fmla="*/ 63 h 90"/>
                <a:gd name="T60" fmla="*/ 69 w 107"/>
                <a:gd name="T61" fmla="*/ 57 h 90"/>
                <a:gd name="T62" fmla="*/ 39 w 107"/>
                <a:gd name="T63" fmla="*/ 66 h 90"/>
                <a:gd name="T64" fmla="*/ 13 w 107"/>
                <a:gd name="T65" fmla="*/ 8 h 90"/>
                <a:gd name="T66" fmla="*/ 14 w 107"/>
                <a:gd name="T67" fmla="*/ 12 h 90"/>
                <a:gd name="T68" fmla="*/ 21 w 107"/>
                <a:gd name="T69" fmla="*/ 41 h 90"/>
                <a:gd name="T70" fmla="*/ 45 w 107"/>
                <a:gd name="T71" fmla="*/ 55 h 90"/>
                <a:gd name="T72" fmla="*/ 72 w 107"/>
                <a:gd name="T73" fmla="*/ 52 h 90"/>
                <a:gd name="T74" fmla="*/ 62 w 107"/>
                <a:gd name="T75" fmla="*/ 57 h 90"/>
                <a:gd name="T76" fmla="*/ 46 w 107"/>
                <a:gd name="T77" fmla="*/ 58 h 90"/>
                <a:gd name="T78" fmla="*/ 22 w 107"/>
                <a:gd name="T79" fmla="*/ 47 h 90"/>
                <a:gd name="T80" fmla="*/ 10 w 107"/>
                <a:gd name="T81" fmla="*/ 12 h 90"/>
                <a:gd name="T82" fmla="*/ 13 w 107"/>
                <a:gd name="T8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90">
                  <a:moveTo>
                    <a:pt x="21" y="0"/>
                  </a:moveTo>
                  <a:cubicBezTo>
                    <a:pt x="10" y="1"/>
                    <a:pt x="1" y="13"/>
                    <a:pt x="0" y="24"/>
                  </a:cubicBezTo>
                  <a:cubicBezTo>
                    <a:pt x="0" y="30"/>
                    <a:pt x="1" y="36"/>
                    <a:pt x="6" y="40"/>
                  </a:cubicBezTo>
                  <a:cubicBezTo>
                    <a:pt x="6" y="40"/>
                    <a:pt x="3" y="44"/>
                    <a:pt x="5" y="49"/>
                  </a:cubicBezTo>
                  <a:cubicBezTo>
                    <a:pt x="6" y="52"/>
                    <a:pt x="11" y="54"/>
                    <a:pt x="14" y="54"/>
                  </a:cubicBezTo>
                  <a:cubicBezTo>
                    <a:pt x="18" y="53"/>
                    <a:pt x="18" y="57"/>
                    <a:pt x="14" y="58"/>
                  </a:cubicBezTo>
                  <a:cubicBezTo>
                    <a:pt x="10" y="59"/>
                    <a:pt x="7" y="63"/>
                    <a:pt x="6" y="67"/>
                  </a:cubicBezTo>
                  <a:cubicBezTo>
                    <a:pt x="5" y="71"/>
                    <a:pt x="4" y="76"/>
                    <a:pt x="4" y="77"/>
                  </a:cubicBezTo>
                  <a:cubicBezTo>
                    <a:pt x="3" y="81"/>
                    <a:pt x="14" y="76"/>
                    <a:pt x="17" y="75"/>
                  </a:cubicBezTo>
                  <a:cubicBezTo>
                    <a:pt x="23" y="74"/>
                    <a:pt x="27" y="78"/>
                    <a:pt x="30" y="77"/>
                  </a:cubicBezTo>
                  <a:cubicBezTo>
                    <a:pt x="32" y="76"/>
                    <a:pt x="31" y="77"/>
                    <a:pt x="30" y="79"/>
                  </a:cubicBezTo>
                  <a:cubicBezTo>
                    <a:pt x="29" y="81"/>
                    <a:pt x="30" y="86"/>
                    <a:pt x="30" y="88"/>
                  </a:cubicBezTo>
                  <a:cubicBezTo>
                    <a:pt x="30" y="90"/>
                    <a:pt x="34" y="88"/>
                    <a:pt x="38" y="87"/>
                  </a:cubicBezTo>
                  <a:cubicBezTo>
                    <a:pt x="41" y="85"/>
                    <a:pt x="46" y="90"/>
                    <a:pt x="52" y="84"/>
                  </a:cubicBezTo>
                  <a:cubicBezTo>
                    <a:pt x="59" y="78"/>
                    <a:pt x="65" y="68"/>
                    <a:pt x="72" y="62"/>
                  </a:cubicBezTo>
                  <a:cubicBezTo>
                    <a:pt x="79" y="56"/>
                    <a:pt x="93" y="52"/>
                    <a:pt x="100" y="57"/>
                  </a:cubicBezTo>
                  <a:cubicBezTo>
                    <a:pt x="104" y="60"/>
                    <a:pt x="107" y="56"/>
                    <a:pt x="103" y="53"/>
                  </a:cubicBezTo>
                  <a:cubicBezTo>
                    <a:pt x="95" y="48"/>
                    <a:pt x="86" y="44"/>
                    <a:pt x="76" y="46"/>
                  </a:cubicBezTo>
                  <a:cubicBezTo>
                    <a:pt x="61" y="50"/>
                    <a:pt x="37" y="53"/>
                    <a:pt x="26" y="38"/>
                  </a:cubicBezTo>
                  <a:cubicBezTo>
                    <a:pt x="18" y="26"/>
                    <a:pt x="19" y="16"/>
                    <a:pt x="21" y="11"/>
                  </a:cubicBezTo>
                  <a:cubicBezTo>
                    <a:pt x="22" y="8"/>
                    <a:pt x="26" y="1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lose/>
                  <a:moveTo>
                    <a:pt x="50" y="79"/>
                  </a:moveTo>
                  <a:cubicBezTo>
                    <a:pt x="46" y="80"/>
                    <a:pt x="39" y="79"/>
                    <a:pt x="35" y="83"/>
                  </a:cubicBezTo>
                  <a:cubicBezTo>
                    <a:pt x="35" y="83"/>
                    <a:pt x="37" y="78"/>
                    <a:pt x="45" y="78"/>
                  </a:cubicBezTo>
                  <a:cubicBezTo>
                    <a:pt x="51" y="78"/>
                    <a:pt x="53" y="75"/>
                    <a:pt x="58" y="69"/>
                  </a:cubicBezTo>
                  <a:cubicBezTo>
                    <a:pt x="58" y="69"/>
                    <a:pt x="54" y="78"/>
                    <a:pt x="50" y="79"/>
                  </a:cubicBezTo>
                  <a:close/>
                  <a:moveTo>
                    <a:pt x="39" y="66"/>
                  </a:moveTo>
                  <a:cubicBezTo>
                    <a:pt x="23" y="62"/>
                    <a:pt x="13" y="69"/>
                    <a:pt x="13" y="69"/>
                  </a:cubicBezTo>
                  <a:cubicBezTo>
                    <a:pt x="20" y="63"/>
                    <a:pt x="27" y="61"/>
                    <a:pt x="41" y="63"/>
                  </a:cubicBezTo>
                  <a:cubicBezTo>
                    <a:pt x="58" y="67"/>
                    <a:pt x="69" y="57"/>
                    <a:pt x="69" y="57"/>
                  </a:cubicBezTo>
                  <a:cubicBezTo>
                    <a:pt x="57" y="68"/>
                    <a:pt x="49" y="68"/>
                    <a:pt x="39" y="66"/>
                  </a:cubicBezTo>
                  <a:close/>
                  <a:moveTo>
                    <a:pt x="13" y="8"/>
                  </a:moveTo>
                  <a:cubicBezTo>
                    <a:pt x="14" y="9"/>
                    <a:pt x="15" y="10"/>
                    <a:pt x="14" y="12"/>
                  </a:cubicBezTo>
                  <a:cubicBezTo>
                    <a:pt x="13" y="15"/>
                    <a:pt x="8" y="25"/>
                    <a:pt x="21" y="41"/>
                  </a:cubicBezTo>
                  <a:cubicBezTo>
                    <a:pt x="28" y="51"/>
                    <a:pt x="38" y="54"/>
                    <a:pt x="45" y="55"/>
                  </a:cubicBezTo>
                  <a:cubicBezTo>
                    <a:pt x="61" y="57"/>
                    <a:pt x="71" y="52"/>
                    <a:pt x="72" y="52"/>
                  </a:cubicBezTo>
                  <a:cubicBezTo>
                    <a:pt x="72" y="54"/>
                    <a:pt x="67" y="55"/>
                    <a:pt x="62" y="57"/>
                  </a:cubicBezTo>
                  <a:cubicBezTo>
                    <a:pt x="60" y="57"/>
                    <a:pt x="54" y="59"/>
                    <a:pt x="46" y="58"/>
                  </a:cubicBezTo>
                  <a:cubicBezTo>
                    <a:pt x="38" y="57"/>
                    <a:pt x="31" y="55"/>
                    <a:pt x="22" y="47"/>
                  </a:cubicBezTo>
                  <a:cubicBezTo>
                    <a:pt x="2" y="29"/>
                    <a:pt x="9" y="13"/>
                    <a:pt x="10" y="12"/>
                  </a:cubicBezTo>
                  <a:cubicBezTo>
                    <a:pt x="11" y="10"/>
                    <a:pt x="12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3358" y="2156"/>
              <a:ext cx="961" cy="19"/>
            </a:xfrm>
            <a:custGeom>
              <a:avLst/>
              <a:gdLst>
                <a:gd name="T0" fmla="*/ 8 w 358"/>
                <a:gd name="T1" fmla="*/ 7 h 7"/>
                <a:gd name="T2" fmla="*/ 350 w 358"/>
                <a:gd name="T3" fmla="*/ 7 h 7"/>
                <a:gd name="T4" fmla="*/ 354 w 358"/>
                <a:gd name="T5" fmla="*/ 0 h 7"/>
                <a:gd name="T6" fmla="*/ 4 w 358"/>
                <a:gd name="T7" fmla="*/ 0 h 7"/>
                <a:gd name="T8" fmla="*/ 8 w 35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7">
                  <a:moveTo>
                    <a:pt x="8" y="7"/>
                  </a:moveTo>
                  <a:cubicBezTo>
                    <a:pt x="350" y="7"/>
                    <a:pt x="350" y="7"/>
                    <a:pt x="350" y="7"/>
                  </a:cubicBezTo>
                  <a:cubicBezTo>
                    <a:pt x="354" y="7"/>
                    <a:pt x="358" y="0"/>
                    <a:pt x="35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4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3479" y="2186"/>
              <a:ext cx="720" cy="11"/>
            </a:xfrm>
            <a:custGeom>
              <a:avLst/>
              <a:gdLst>
                <a:gd name="T0" fmla="*/ 2 w 268"/>
                <a:gd name="T1" fmla="*/ 4 h 4"/>
                <a:gd name="T2" fmla="*/ 266 w 268"/>
                <a:gd name="T3" fmla="*/ 4 h 4"/>
                <a:gd name="T4" fmla="*/ 266 w 268"/>
                <a:gd name="T5" fmla="*/ 0 h 4"/>
                <a:gd name="T6" fmla="*/ 2 w 268"/>
                <a:gd name="T7" fmla="*/ 0 h 4"/>
                <a:gd name="T8" fmla="*/ 2 w 26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">
                  <a:moveTo>
                    <a:pt x="2" y="4"/>
                  </a:moveTo>
                  <a:cubicBezTo>
                    <a:pt x="266" y="4"/>
                    <a:pt x="266" y="4"/>
                    <a:pt x="266" y="4"/>
                  </a:cubicBezTo>
                  <a:cubicBezTo>
                    <a:pt x="268" y="4"/>
                    <a:pt x="268" y="0"/>
                    <a:pt x="26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 noEditPoints="1"/>
            </p:cNvSpPr>
            <p:nvPr/>
          </p:nvSpPr>
          <p:spPr bwMode="auto">
            <a:xfrm>
              <a:off x="4102" y="2037"/>
              <a:ext cx="290" cy="249"/>
            </a:xfrm>
            <a:custGeom>
              <a:avLst/>
              <a:gdLst>
                <a:gd name="T0" fmla="*/ 85 w 108"/>
                <a:gd name="T1" fmla="*/ 0 h 90"/>
                <a:gd name="T2" fmla="*/ 87 w 108"/>
                <a:gd name="T3" fmla="*/ 11 h 90"/>
                <a:gd name="T4" fmla="*/ 82 w 108"/>
                <a:gd name="T5" fmla="*/ 38 h 90"/>
                <a:gd name="T6" fmla="*/ 32 w 108"/>
                <a:gd name="T7" fmla="*/ 46 h 90"/>
                <a:gd name="T8" fmla="*/ 5 w 108"/>
                <a:gd name="T9" fmla="*/ 53 h 90"/>
                <a:gd name="T10" fmla="*/ 8 w 108"/>
                <a:gd name="T11" fmla="*/ 57 h 90"/>
                <a:gd name="T12" fmla="*/ 36 w 108"/>
                <a:gd name="T13" fmla="*/ 62 h 90"/>
                <a:gd name="T14" fmla="*/ 55 w 108"/>
                <a:gd name="T15" fmla="*/ 84 h 90"/>
                <a:gd name="T16" fmla="*/ 70 w 108"/>
                <a:gd name="T17" fmla="*/ 87 h 90"/>
                <a:gd name="T18" fmla="*/ 78 w 108"/>
                <a:gd name="T19" fmla="*/ 88 h 90"/>
                <a:gd name="T20" fmla="*/ 78 w 108"/>
                <a:gd name="T21" fmla="*/ 79 h 90"/>
                <a:gd name="T22" fmla="*/ 78 w 108"/>
                <a:gd name="T23" fmla="*/ 77 h 90"/>
                <a:gd name="T24" fmla="*/ 91 w 108"/>
                <a:gd name="T25" fmla="*/ 75 h 90"/>
                <a:gd name="T26" fmla="*/ 104 w 108"/>
                <a:gd name="T27" fmla="*/ 77 h 90"/>
                <a:gd name="T28" fmla="*/ 102 w 108"/>
                <a:gd name="T29" fmla="*/ 67 h 90"/>
                <a:gd name="T30" fmla="*/ 94 w 108"/>
                <a:gd name="T31" fmla="*/ 58 h 90"/>
                <a:gd name="T32" fmla="*/ 94 w 108"/>
                <a:gd name="T33" fmla="*/ 54 h 90"/>
                <a:gd name="T34" fmla="*/ 103 w 108"/>
                <a:gd name="T35" fmla="*/ 49 h 90"/>
                <a:gd name="T36" fmla="*/ 102 w 108"/>
                <a:gd name="T37" fmla="*/ 40 h 90"/>
                <a:gd name="T38" fmla="*/ 108 w 108"/>
                <a:gd name="T39" fmla="*/ 24 h 90"/>
                <a:gd name="T40" fmla="*/ 87 w 108"/>
                <a:gd name="T41" fmla="*/ 0 h 90"/>
                <a:gd name="T42" fmla="*/ 85 w 108"/>
                <a:gd name="T43" fmla="*/ 0 h 90"/>
                <a:gd name="T44" fmla="*/ 50 w 108"/>
                <a:gd name="T45" fmla="*/ 69 h 90"/>
                <a:gd name="T46" fmla="*/ 63 w 108"/>
                <a:gd name="T47" fmla="*/ 78 h 90"/>
                <a:gd name="T48" fmla="*/ 73 w 108"/>
                <a:gd name="T49" fmla="*/ 83 h 90"/>
                <a:gd name="T50" fmla="*/ 58 w 108"/>
                <a:gd name="T51" fmla="*/ 79 h 90"/>
                <a:gd name="T52" fmla="*/ 50 w 108"/>
                <a:gd name="T53" fmla="*/ 69 h 90"/>
                <a:gd name="T54" fmla="*/ 39 w 108"/>
                <a:gd name="T55" fmla="*/ 57 h 90"/>
                <a:gd name="T56" fmla="*/ 67 w 108"/>
                <a:gd name="T57" fmla="*/ 63 h 90"/>
                <a:gd name="T58" fmla="*/ 95 w 108"/>
                <a:gd name="T59" fmla="*/ 69 h 90"/>
                <a:gd name="T60" fmla="*/ 69 w 108"/>
                <a:gd name="T61" fmla="*/ 66 h 90"/>
                <a:gd name="T62" fmla="*/ 39 w 108"/>
                <a:gd name="T63" fmla="*/ 57 h 90"/>
                <a:gd name="T64" fmla="*/ 98 w 108"/>
                <a:gd name="T65" fmla="*/ 12 h 90"/>
                <a:gd name="T66" fmla="*/ 86 w 108"/>
                <a:gd name="T67" fmla="*/ 47 h 90"/>
                <a:gd name="T68" fmla="*/ 62 w 108"/>
                <a:gd name="T69" fmla="*/ 58 h 90"/>
                <a:gd name="T70" fmla="*/ 46 w 108"/>
                <a:gd name="T71" fmla="*/ 57 h 90"/>
                <a:gd name="T72" fmla="*/ 36 w 108"/>
                <a:gd name="T73" fmla="*/ 52 h 90"/>
                <a:gd name="T74" fmla="*/ 62 w 108"/>
                <a:gd name="T75" fmla="*/ 55 h 90"/>
                <a:gd name="T76" fmla="*/ 87 w 108"/>
                <a:gd name="T77" fmla="*/ 41 h 90"/>
                <a:gd name="T78" fmla="*/ 94 w 108"/>
                <a:gd name="T79" fmla="*/ 12 h 90"/>
                <a:gd name="T80" fmla="*/ 95 w 108"/>
                <a:gd name="T81" fmla="*/ 8 h 90"/>
                <a:gd name="T82" fmla="*/ 98 w 108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90">
                  <a:moveTo>
                    <a:pt x="85" y="0"/>
                  </a:moveTo>
                  <a:cubicBezTo>
                    <a:pt x="82" y="1"/>
                    <a:pt x="86" y="8"/>
                    <a:pt x="87" y="11"/>
                  </a:cubicBezTo>
                  <a:cubicBezTo>
                    <a:pt x="89" y="16"/>
                    <a:pt x="90" y="26"/>
                    <a:pt x="82" y="38"/>
                  </a:cubicBezTo>
                  <a:cubicBezTo>
                    <a:pt x="71" y="53"/>
                    <a:pt x="47" y="50"/>
                    <a:pt x="32" y="46"/>
                  </a:cubicBezTo>
                  <a:cubicBezTo>
                    <a:pt x="22" y="44"/>
                    <a:pt x="12" y="48"/>
                    <a:pt x="5" y="53"/>
                  </a:cubicBezTo>
                  <a:cubicBezTo>
                    <a:pt x="0" y="56"/>
                    <a:pt x="4" y="60"/>
                    <a:pt x="8" y="57"/>
                  </a:cubicBezTo>
                  <a:cubicBezTo>
                    <a:pt x="15" y="52"/>
                    <a:pt x="29" y="56"/>
                    <a:pt x="36" y="62"/>
                  </a:cubicBezTo>
                  <a:cubicBezTo>
                    <a:pt x="43" y="68"/>
                    <a:pt x="49" y="78"/>
                    <a:pt x="55" y="84"/>
                  </a:cubicBezTo>
                  <a:cubicBezTo>
                    <a:pt x="62" y="90"/>
                    <a:pt x="67" y="85"/>
                    <a:pt x="70" y="87"/>
                  </a:cubicBezTo>
                  <a:cubicBezTo>
                    <a:pt x="74" y="88"/>
                    <a:pt x="78" y="90"/>
                    <a:pt x="78" y="88"/>
                  </a:cubicBezTo>
                  <a:cubicBezTo>
                    <a:pt x="78" y="86"/>
                    <a:pt x="79" y="81"/>
                    <a:pt x="78" y="79"/>
                  </a:cubicBezTo>
                  <a:cubicBezTo>
                    <a:pt x="76" y="77"/>
                    <a:pt x="76" y="76"/>
                    <a:pt x="78" y="77"/>
                  </a:cubicBezTo>
                  <a:cubicBezTo>
                    <a:pt x="81" y="78"/>
                    <a:pt x="85" y="74"/>
                    <a:pt x="91" y="75"/>
                  </a:cubicBezTo>
                  <a:cubicBezTo>
                    <a:pt x="94" y="76"/>
                    <a:pt x="105" y="81"/>
                    <a:pt x="104" y="77"/>
                  </a:cubicBezTo>
                  <a:cubicBezTo>
                    <a:pt x="104" y="76"/>
                    <a:pt x="103" y="71"/>
                    <a:pt x="102" y="67"/>
                  </a:cubicBezTo>
                  <a:cubicBezTo>
                    <a:pt x="101" y="63"/>
                    <a:pt x="98" y="59"/>
                    <a:pt x="94" y="58"/>
                  </a:cubicBezTo>
                  <a:cubicBezTo>
                    <a:pt x="90" y="57"/>
                    <a:pt x="90" y="53"/>
                    <a:pt x="94" y="54"/>
                  </a:cubicBezTo>
                  <a:cubicBezTo>
                    <a:pt x="97" y="54"/>
                    <a:pt x="102" y="52"/>
                    <a:pt x="103" y="49"/>
                  </a:cubicBezTo>
                  <a:cubicBezTo>
                    <a:pt x="105" y="44"/>
                    <a:pt x="102" y="40"/>
                    <a:pt x="102" y="40"/>
                  </a:cubicBezTo>
                  <a:cubicBezTo>
                    <a:pt x="107" y="36"/>
                    <a:pt x="108" y="30"/>
                    <a:pt x="108" y="24"/>
                  </a:cubicBezTo>
                  <a:cubicBezTo>
                    <a:pt x="106" y="13"/>
                    <a:pt x="98" y="1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lose/>
                  <a:moveTo>
                    <a:pt x="50" y="69"/>
                  </a:moveTo>
                  <a:cubicBezTo>
                    <a:pt x="55" y="75"/>
                    <a:pt x="57" y="78"/>
                    <a:pt x="63" y="78"/>
                  </a:cubicBezTo>
                  <a:cubicBezTo>
                    <a:pt x="71" y="78"/>
                    <a:pt x="73" y="83"/>
                    <a:pt x="73" y="83"/>
                  </a:cubicBezTo>
                  <a:cubicBezTo>
                    <a:pt x="68" y="79"/>
                    <a:pt x="62" y="80"/>
                    <a:pt x="58" y="79"/>
                  </a:cubicBezTo>
                  <a:cubicBezTo>
                    <a:pt x="54" y="78"/>
                    <a:pt x="50" y="69"/>
                    <a:pt x="50" y="69"/>
                  </a:cubicBezTo>
                  <a:close/>
                  <a:moveTo>
                    <a:pt x="39" y="57"/>
                  </a:moveTo>
                  <a:cubicBezTo>
                    <a:pt x="39" y="57"/>
                    <a:pt x="50" y="67"/>
                    <a:pt x="67" y="63"/>
                  </a:cubicBezTo>
                  <a:cubicBezTo>
                    <a:pt x="81" y="61"/>
                    <a:pt x="88" y="63"/>
                    <a:pt x="95" y="69"/>
                  </a:cubicBezTo>
                  <a:cubicBezTo>
                    <a:pt x="95" y="69"/>
                    <a:pt x="85" y="62"/>
                    <a:pt x="69" y="66"/>
                  </a:cubicBezTo>
                  <a:cubicBezTo>
                    <a:pt x="59" y="68"/>
                    <a:pt x="51" y="68"/>
                    <a:pt x="39" y="57"/>
                  </a:cubicBezTo>
                  <a:close/>
                  <a:moveTo>
                    <a:pt x="98" y="12"/>
                  </a:moveTo>
                  <a:cubicBezTo>
                    <a:pt x="98" y="13"/>
                    <a:pt x="106" y="29"/>
                    <a:pt x="86" y="47"/>
                  </a:cubicBezTo>
                  <a:cubicBezTo>
                    <a:pt x="77" y="55"/>
                    <a:pt x="70" y="57"/>
                    <a:pt x="62" y="58"/>
                  </a:cubicBezTo>
                  <a:cubicBezTo>
                    <a:pt x="54" y="59"/>
                    <a:pt x="48" y="57"/>
                    <a:pt x="46" y="57"/>
                  </a:cubicBezTo>
                  <a:cubicBezTo>
                    <a:pt x="41" y="55"/>
                    <a:pt x="36" y="54"/>
                    <a:pt x="36" y="52"/>
                  </a:cubicBezTo>
                  <a:cubicBezTo>
                    <a:pt x="37" y="52"/>
                    <a:pt x="47" y="57"/>
                    <a:pt x="62" y="55"/>
                  </a:cubicBezTo>
                  <a:cubicBezTo>
                    <a:pt x="70" y="54"/>
                    <a:pt x="80" y="51"/>
                    <a:pt x="87" y="41"/>
                  </a:cubicBezTo>
                  <a:cubicBezTo>
                    <a:pt x="100" y="25"/>
                    <a:pt x="95" y="15"/>
                    <a:pt x="94" y="12"/>
                  </a:cubicBezTo>
                  <a:cubicBezTo>
                    <a:pt x="93" y="10"/>
                    <a:pt x="94" y="9"/>
                    <a:pt x="95" y="8"/>
                  </a:cubicBezTo>
                  <a:cubicBezTo>
                    <a:pt x="96" y="8"/>
                    <a:pt x="97" y="10"/>
                    <a:pt x="9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 noEditPoints="1"/>
            </p:cNvSpPr>
            <p:nvPr/>
          </p:nvSpPr>
          <p:spPr bwMode="auto">
            <a:xfrm>
              <a:off x="3285" y="2037"/>
              <a:ext cx="288" cy="249"/>
            </a:xfrm>
            <a:custGeom>
              <a:avLst/>
              <a:gdLst>
                <a:gd name="T0" fmla="*/ 21 w 107"/>
                <a:gd name="T1" fmla="*/ 0 h 90"/>
                <a:gd name="T2" fmla="*/ 0 w 107"/>
                <a:gd name="T3" fmla="*/ 24 h 90"/>
                <a:gd name="T4" fmla="*/ 6 w 107"/>
                <a:gd name="T5" fmla="*/ 40 h 90"/>
                <a:gd name="T6" fmla="*/ 5 w 107"/>
                <a:gd name="T7" fmla="*/ 49 h 90"/>
                <a:gd name="T8" fmla="*/ 14 w 107"/>
                <a:gd name="T9" fmla="*/ 54 h 90"/>
                <a:gd name="T10" fmla="*/ 14 w 107"/>
                <a:gd name="T11" fmla="*/ 58 h 90"/>
                <a:gd name="T12" fmla="*/ 6 w 107"/>
                <a:gd name="T13" fmla="*/ 67 h 90"/>
                <a:gd name="T14" fmla="*/ 4 w 107"/>
                <a:gd name="T15" fmla="*/ 77 h 90"/>
                <a:gd name="T16" fmla="*/ 17 w 107"/>
                <a:gd name="T17" fmla="*/ 75 h 90"/>
                <a:gd name="T18" fmla="*/ 30 w 107"/>
                <a:gd name="T19" fmla="*/ 77 h 90"/>
                <a:gd name="T20" fmla="*/ 30 w 107"/>
                <a:gd name="T21" fmla="*/ 79 h 90"/>
                <a:gd name="T22" fmla="*/ 30 w 107"/>
                <a:gd name="T23" fmla="*/ 88 h 90"/>
                <a:gd name="T24" fmla="*/ 38 w 107"/>
                <a:gd name="T25" fmla="*/ 87 h 90"/>
                <a:gd name="T26" fmla="*/ 52 w 107"/>
                <a:gd name="T27" fmla="*/ 84 h 90"/>
                <a:gd name="T28" fmla="*/ 72 w 107"/>
                <a:gd name="T29" fmla="*/ 62 h 90"/>
                <a:gd name="T30" fmla="*/ 100 w 107"/>
                <a:gd name="T31" fmla="*/ 57 h 90"/>
                <a:gd name="T32" fmla="*/ 103 w 107"/>
                <a:gd name="T33" fmla="*/ 53 h 90"/>
                <a:gd name="T34" fmla="*/ 76 w 107"/>
                <a:gd name="T35" fmla="*/ 46 h 90"/>
                <a:gd name="T36" fmla="*/ 26 w 107"/>
                <a:gd name="T37" fmla="*/ 38 h 90"/>
                <a:gd name="T38" fmla="*/ 21 w 107"/>
                <a:gd name="T39" fmla="*/ 11 h 90"/>
                <a:gd name="T40" fmla="*/ 23 w 107"/>
                <a:gd name="T41" fmla="*/ 0 h 90"/>
                <a:gd name="T42" fmla="*/ 21 w 107"/>
                <a:gd name="T43" fmla="*/ 0 h 90"/>
                <a:gd name="T44" fmla="*/ 50 w 107"/>
                <a:gd name="T45" fmla="*/ 79 h 90"/>
                <a:gd name="T46" fmla="*/ 35 w 107"/>
                <a:gd name="T47" fmla="*/ 83 h 90"/>
                <a:gd name="T48" fmla="*/ 45 w 107"/>
                <a:gd name="T49" fmla="*/ 78 h 90"/>
                <a:gd name="T50" fmla="*/ 58 w 107"/>
                <a:gd name="T51" fmla="*/ 69 h 90"/>
                <a:gd name="T52" fmla="*/ 50 w 107"/>
                <a:gd name="T53" fmla="*/ 79 h 90"/>
                <a:gd name="T54" fmla="*/ 39 w 107"/>
                <a:gd name="T55" fmla="*/ 66 h 90"/>
                <a:gd name="T56" fmla="*/ 13 w 107"/>
                <a:gd name="T57" fmla="*/ 69 h 90"/>
                <a:gd name="T58" fmla="*/ 41 w 107"/>
                <a:gd name="T59" fmla="*/ 63 h 90"/>
                <a:gd name="T60" fmla="*/ 69 w 107"/>
                <a:gd name="T61" fmla="*/ 57 h 90"/>
                <a:gd name="T62" fmla="*/ 39 w 107"/>
                <a:gd name="T63" fmla="*/ 66 h 90"/>
                <a:gd name="T64" fmla="*/ 13 w 107"/>
                <a:gd name="T65" fmla="*/ 8 h 90"/>
                <a:gd name="T66" fmla="*/ 14 w 107"/>
                <a:gd name="T67" fmla="*/ 12 h 90"/>
                <a:gd name="T68" fmla="*/ 21 w 107"/>
                <a:gd name="T69" fmla="*/ 41 h 90"/>
                <a:gd name="T70" fmla="*/ 45 w 107"/>
                <a:gd name="T71" fmla="*/ 55 h 90"/>
                <a:gd name="T72" fmla="*/ 72 w 107"/>
                <a:gd name="T73" fmla="*/ 52 h 90"/>
                <a:gd name="T74" fmla="*/ 62 w 107"/>
                <a:gd name="T75" fmla="*/ 57 h 90"/>
                <a:gd name="T76" fmla="*/ 46 w 107"/>
                <a:gd name="T77" fmla="*/ 58 h 90"/>
                <a:gd name="T78" fmla="*/ 22 w 107"/>
                <a:gd name="T79" fmla="*/ 47 h 90"/>
                <a:gd name="T80" fmla="*/ 10 w 107"/>
                <a:gd name="T81" fmla="*/ 12 h 90"/>
                <a:gd name="T82" fmla="*/ 13 w 107"/>
                <a:gd name="T8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90">
                  <a:moveTo>
                    <a:pt x="21" y="0"/>
                  </a:moveTo>
                  <a:cubicBezTo>
                    <a:pt x="10" y="1"/>
                    <a:pt x="1" y="13"/>
                    <a:pt x="0" y="24"/>
                  </a:cubicBezTo>
                  <a:cubicBezTo>
                    <a:pt x="0" y="30"/>
                    <a:pt x="1" y="36"/>
                    <a:pt x="6" y="40"/>
                  </a:cubicBezTo>
                  <a:cubicBezTo>
                    <a:pt x="6" y="40"/>
                    <a:pt x="3" y="44"/>
                    <a:pt x="5" y="49"/>
                  </a:cubicBezTo>
                  <a:cubicBezTo>
                    <a:pt x="6" y="52"/>
                    <a:pt x="11" y="54"/>
                    <a:pt x="14" y="54"/>
                  </a:cubicBezTo>
                  <a:cubicBezTo>
                    <a:pt x="18" y="53"/>
                    <a:pt x="18" y="57"/>
                    <a:pt x="14" y="58"/>
                  </a:cubicBezTo>
                  <a:cubicBezTo>
                    <a:pt x="10" y="59"/>
                    <a:pt x="7" y="63"/>
                    <a:pt x="6" y="67"/>
                  </a:cubicBezTo>
                  <a:cubicBezTo>
                    <a:pt x="5" y="71"/>
                    <a:pt x="4" y="76"/>
                    <a:pt x="4" y="77"/>
                  </a:cubicBezTo>
                  <a:cubicBezTo>
                    <a:pt x="3" y="81"/>
                    <a:pt x="14" y="76"/>
                    <a:pt x="17" y="75"/>
                  </a:cubicBezTo>
                  <a:cubicBezTo>
                    <a:pt x="23" y="74"/>
                    <a:pt x="27" y="78"/>
                    <a:pt x="30" y="77"/>
                  </a:cubicBezTo>
                  <a:cubicBezTo>
                    <a:pt x="32" y="76"/>
                    <a:pt x="31" y="77"/>
                    <a:pt x="30" y="79"/>
                  </a:cubicBezTo>
                  <a:cubicBezTo>
                    <a:pt x="29" y="81"/>
                    <a:pt x="30" y="86"/>
                    <a:pt x="30" y="88"/>
                  </a:cubicBezTo>
                  <a:cubicBezTo>
                    <a:pt x="30" y="90"/>
                    <a:pt x="34" y="88"/>
                    <a:pt x="38" y="87"/>
                  </a:cubicBezTo>
                  <a:cubicBezTo>
                    <a:pt x="41" y="85"/>
                    <a:pt x="46" y="90"/>
                    <a:pt x="52" y="84"/>
                  </a:cubicBezTo>
                  <a:cubicBezTo>
                    <a:pt x="59" y="78"/>
                    <a:pt x="65" y="68"/>
                    <a:pt x="72" y="62"/>
                  </a:cubicBezTo>
                  <a:cubicBezTo>
                    <a:pt x="79" y="56"/>
                    <a:pt x="93" y="52"/>
                    <a:pt x="100" y="57"/>
                  </a:cubicBezTo>
                  <a:cubicBezTo>
                    <a:pt x="104" y="60"/>
                    <a:pt x="107" y="56"/>
                    <a:pt x="103" y="53"/>
                  </a:cubicBezTo>
                  <a:cubicBezTo>
                    <a:pt x="95" y="48"/>
                    <a:pt x="86" y="44"/>
                    <a:pt x="76" y="46"/>
                  </a:cubicBezTo>
                  <a:cubicBezTo>
                    <a:pt x="61" y="50"/>
                    <a:pt x="37" y="53"/>
                    <a:pt x="26" y="38"/>
                  </a:cubicBezTo>
                  <a:cubicBezTo>
                    <a:pt x="18" y="26"/>
                    <a:pt x="19" y="16"/>
                    <a:pt x="21" y="11"/>
                  </a:cubicBezTo>
                  <a:cubicBezTo>
                    <a:pt x="22" y="8"/>
                    <a:pt x="26" y="1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lose/>
                  <a:moveTo>
                    <a:pt x="50" y="79"/>
                  </a:moveTo>
                  <a:cubicBezTo>
                    <a:pt x="46" y="80"/>
                    <a:pt x="39" y="79"/>
                    <a:pt x="35" y="83"/>
                  </a:cubicBezTo>
                  <a:cubicBezTo>
                    <a:pt x="35" y="83"/>
                    <a:pt x="37" y="78"/>
                    <a:pt x="45" y="78"/>
                  </a:cubicBezTo>
                  <a:cubicBezTo>
                    <a:pt x="51" y="78"/>
                    <a:pt x="53" y="75"/>
                    <a:pt x="58" y="69"/>
                  </a:cubicBezTo>
                  <a:cubicBezTo>
                    <a:pt x="58" y="69"/>
                    <a:pt x="54" y="78"/>
                    <a:pt x="50" y="79"/>
                  </a:cubicBezTo>
                  <a:close/>
                  <a:moveTo>
                    <a:pt x="39" y="66"/>
                  </a:moveTo>
                  <a:cubicBezTo>
                    <a:pt x="23" y="62"/>
                    <a:pt x="13" y="69"/>
                    <a:pt x="13" y="69"/>
                  </a:cubicBezTo>
                  <a:cubicBezTo>
                    <a:pt x="20" y="63"/>
                    <a:pt x="27" y="61"/>
                    <a:pt x="41" y="63"/>
                  </a:cubicBezTo>
                  <a:cubicBezTo>
                    <a:pt x="58" y="67"/>
                    <a:pt x="69" y="57"/>
                    <a:pt x="69" y="57"/>
                  </a:cubicBezTo>
                  <a:cubicBezTo>
                    <a:pt x="57" y="68"/>
                    <a:pt x="49" y="68"/>
                    <a:pt x="39" y="66"/>
                  </a:cubicBezTo>
                  <a:close/>
                  <a:moveTo>
                    <a:pt x="13" y="8"/>
                  </a:moveTo>
                  <a:cubicBezTo>
                    <a:pt x="14" y="9"/>
                    <a:pt x="15" y="10"/>
                    <a:pt x="14" y="12"/>
                  </a:cubicBezTo>
                  <a:cubicBezTo>
                    <a:pt x="13" y="15"/>
                    <a:pt x="8" y="25"/>
                    <a:pt x="21" y="41"/>
                  </a:cubicBezTo>
                  <a:cubicBezTo>
                    <a:pt x="28" y="51"/>
                    <a:pt x="38" y="54"/>
                    <a:pt x="45" y="55"/>
                  </a:cubicBezTo>
                  <a:cubicBezTo>
                    <a:pt x="61" y="57"/>
                    <a:pt x="71" y="52"/>
                    <a:pt x="72" y="52"/>
                  </a:cubicBezTo>
                  <a:cubicBezTo>
                    <a:pt x="72" y="54"/>
                    <a:pt x="67" y="55"/>
                    <a:pt x="62" y="57"/>
                  </a:cubicBezTo>
                  <a:cubicBezTo>
                    <a:pt x="60" y="57"/>
                    <a:pt x="54" y="59"/>
                    <a:pt x="46" y="58"/>
                  </a:cubicBezTo>
                  <a:cubicBezTo>
                    <a:pt x="38" y="57"/>
                    <a:pt x="31" y="55"/>
                    <a:pt x="22" y="47"/>
                  </a:cubicBezTo>
                  <a:cubicBezTo>
                    <a:pt x="2" y="29"/>
                    <a:pt x="9" y="13"/>
                    <a:pt x="10" y="12"/>
                  </a:cubicBezTo>
                  <a:cubicBezTo>
                    <a:pt x="11" y="10"/>
                    <a:pt x="12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621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59994" y="453118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29832" y="3360900"/>
            <a:ext cx="1672879" cy="1672879"/>
            <a:chOff x="1242408" y="3079491"/>
            <a:chExt cx="1532266" cy="1532266"/>
          </a:xfrm>
        </p:grpSpPr>
        <p:grpSp>
          <p:nvGrpSpPr>
            <p:cNvPr id="6" name="组合 5"/>
            <p:cNvGrpSpPr/>
            <p:nvPr/>
          </p:nvGrpSpPr>
          <p:grpSpPr>
            <a:xfrm>
              <a:off x="1242408" y="3079491"/>
              <a:ext cx="1532266" cy="1532266"/>
              <a:chOff x="5298898" y="2631898"/>
              <a:chExt cx="1594204" cy="1594204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1524790" y="3625410"/>
              <a:ext cx="966890" cy="549025"/>
              <a:chOff x="1259" y="2074"/>
              <a:chExt cx="1467" cy="833"/>
            </a:xfrm>
            <a:solidFill>
              <a:schemeClr val="bg1"/>
            </a:solidFill>
          </p:grpSpPr>
          <p:sp>
            <p:nvSpPr>
              <p:cNvPr id="8" name="Freeform 5"/>
              <p:cNvSpPr>
                <a:spLocks noEditPoints="1"/>
              </p:cNvSpPr>
              <p:nvPr/>
            </p:nvSpPr>
            <p:spPr bwMode="auto">
              <a:xfrm>
                <a:off x="1596" y="2490"/>
                <a:ext cx="796" cy="402"/>
              </a:xfrm>
              <a:custGeom>
                <a:avLst/>
                <a:gdLst>
                  <a:gd name="T0" fmla="*/ 1493 w 1560"/>
                  <a:gd name="T1" fmla="*/ 13 h 788"/>
                  <a:gd name="T2" fmla="*/ 823 w 1560"/>
                  <a:gd name="T3" fmla="*/ 293 h 788"/>
                  <a:gd name="T4" fmla="*/ 731 w 1560"/>
                  <a:gd name="T5" fmla="*/ 293 h 788"/>
                  <a:gd name="T6" fmla="*/ 464 w 1560"/>
                  <a:gd name="T7" fmla="*/ 181 h 788"/>
                  <a:gd name="T8" fmla="*/ 67 w 1560"/>
                  <a:gd name="T9" fmla="*/ 15 h 788"/>
                  <a:gd name="T10" fmla="*/ 0 w 1560"/>
                  <a:gd name="T11" fmla="*/ 59 h 788"/>
                  <a:gd name="T12" fmla="*/ 0 w 1560"/>
                  <a:gd name="T13" fmla="*/ 401 h 788"/>
                  <a:gd name="T14" fmla="*/ 94 w 1560"/>
                  <a:gd name="T15" fmla="*/ 551 h 788"/>
                  <a:gd name="T16" fmla="*/ 1560 w 1560"/>
                  <a:gd name="T17" fmla="*/ 401 h 788"/>
                  <a:gd name="T18" fmla="*/ 1560 w 1560"/>
                  <a:gd name="T19" fmla="*/ 57 h 788"/>
                  <a:gd name="T20" fmla="*/ 1493 w 1560"/>
                  <a:gd name="T21" fmla="*/ 13 h 788"/>
                  <a:gd name="T22" fmla="*/ 1493 w 1560"/>
                  <a:gd name="T23" fmla="*/ 13 h 788"/>
                  <a:gd name="T24" fmla="*/ 1493 w 1560"/>
                  <a:gd name="T25" fmla="*/ 13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0" h="788">
                    <a:moveTo>
                      <a:pt x="1493" y="13"/>
                    </a:moveTo>
                    <a:cubicBezTo>
                      <a:pt x="823" y="293"/>
                      <a:pt x="823" y="293"/>
                      <a:pt x="823" y="293"/>
                    </a:cubicBezTo>
                    <a:cubicBezTo>
                      <a:pt x="792" y="306"/>
                      <a:pt x="762" y="306"/>
                      <a:pt x="731" y="293"/>
                    </a:cubicBezTo>
                    <a:cubicBezTo>
                      <a:pt x="464" y="181"/>
                      <a:pt x="464" y="181"/>
                      <a:pt x="464" y="181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35" y="2"/>
                      <a:pt x="0" y="25"/>
                      <a:pt x="0" y="59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59"/>
                      <a:pt x="35" y="510"/>
                      <a:pt x="94" y="551"/>
                    </a:cubicBezTo>
                    <a:cubicBezTo>
                      <a:pt x="430" y="788"/>
                      <a:pt x="1560" y="738"/>
                      <a:pt x="1560" y="401"/>
                    </a:cubicBezTo>
                    <a:cubicBezTo>
                      <a:pt x="1560" y="57"/>
                      <a:pt x="1560" y="57"/>
                      <a:pt x="1560" y="57"/>
                    </a:cubicBezTo>
                    <a:cubicBezTo>
                      <a:pt x="1560" y="22"/>
                      <a:pt x="1525" y="0"/>
                      <a:pt x="1493" y="13"/>
                    </a:cubicBezTo>
                    <a:close/>
                    <a:moveTo>
                      <a:pt x="1493" y="13"/>
                    </a:moveTo>
                    <a:cubicBezTo>
                      <a:pt x="1493" y="13"/>
                      <a:pt x="1493" y="13"/>
                      <a:pt x="1493" y="13"/>
                    </a:cubicBezTo>
                  </a:path>
                </a:pathLst>
              </a:custGeom>
              <a:solidFill>
                <a:srgbClr val="DBC9B8"/>
              </a:solidFill>
              <a:ln w="28575">
                <a:solidFill>
                  <a:srgbClr val="5C4A42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1259" y="2074"/>
                <a:ext cx="1467" cy="833"/>
              </a:xfrm>
              <a:custGeom>
                <a:avLst/>
                <a:gdLst>
                  <a:gd name="T0" fmla="*/ 2829 w 2872"/>
                  <a:gd name="T1" fmla="*/ 409 h 1630"/>
                  <a:gd name="T2" fmla="*/ 1964 w 2872"/>
                  <a:gd name="T3" fmla="*/ 154 h 1630"/>
                  <a:gd name="T4" fmla="*/ 1469 w 2872"/>
                  <a:gd name="T5" fmla="*/ 7 h 1630"/>
                  <a:gd name="T6" fmla="*/ 1402 w 2872"/>
                  <a:gd name="T7" fmla="*/ 7 h 1630"/>
                  <a:gd name="T8" fmla="*/ 43 w 2872"/>
                  <a:gd name="T9" fmla="*/ 409 h 1630"/>
                  <a:gd name="T10" fmla="*/ 38 w 2872"/>
                  <a:gd name="T11" fmla="*/ 493 h 1630"/>
                  <a:gd name="T12" fmla="*/ 279 w 2872"/>
                  <a:gd name="T13" fmla="*/ 593 h 1630"/>
                  <a:gd name="T14" fmla="*/ 297 w 2872"/>
                  <a:gd name="T15" fmla="*/ 621 h 1630"/>
                  <a:gd name="T16" fmla="*/ 297 w 2872"/>
                  <a:gd name="T17" fmla="*/ 951 h 1630"/>
                  <a:gd name="T18" fmla="*/ 291 w 2872"/>
                  <a:gd name="T19" fmla="*/ 961 h 1630"/>
                  <a:gd name="T20" fmla="*/ 276 w 2872"/>
                  <a:gd name="T21" fmla="*/ 961 h 1630"/>
                  <a:gd name="T22" fmla="*/ 234 w 2872"/>
                  <a:gd name="T23" fmla="*/ 1019 h 1630"/>
                  <a:gd name="T24" fmla="*/ 241 w 2872"/>
                  <a:gd name="T25" fmla="*/ 1073 h 1630"/>
                  <a:gd name="T26" fmla="*/ 238 w 2872"/>
                  <a:gd name="T27" fmla="*/ 1078 h 1630"/>
                  <a:gd name="T28" fmla="*/ 236 w 2872"/>
                  <a:gd name="T29" fmla="*/ 1116 h 1630"/>
                  <a:gd name="T30" fmla="*/ 238 w 2872"/>
                  <a:gd name="T31" fmla="*/ 1121 h 1630"/>
                  <a:gd name="T32" fmla="*/ 253 w 2872"/>
                  <a:gd name="T33" fmla="*/ 1588 h 1630"/>
                  <a:gd name="T34" fmla="*/ 260 w 2872"/>
                  <a:gd name="T35" fmla="*/ 1584 h 1630"/>
                  <a:gd name="T36" fmla="*/ 257 w 2872"/>
                  <a:gd name="T37" fmla="*/ 1541 h 1630"/>
                  <a:gd name="T38" fmla="*/ 269 w 2872"/>
                  <a:gd name="T39" fmla="*/ 1531 h 1630"/>
                  <a:gd name="T40" fmla="*/ 278 w 2872"/>
                  <a:gd name="T41" fmla="*/ 1569 h 1630"/>
                  <a:gd name="T42" fmla="*/ 285 w 2872"/>
                  <a:gd name="T43" fmla="*/ 1567 h 1630"/>
                  <a:gd name="T44" fmla="*/ 288 w 2872"/>
                  <a:gd name="T45" fmla="*/ 1508 h 1630"/>
                  <a:gd name="T46" fmla="*/ 305 w 2872"/>
                  <a:gd name="T47" fmla="*/ 1531 h 1630"/>
                  <a:gd name="T48" fmla="*/ 315 w 2872"/>
                  <a:gd name="T49" fmla="*/ 1623 h 1630"/>
                  <a:gd name="T50" fmla="*/ 323 w 2872"/>
                  <a:gd name="T51" fmla="*/ 1625 h 1630"/>
                  <a:gd name="T52" fmla="*/ 364 w 2872"/>
                  <a:gd name="T53" fmla="*/ 1535 h 1630"/>
                  <a:gd name="T54" fmla="*/ 383 w 2872"/>
                  <a:gd name="T55" fmla="*/ 1538 h 1630"/>
                  <a:gd name="T56" fmla="*/ 377 w 2872"/>
                  <a:gd name="T57" fmla="*/ 1582 h 1630"/>
                  <a:gd name="T58" fmla="*/ 384 w 2872"/>
                  <a:gd name="T59" fmla="*/ 1586 h 1630"/>
                  <a:gd name="T60" fmla="*/ 404 w 2872"/>
                  <a:gd name="T61" fmla="*/ 1128 h 1630"/>
                  <a:gd name="T62" fmla="*/ 406 w 2872"/>
                  <a:gd name="T63" fmla="*/ 1123 h 1630"/>
                  <a:gd name="T64" fmla="*/ 405 w 2872"/>
                  <a:gd name="T65" fmla="*/ 1086 h 1630"/>
                  <a:gd name="T66" fmla="*/ 403 w 2872"/>
                  <a:gd name="T67" fmla="*/ 1080 h 1630"/>
                  <a:gd name="T68" fmla="*/ 414 w 2872"/>
                  <a:gd name="T69" fmla="*/ 1022 h 1630"/>
                  <a:gd name="T70" fmla="*/ 374 w 2872"/>
                  <a:gd name="T71" fmla="*/ 973 h 1630"/>
                  <a:gd name="T72" fmla="*/ 358 w 2872"/>
                  <a:gd name="T73" fmla="*/ 972 h 1630"/>
                  <a:gd name="T74" fmla="*/ 354 w 2872"/>
                  <a:gd name="T75" fmla="*/ 964 h 1630"/>
                  <a:gd name="T76" fmla="*/ 354 w 2872"/>
                  <a:gd name="T77" fmla="*/ 669 h 1630"/>
                  <a:gd name="T78" fmla="*/ 395 w 2872"/>
                  <a:gd name="T79" fmla="*/ 642 h 1630"/>
                  <a:gd name="T80" fmla="*/ 1158 w 2872"/>
                  <a:gd name="T81" fmla="*/ 961 h 1630"/>
                  <a:gd name="T82" fmla="*/ 1390 w 2872"/>
                  <a:gd name="T83" fmla="*/ 1058 h 1630"/>
                  <a:gd name="T84" fmla="*/ 1482 w 2872"/>
                  <a:gd name="T85" fmla="*/ 1058 h 1630"/>
                  <a:gd name="T86" fmla="*/ 2834 w 2872"/>
                  <a:gd name="T87" fmla="*/ 493 h 1630"/>
                  <a:gd name="T88" fmla="*/ 2829 w 2872"/>
                  <a:gd name="T89" fmla="*/ 409 h 1630"/>
                  <a:gd name="T90" fmla="*/ 2829 w 2872"/>
                  <a:gd name="T91" fmla="*/ 409 h 1630"/>
                  <a:gd name="T92" fmla="*/ 2829 w 2872"/>
                  <a:gd name="T93" fmla="*/ 409 h 1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72" h="1630">
                    <a:moveTo>
                      <a:pt x="2829" y="409"/>
                    </a:moveTo>
                    <a:cubicBezTo>
                      <a:pt x="1964" y="154"/>
                      <a:pt x="1964" y="154"/>
                      <a:pt x="1964" y="154"/>
                    </a:cubicBezTo>
                    <a:cubicBezTo>
                      <a:pt x="1469" y="7"/>
                      <a:pt x="1469" y="7"/>
                      <a:pt x="1469" y="7"/>
                    </a:cubicBezTo>
                    <a:cubicBezTo>
                      <a:pt x="1447" y="0"/>
                      <a:pt x="1425" y="0"/>
                      <a:pt x="1402" y="7"/>
                    </a:cubicBezTo>
                    <a:cubicBezTo>
                      <a:pt x="43" y="409"/>
                      <a:pt x="43" y="409"/>
                      <a:pt x="43" y="409"/>
                    </a:cubicBezTo>
                    <a:cubicBezTo>
                      <a:pt x="2" y="421"/>
                      <a:pt x="0" y="477"/>
                      <a:pt x="38" y="493"/>
                    </a:cubicBezTo>
                    <a:cubicBezTo>
                      <a:pt x="279" y="593"/>
                      <a:pt x="279" y="593"/>
                      <a:pt x="279" y="593"/>
                    </a:cubicBezTo>
                    <a:cubicBezTo>
                      <a:pt x="290" y="598"/>
                      <a:pt x="297" y="608"/>
                      <a:pt x="297" y="621"/>
                    </a:cubicBezTo>
                    <a:cubicBezTo>
                      <a:pt x="297" y="951"/>
                      <a:pt x="297" y="951"/>
                      <a:pt x="297" y="951"/>
                    </a:cubicBezTo>
                    <a:cubicBezTo>
                      <a:pt x="297" y="956"/>
                      <a:pt x="295" y="960"/>
                      <a:pt x="291" y="961"/>
                    </a:cubicBezTo>
                    <a:cubicBezTo>
                      <a:pt x="284" y="964"/>
                      <a:pt x="283" y="964"/>
                      <a:pt x="276" y="961"/>
                    </a:cubicBezTo>
                    <a:cubicBezTo>
                      <a:pt x="244" y="945"/>
                      <a:pt x="234" y="998"/>
                      <a:pt x="234" y="1019"/>
                    </a:cubicBezTo>
                    <a:cubicBezTo>
                      <a:pt x="233" y="1038"/>
                      <a:pt x="236" y="1056"/>
                      <a:pt x="241" y="1073"/>
                    </a:cubicBezTo>
                    <a:cubicBezTo>
                      <a:pt x="242" y="1076"/>
                      <a:pt x="241" y="1078"/>
                      <a:pt x="238" y="1078"/>
                    </a:cubicBezTo>
                    <a:cubicBezTo>
                      <a:pt x="216" y="1080"/>
                      <a:pt x="214" y="1111"/>
                      <a:pt x="236" y="1116"/>
                    </a:cubicBezTo>
                    <a:cubicBezTo>
                      <a:pt x="239" y="1116"/>
                      <a:pt x="240" y="1119"/>
                      <a:pt x="238" y="1121"/>
                    </a:cubicBezTo>
                    <a:cubicBezTo>
                      <a:pt x="121" y="1295"/>
                      <a:pt x="125" y="1474"/>
                      <a:pt x="253" y="1588"/>
                    </a:cubicBezTo>
                    <a:cubicBezTo>
                      <a:pt x="257" y="1592"/>
                      <a:pt x="260" y="1590"/>
                      <a:pt x="260" y="1584"/>
                    </a:cubicBezTo>
                    <a:cubicBezTo>
                      <a:pt x="258" y="1569"/>
                      <a:pt x="257" y="1555"/>
                      <a:pt x="257" y="1541"/>
                    </a:cubicBezTo>
                    <a:cubicBezTo>
                      <a:pt x="255" y="1499"/>
                      <a:pt x="262" y="1503"/>
                      <a:pt x="269" y="1531"/>
                    </a:cubicBezTo>
                    <a:cubicBezTo>
                      <a:pt x="272" y="1544"/>
                      <a:pt x="275" y="1556"/>
                      <a:pt x="278" y="1569"/>
                    </a:cubicBezTo>
                    <a:cubicBezTo>
                      <a:pt x="282" y="1582"/>
                      <a:pt x="285" y="1577"/>
                      <a:pt x="285" y="1567"/>
                    </a:cubicBezTo>
                    <a:cubicBezTo>
                      <a:pt x="285" y="1547"/>
                      <a:pt x="286" y="1527"/>
                      <a:pt x="288" y="1508"/>
                    </a:cubicBezTo>
                    <a:cubicBezTo>
                      <a:pt x="291" y="1451"/>
                      <a:pt x="300" y="1462"/>
                      <a:pt x="305" y="1531"/>
                    </a:cubicBezTo>
                    <a:cubicBezTo>
                      <a:pt x="308" y="1561"/>
                      <a:pt x="311" y="1592"/>
                      <a:pt x="315" y="1623"/>
                    </a:cubicBezTo>
                    <a:cubicBezTo>
                      <a:pt x="315" y="1628"/>
                      <a:pt x="319" y="1630"/>
                      <a:pt x="323" y="1625"/>
                    </a:cubicBezTo>
                    <a:cubicBezTo>
                      <a:pt x="339" y="1604"/>
                      <a:pt x="353" y="1570"/>
                      <a:pt x="364" y="1535"/>
                    </a:cubicBezTo>
                    <a:cubicBezTo>
                      <a:pt x="381" y="1484"/>
                      <a:pt x="389" y="1483"/>
                      <a:pt x="383" y="1538"/>
                    </a:cubicBezTo>
                    <a:cubicBezTo>
                      <a:pt x="382" y="1552"/>
                      <a:pt x="380" y="1567"/>
                      <a:pt x="377" y="1582"/>
                    </a:cubicBezTo>
                    <a:cubicBezTo>
                      <a:pt x="377" y="1588"/>
                      <a:pt x="379" y="1590"/>
                      <a:pt x="384" y="1586"/>
                    </a:cubicBezTo>
                    <a:cubicBezTo>
                      <a:pt x="519" y="1468"/>
                      <a:pt x="484" y="1267"/>
                      <a:pt x="404" y="1128"/>
                    </a:cubicBezTo>
                    <a:cubicBezTo>
                      <a:pt x="402" y="1126"/>
                      <a:pt x="404" y="1123"/>
                      <a:pt x="406" y="1123"/>
                    </a:cubicBezTo>
                    <a:cubicBezTo>
                      <a:pt x="424" y="1118"/>
                      <a:pt x="425" y="1090"/>
                      <a:pt x="405" y="1086"/>
                    </a:cubicBezTo>
                    <a:cubicBezTo>
                      <a:pt x="403" y="1085"/>
                      <a:pt x="402" y="1083"/>
                      <a:pt x="403" y="1080"/>
                    </a:cubicBezTo>
                    <a:cubicBezTo>
                      <a:pt x="409" y="1063"/>
                      <a:pt x="414" y="1040"/>
                      <a:pt x="414" y="1022"/>
                    </a:cubicBezTo>
                    <a:cubicBezTo>
                      <a:pt x="413" y="998"/>
                      <a:pt x="409" y="953"/>
                      <a:pt x="374" y="973"/>
                    </a:cubicBezTo>
                    <a:cubicBezTo>
                      <a:pt x="367" y="977"/>
                      <a:pt x="363" y="978"/>
                      <a:pt x="358" y="972"/>
                    </a:cubicBezTo>
                    <a:cubicBezTo>
                      <a:pt x="355" y="970"/>
                      <a:pt x="354" y="967"/>
                      <a:pt x="354" y="964"/>
                    </a:cubicBezTo>
                    <a:cubicBezTo>
                      <a:pt x="354" y="669"/>
                      <a:pt x="354" y="669"/>
                      <a:pt x="354" y="669"/>
                    </a:cubicBezTo>
                    <a:cubicBezTo>
                      <a:pt x="354" y="648"/>
                      <a:pt x="375" y="633"/>
                      <a:pt x="395" y="642"/>
                    </a:cubicBezTo>
                    <a:cubicBezTo>
                      <a:pt x="1158" y="961"/>
                      <a:pt x="1158" y="961"/>
                      <a:pt x="1158" y="961"/>
                    </a:cubicBezTo>
                    <a:cubicBezTo>
                      <a:pt x="1390" y="1058"/>
                      <a:pt x="1390" y="1058"/>
                      <a:pt x="1390" y="1058"/>
                    </a:cubicBezTo>
                    <a:cubicBezTo>
                      <a:pt x="1421" y="1070"/>
                      <a:pt x="1451" y="1070"/>
                      <a:pt x="1482" y="1058"/>
                    </a:cubicBezTo>
                    <a:cubicBezTo>
                      <a:pt x="2834" y="493"/>
                      <a:pt x="2834" y="493"/>
                      <a:pt x="2834" y="493"/>
                    </a:cubicBezTo>
                    <a:cubicBezTo>
                      <a:pt x="2872" y="477"/>
                      <a:pt x="2869" y="421"/>
                      <a:pt x="2829" y="409"/>
                    </a:cubicBezTo>
                    <a:close/>
                    <a:moveTo>
                      <a:pt x="2829" y="409"/>
                    </a:moveTo>
                    <a:cubicBezTo>
                      <a:pt x="2829" y="409"/>
                      <a:pt x="2829" y="409"/>
                      <a:pt x="2829" y="409"/>
                    </a:cubicBezTo>
                  </a:path>
                </a:pathLst>
              </a:custGeom>
              <a:solidFill>
                <a:srgbClr val="DBC9B8"/>
              </a:solidFill>
              <a:ln w="28575">
                <a:solidFill>
                  <a:srgbClr val="5C4A42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935159" y="3360900"/>
            <a:ext cx="1672879" cy="1672879"/>
            <a:chOff x="3462147" y="3133460"/>
            <a:chExt cx="1532266" cy="1532266"/>
          </a:xfrm>
        </p:grpSpPr>
        <p:grpSp>
          <p:nvGrpSpPr>
            <p:cNvPr id="13" name="组合 12"/>
            <p:cNvGrpSpPr/>
            <p:nvPr/>
          </p:nvGrpSpPr>
          <p:grpSpPr>
            <a:xfrm>
              <a:off x="3462147" y="3133460"/>
              <a:ext cx="1532266" cy="1532266"/>
              <a:chOff x="5298898" y="2631898"/>
              <a:chExt cx="1594204" cy="159420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915150" y="3587343"/>
              <a:ext cx="637967" cy="624499"/>
            </a:xfrm>
            <a:custGeom>
              <a:avLst/>
              <a:gdLst>
                <a:gd name="T0" fmla="*/ 794 w 3251"/>
                <a:gd name="T1" fmla="*/ 2673 h 3184"/>
                <a:gd name="T2" fmla="*/ 794 w 3251"/>
                <a:gd name="T3" fmla="*/ 1532 h 3184"/>
                <a:gd name="T4" fmla="*/ 919 w 3251"/>
                <a:gd name="T5" fmla="*/ 1532 h 3184"/>
                <a:gd name="T6" fmla="*/ 919 w 3251"/>
                <a:gd name="T7" fmla="*/ 1391 h 3184"/>
                <a:gd name="T8" fmla="*/ 280 w 3251"/>
                <a:gd name="T9" fmla="*/ 1391 h 3184"/>
                <a:gd name="T10" fmla="*/ 280 w 3251"/>
                <a:gd name="T11" fmla="*/ 1520 h 3184"/>
                <a:gd name="T12" fmla="*/ 405 w 3251"/>
                <a:gd name="T13" fmla="*/ 1520 h 3184"/>
                <a:gd name="T14" fmla="*/ 405 w 3251"/>
                <a:gd name="T15" fmla="*/ 2673 h 3184"/>
                <a:gd name="T16" fmla="*/ 794 w 3251"/>
                <a:gd name="T17" fmla="*/ 2673 h 3184"/>
                <a:gd name="T18" fmla="*/ 80 w 3251"/>
                <a:gd name="T19" fmla="*/ 1266 h 3184"/>
                <a:gd name="T20" fmla="*/ 3176 w 3251"/>
                <a:gd name="T21" fmla="*/ 1266 h 3184"/>
                <a:gd name="T22" fmla="*/ 3177 w 3251"/>
                <a:gd name="T23" fmla="*/ 1117 h 3184"/>
                <a:gd name="T24" fmla="*/ 1625 w 3251"/>
                <a:gd name="T25" fmla="*/ 0 h 3184"/>
                <a:gd name="T26" fmla="*/ 80 w 3251"/>
                <a:gd name="T27" fmla="*/ 1117 h 3184"/>
                <a:gd name="T28" fmla="*/ 80 w 3251"/>
                <a:gd name="T29" fmla="*/ 1266 h 3184"/>
                <a:gd name="T30" fmla="*/ 1625 w 3251"/>
                <a:gd name="T31" fmla="*/ 528 h 3184"/>
                <a:gd name="T32" fmla="*/ 1849 w 3251"/>
                <a:gd name="T33" fmla="*/ 752 h 3184"/>
                <a:gd name="T34" fmla="*/ 1625 w 3251"/>
                <a:gd name="T35" fmla="*/ 976 h 3184"/>
                <a:gd name="T36" fmla="*/ 1401 w 3251"/>
                <a:gd name="T37" fmla="*/ 752 h 3184"/>
                <a:gd name="T38" fmla="*/ 1625 w 3251"/>
                <a:gd name="T39" fmla="*/ 528 h 3184"/>
                <a:gd name="T40" fmla="*/ 157 w 3251"/>
                <a:gd name="T41" fmla="*/ 2928 h 3184"/>
                <a:gd name="T42" fmla="*/ 3099 w 3251"/>
                <a:gd name="T43" fmla="*/ 2928 h 3184"/>
                <a:gd name="T44" fmla="*/ 3099 w 3251"/>
                <a:gd name="T45" fmla="*/ 2803 h 3184"/>
                <a:gd name="T46" fmla="*/ 157 w 3251"/>
                <a:gd name="T47" fmla="*/ 2803 h 3184"/>
                <a:gd name="T48" fmla="*/ 157 w 3251"/>
                <a:gd name="T49" fmla="*/ 2928 h 3184"/>
                <a:gd name="T50" fmla="*/ 29 w 3251"/>
                <a:gd name="T51" fmla="*/ 3184 h 3184"/>
                <a:gd name="T52" fmla="*/ 3227 w 3251"/>
                <a:gd name="T53" fmla="*/ 3184 h 3184"/>
                <a:gd name="T54" fmla="*/ 3227 w 3251"/>
                <a:gd name="T55" fmla="*/ 3067 h 3184"/>
                <a:gd name="T56" fmla="*/ 29 w 3251"/>
                <a:gd name="T57" fmla="*/ 3067 h 3184"/>
                <a:gd name="T58" fmla="*/ 29 w 3251"/>
                <a:gd name="T59" fmla="*/ 3184 h 3184"/>
                <a:gd name="T60" fmla="*/ 1822 w 3251"/>
                <a:gd name="T61" fmla="*/ 2673 h 3184"/>
                <a:gd name="T62" fmla="*/ 1822 w 3251"/>
                <a:gd name="T63" fmla="*/ 1524 h 3184"/>
                <a:gd name="T64" fmla="*/ 1948 w 3251"/>
                <a:gd name="T65" fmla="*/ 1524 h 3184"/>
                <a:gd name="T66" fmla="*/ 1948 w 3251"/>
                <a:gd name="T67" fmla="*/ 1399 h 3184"/>
                <a:gd name="T68" fmla="*/ 1308 w 3251"/>
                <a:gd name="T69" fmla="*/ 1399 h 3184"/>
                <a:gd name="T70" fmla="*/ 1308 w 3251"/>
                <a:gd name="T71" fmla="*/ 1520 h 3184"/>
                <a:gd name="T72" fmla="*/ 1433 w 3251"/>
                <a:gd name="T73" fmla="*/ 1520 h 3184"/>
                <a:gd name="T74" fmla="*/ 1433 w 3251"/>
                <a:gd name="T75" fmla="*/ 2673 h 3184"/>
                <a:gd name="T76" fmla="*/ 1822 w 3251"/>
                <a:gd name="T77" fmla="*/ 2673 h 3184"/>
                <a:gd name="T78" fmla="*/ 2843 w 3251"/>
                <a:gd name="T79" fmla="*/ 2673 h 3184"/>
                <a:gd name="T80" fmla="*/ 2843 w 3251"/>
                <a:gd name="T81" fmla="*/ 1524 h 3184"/>
                <a:gd name="T82" fmla="*/ 2968 w 3251"/>
                <a:gd name="T83" fmla="*/ 1524 h 3184"/>
                <a:gd name="T84" fmla="*/ 2968 w 3251"/>
                <a:gd name="T85" fmla="*/ 1399 h 3184"/>
                <a:gd name="T86" fmla="*/ 2329 w 3251"/>
                <a:gd name="T87" fmla="*/ 1399 h 3184"/>
                <a:gd name="T88" fmla="*/ 2329 w 3251"/>
                <a:gd name="T89" fmla="*/ 1520 h 3184"/>
                <a:gd name="T90" fmla="*/ 2454 w 3251"/>
                <a:gd name="T91" fmla="*/ 1520 h 3184"/>
                <a:gd name="T92" fmla="*/ 2454 w 3251"/>
                <a:gd name="T93" fmla="*/ 2673 h 3184"/>
                <a:gd name="T94" fmla="*/ 2843 w 3251"/>
                <a:gd name="T95" fmla="*/ 2673 h 3184"/>
                <a:gd name="T96" fmla="*/ 2843 w 3251"/>
                <a:gd name="T97" fmla="*/ 2673 h 3184"/>
                <a:gd name="T98" fmla="*/ 2843 w 3251"/>
                <a:gd name="T99" fmla="*/ 2673 h 3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51" h="3184">
                  <a:moveTo>
                    <a:pt x="794" y="2673"/>
                  </a:moveTo>
                  <a:cubicBezTo>
                    <a:pt x="794" y="1532"/>
                    <a:pt x="794" y="1532"/>
                    <a:pt x="794" y="1532"/>
                  </a:cubicBezTo>
                  <a:cubicBezTo>
                    <a:pt x="919" y="1532"/>
                    <a:pt x="919" y="1532"/>
                    <a:pt x="919" y="1532"/>
                  </a:cubicBezTo>
                  <a:cubicBezTo>
                    <a:pt x="919" y="1391"/>
                    <a:pt x="919" y="1391"/>
                    <a:pt x="919" y="1391"/>
                  </a:cubicBezTo>
                  <a:cubicBezTo>
                    <a:pt x="280" y="1391"/>
                    <a:pt x="280" y="1391"/>
                    <a:pt x="280" y="1391"/>
                  </a:cubicBezTo>
                  <a:cubicBezTo>
                    <a:pt x="280" y="1520"/>
                    <a:pt x="280" y="1520"/>
                    <a:pt x="280" y="1520"/>
                  </a:cubicBezTo>
                  <a:cubicBezTo>
                    <a:pt x="405" y="1520"/>
                    <a:pt x="405" y="1520"/>
                    <a:pt x="405" y="1520"/>
                  </a:cubicBezTo>
                  <a:cubicBezTo>
                    <a:pt x="405" y="2673"/>
                    <a:pt x="405" y="2673"/>
                    <a:pt x="405" y="2673"/>
                  </a:cubicBezTo>
                  <a:cubicBezTo>
                    <a:pt x="794" y="2673"/>
                    <a:pt x="794" y="2673"/>
                    <a:pt x="794" y="2673"/>
                  </a:cubicBezTo>
                  <a:close/>
                  <a:moveTo>
                    <a:pt x="80" y="1266"/>
                  </a:moveTo>
                  <a:cubicBezTo>
                    <a:pt x="3176" y="1266"/>
                    <a:pt x="3176" y="1266"/>
                    <a:pt x="3176" y="1266"/>
                  </a:cubicBezTo>
                  <a:cubicBezTo>
                    <a:pt x="3251" y="1233"/>
                    <a:pt x="3247" y="1163"/>
                    <a:pt x="3177" y="1117"/>
                  </a:cubicBezTo>
                  <a:cubicBezTo>
                    <a:pt x="3107" y="1070"/>
                    <a:pt x="1625" y="0"/>
                    <a:pt x="1625" y="0"/>
                  </a:cubicBezTo>
                  <a:cubicBezTo>
                    <a:pt x="1625" y="0"/>
                    <a:pt x="154" y="1070"/>
                    <a:pt x="80" y="1117"/>
                  </a:cubicBezTo>
                  <a:cubicBezTo>
                    <a:pt x="5" y="1163"/>
                    <a:pt x="0" y="1233"/>
                    <a:pt x="80" y="1266"/>
                  </a:cubicBezTo>
                  <a:close/>
                  <a:moveTo>
                    <a:pt x="1625" y="528"/>
                  </a:moveTo>
                  <a:cubicBezTo>
                    <a:pt x="1749" y="528"/>
                    <a:pt x="1849" y="629"/>
                    <a:pt x="1849" y="752"/>
                  </a:cubicBezTo>
                  <a:cubicBezTo>
                    <a:pt x="1849" y="876"/>
                    <a:pt x="1749" y="976"/>
                    <a:pt x="1625" y="976"/>
                  </a:cubicBezTo>
                  <a:cubicBezTo>
                    <a:pt x="1502" y="976"/>
                    <a:pt x="1401" y="876"/>
                    <a:pt x="1401" y="752"/>
                  </a:cubicBezTo>
                  <a:cubicBezTo>
                    <a:pt x="1401" y="629"/>
                    <a:pt x="1502" y="528"/>
                    <a:pt x="1625" y="528"/>
                  </a:cubicBezTo>
                  <a:close/>
                  <a:moveTo>
                    <a:pt x="157" y="2928"/>
                  </a:moveTo>
                  <a:cubicBezTo>
                    <a:pt x="3099" y="2928"/>
                    <a:pt x="3099" y="2928"/>
                    <a:pt x="3099" y="2928"/>
                  </a:cubicBezTo>
                  <a:cubicBezTo>
                    <a:pt x="3099" y="2803"/>
                    <a:pt x="3099" y="2803"/>
                    <a:pt x="3099" y="2803"/>
                  </a:cubicBezTo>
                  <a:cubicBezTo>
                    <a:pt x="157" y="2803"/>
                    <a:pt x="157" y="2803"/>
                    <a:pt x="157" y="2803"/>
                  </a:cubicBezTo>
                  <a:cubicBezTo>
                    <a:pt x="157" y="2928"/>
                    <a:pt x="157" y="2928"/>
                    <a:pt x="157" y="2928"/>
                  </a:cubicBezTo>
                  <a:close/>
                  <a:moveTo>
                    <a:pt x="29" y="3184"/>
                  </a:moveTo>
                  <a:cubicBezTo>
                    <a:pt x="3227" y="3184"/>
                    <a:pt x="3227" y="3184"/>
                    <a:pt x="3227" y="3184"/>
                  </a:cubicBezTo>
                  <a:cubicBezTo>
                    <a:pt x="3227" y="3067"/>
                    <a:pt x="3227" y="3067"/>
                    <a:pt x="3227" y="3067"/>
                  </a:cubicBezTo>
                  <a:cubicBezTo>
                    <a:pt x="29" y="3067"/>
                    <a:pt x="29" y="3067"/>
                    <a:pt x="29" y="3067"/>
                  </a:cubicBezTo>
                  <a:cubicBezTo>
                    <a:pt x="29" y="3184"/>
                    <a:pt x="29" y="3184"/>
                    <a:pt x="29" y="3184"/>
                  </a:cubicBezTo>
                  <a:close/>
                  <a:moveTo>
                    <a:pt x="1822" y="2673"/>
                  </a:moveTo>
                  <a:cubicBezTo>
                    <a:pt x="1822" y="1524"/>
                    <a:pt x="1822" y="1524"/>
                    <a:pt x="1822" y="1524"/>
                  </a:cubicBezTo>
                  <a:cubicBezTo>
                    <a:pt x="1948" y="1524"/>
                    <a:pt x="1948" y="1524"/>
                    <a:pt x="1948" y="1524"/>
                  </a:cubicBezTo>
                  <a:cubicBezTo>
                    <a:pt x="1948" y="1399"/>
                    <a:pt x="1948" y="1399"/>
                    <a:pt x="1948" y="1399"/>
                  </a:cubicBezTo>
                  <a:cubicBezTo>
                    <a:pt x="1308" y="1399"/>
                    <a:pt x="1308" y="1399"/>
                    <a:pt x="1308" y="1399"/>
                  </a:cubicBezTo>
                  <a:cubicBezTo>
                    <a:pt x="1308" y="1520"/>
                    <a:pt x="1308" y="1520"/>
                    <a:pt x="1308" y="1520"/>
                  </a:cubicBezTo>
                  <a:cubicBezTo>
                    <a:pt x="1433" y="1520"/>
                    <a:pt x="1433" y="1520"/>
                    <a:pt x="1433" y="1520"/>
                  </a:cubicBezTo>
                  <a:cubicBezTo>
                    <a:pt x="1433" y="2673"/>
                    <a:pt x="1433" y="2673"/>
                    <a:pt x="1433" y="2673"/>
                  </a:cubicBezTo>
                  <a:cubicBezTo>
                    <a:pt x="1822" y="2673"/>
                    <a:pt x="1822" y="2673"/>
                    <a:pt x="1822" y="2673"/>
                  </a:cubicBezTo>
                  <a:close/>
                  <a:moveTo>
                    <a:pt x="2843" y="2673"/>
                  </a:moveTo>
                  <a:cubicBezTo>
                    <a:pt x="2843" y="1524"/>
                    <a:pt x="2843" y="1524"/>
                    <a:pt x="2843" y="1524"/>
                  </a:cubicBezTo>
                  <a:cubicBezTo>
                    <a:pt x="2968" y="1524"/>
                    <a:pt x="2968" y="1524"/>
                    <a:pt x="2968" y="1524"/>
                  </a:cubicBezTo>
                  <a:cubicBezTo>
                    <a:pt x="2968" y="1399"/>
                    <a:pt x="2968" y="1399"/>
                    <a:pt x="2968" y="1399"/>
                  </a:cubicBezTo>
                  <a:cubicBezTo>
                    <a:pt x="2329" y="1399"/>
                    <a:pt x="2329" y="1399"/>
                    <a:pt x="2329" y="1399"/>
                  </a:cubicBezTo>
                  <a:cubicBezTo>
                    <a:pt x="2329" y="1520"/>
                    <a:pt x="2329" y="1520"/>
                    <a:pt x="2329" y="1520"/>
                  </a:cubicBezTo>
                  <a:cubicBezTo>
                    <a:pt x="2454" y="1520"/>
                    <a:pt x="2454" y="1520"/>
                    <a:pt x="2454" y="1520"/>
                  </a:cubicBezTo>
                  <a:cubicBezTo>
                    <a:pt x="2454" y="2673"/>
                    <a:pt x="2454" y="2673"/>
                    <a:pt x="2454" y="2673"/>
                  </a:cubicBezTo>
                  <a:cubicBezTo>
                    <a:pt x="2843" y="2673"/>
                    <a:pt x="2843" y="2673"/>
                    <a:pt x="2843" y="2673"/>
                  </a:cubicBezTo>
                  <a:close/>
                  <a:moveTo>
                    <a:pt x="2843" y="2673"/>
                  </a:moveTo>
                  <a:cubicBezTo>
                    <a:pt x="2843" y="2673"/>
                    <a:pt x="2843" y="2673"/>
                    <a:pt x="2843" y="2673"/>
                  </a:cubicBezTo>
                </a:path>
              </a:pathLst>
            </a:custGeom>
            <a:solidFill>
              <a:srgbClr val="DBC9B8"/>
            </a:solidFill>
            <a:ln w="28575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DBC9B8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40485" y="3360900"/>
            <a:ext cx="1672879" cy="1672879"/>
            <a:chOff x="5832247" y="3550396"/>
            <a:chExt cx="1532266" cy="1532266"/>
          </a:xfrm>
        </p:grpSpPr>
        <p:grpSp>
          <p:nvGrpSpPr>
            <p:cNvPr id="18" name="组合 17"/>
            <p:cNvGrpSpPr/>
            <p:nvPr/>
          </p:nvGrpSpPr>
          <p:grpSpPr>
            <a:xfrm>
              <a:off x="5832247" y="3550396"/>
              <a:ext cx="1532266" cy="1532266"/>
              <a:chOff x="5298898" y="2631898"/>
              <a:chExt cx="1594204" cy="159420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BC9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6171343" y="4017264"/>
              <a:ext cx="839057" cy="558913"/>
            </a:xfrm>
            <a:custGeom>
              <a:avLst/>
              <a:gdLst>
                <a:gd name="T0" fmla="*/ 2804 w 2872"/>
                <a:gd name="T1" fmla="*/ 325 h 1914"/>
                <a:gd name="T2" fmla="*/ 2761 w 2872"/>
                <a:gd name="T3" fmla="*/ 325 h 1914"/>
                <a:gd name="T4" fmla="*/ 2703 w 2872"/>
                <a:gd name="T5" fmla="*/ 267 h 1914"/>
                <a:gd name="T6" fmla="*/ 2703 w 2872"/>
                <a:gd name="T7" fmla="*/ 152 h 1914"/>
                <a:gd name="T8" fmla="*/ 2647 w 2872"/>
                <a:gd name="T9" fmla="*/ 85 h 1914"/>
                <a:gd name="T10" fmla="*/ 1493 w 2872"/>
                <a:gd name="T11" fmla="*/ 218 h 1914"/>
                <a:gd name="T12" fmla="*/ 1380 w 2872"/>
                <a:gd name="T13" fmla="*/ 219 h 1914"/>
                <a:gd name="T14" fmla="*/ 225 w 2872"/>
                <a:gd name="T15" fmla="*/ 85 h 1914"/>
                <a:gd name="T16" fmla="*/ 170 w 2872"/>
                <a:gd name="T17" fmla="*/ 152 h 1914"/>
                <a:gd name="T18" fmla="*/ 170 w 2872"/>
                <a:gd name="T19" fmla="*/ 267 h 1914"/>
                <a:gd name="T20" fmla="*/ 111 w 2872"/>
                <a:gd name="T21" fmla="*/ 325 h 1914"/>
                <a:gd name="T22" fmla="*/ 68 w 2872"/>
                <a:gd name="T23" fmla="*/ 325 h 1914"/>
                <a:gd name="T24" fmla="*/ 0 w 2872"/>
                <a:gd name="T25" fmla="*/ 394 h 1914"/>
                <a:gd name="T26" fmla="*/ 1 w 2872"/>
                <a:gd name="T27" fmla="*/ 1765 h 1914"/>
                <a:gd name="T28" fmla="*/ 69 w 2872"/>
                <a:gd name="T29" fmla="*/ 1833 h 1914"/>
                <a:gd name="T30" fmla="*/ 1228 w 2872"/>
                <a:gd name="T31" fmla="*/ 1833 h 1914"/>
                <a:gd name="T32" fmla="*/ 1266 w 2872"/>
                <a:gd name="T33" fmla="*/ 1872 h 1914"/>
                <a:gd name="T34" fmla="*/ 1305 w 2872"/>
                <a:gd name="T35" fmla="*/ 1914 h 1914"/>
                <a:gd name="T36" fmla="*/ 1567 w 2872"/>
                <a:gd name="T37" fmla="*/ 1914 h 1914"/>
                <a:gd name="T38" fmla="*/ 1606 w 2872"/>
                <a:gd name="T39" fmla="*/ 1875 h 1914"/>
                <a:gd name="T40" fmla="*/ 1645 w 2872"/>
                <a:gd name="T41" fmla="*/ 1833 h 1914"/>
                <a:gd name="T42" fmla="*/ 2803 w 2872"/>
                <a:gd name="T43" fmla="*/ 1833 h 1914"/>
                <a:gd name="T44" fmla="*/ 2872 w 2872"/>
                <a:gd name="T45" fmla="*/ 1765 h 1914"/>
                <a:gd name="T46" fmla="*/ 2872 w 2872"/>
                <a:gd name="T47" fmla="*/ 394 h 1914"/>
                <a:gd name="T48" fmla="*/ 2804 w 2872"/>
                <a:gd name="T49" fmla="*/ 325 h 1914"/>
                <a:gd name="T50" fmla="*/ 1340 w 2872"/>
                <a:gd name="T51" fmla="*/ 1700 h 1914"/>
                <a:gd name="T52" fmla="*/ 331 w 2872"/>
                <a:gd name="T53" fmla="*/ 1573 h 1914"/>
                <a:gd name="T54" fmla="*/ 257 w 2872"/>
                <a:gd name="T55" fmla="*/ 1510 h 1914"/>
                <a:gd name="T56" fmla="*/ 257 w 2872"/>
                <a:gd name="T57" fmla="*/ 216 h 1914"/>
                <a:gd name="T58" fmla="*/ 314 w 2872"/>
                <a:gd name="T59" fmla="*/ 148 h 1914"/>
                <a:gd name="T60" fmla="*/ 1340 w 2872"/>
                <a:gd name="T61" fmla="*/ 308 h 1914"/>
                <a:gd name="T62" fmla="*/ 1392 w 2872"/>
                <a:gd name="T63" fmla="*/ 413 h 1914"/>
                <a:gd name="T64" fmla="*/ 1393 w 2872"/>
                <a:gd name="T65" fmla="*/ 1671 h 1914"/>
                <a:gd name="T66" fmla="*/ 1340 w 2872"/>
                <a:gd name="T67" fmla="*/ 1700 h 1914"/>
                <a:gd name="T68" fmla="*/ 2615 w 2872"/>
                <a:gd name="T69" fmla="*/ 1510 h 1914"/>
                <a:gd name="T70" fmla="*/ 2541 w 2872"/>
                <a:gd name="T71" fmla="*/ 1573 h 1914"/>
                <a:gd name="T72" fmla="*/ 1532 w 2872"/>
                <a:gd name="T73" fmla="*/ 1700 h 1914"/>
                <a:gd name="T74" fmla="*/ 1480 w 2872"/>
                <a:gd name="T75" fmla="*/ 1671 h 1914"/>
                <a:gd name="T76" fmla="*/ 1480 w 2872"/>
                <a:gd name="T77" fmla="*/ 413 h 1914"/>
                <a:gd name="T78" fmla="*/ 1533 w 2872"/>
                <a:gd name="T79" fmla="*/ 308 h 1914"/>
                <a:gd name="T80" fmla="*/ 2558 w 2872"/>
                <a:gd name="T81" fmla="*/ 148 h 1914"/>
                <a:gd name="T82" fmla="*/ 2615 w 2872"/>
                <a:gd name="T83" fmla="*/ 216 h 1914"/>
                <a:gd name="T84" fmla="*/ 2615 w 2872"/>
                <a:gd name="T85" fmla="*/ 1510 h 1914"/>
                <a:gd name="T86" fmla="*/ 2615 w 2872"/>
                <a:gd name="T87" fmla="*/ 1510 h 1914"/>
                <a:gd name="T88" fmla="*/ 2615 w 2872"/>
                <a:gd name="T89" fmla="*/ 1510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72" h="1914">
                  <a:moveTo>
                    <a:pt x="2804" y="325"/>
                  </a:moveTo>
                  <a:cubicBezTo>
                    <a:pt x="2761" y="325"/>
                    <a:pt x="2761" y="325"/>
                    <a:pt x="2761" y="325"/>
                  </a:cubicBezTo>
                  <a:cubicBezTo>
                    <a:pt x="2729" y="325"/>
                    <a:pt x="2703" y="299"/>
                    <a:pt x="2703" y="267"/>
                  </a:cubicBezTo>
                  <a:cubicBezTo>
                    <a:pt x="2703" y="152"/>
                    <a:pt x="2703" y="152"/>
                    <a:pt x="2703" y="152"/>
                  </a:cubicBezTo>
                  <a:cubicBezTo>
                    <a:pt x="2703" y="119"/>
                    <a:pt x="2680" y="91"/>
                    <a:pt x="2647" y="85"/>
                  </a:cubicBezTo>
                  <a:cubicBezTo>
                    <a:pt x="2204" y="0"/>
                    <a:pt x="1800" y="2"/>
                    <a:pt x="1493" y="218"/>
                  </a:cubicBezTo>
                  <a:cubicBezTo>
                    <a:pt x="1439" y="257"/>
                    <a:pt x="1434" y="256"/>
                    <a:pt x="1380" y="219"/>
                  </a:cubicBezTo>
                  <a:cubicBezTo>
                    <a:pt x="1072" y="2"/>
                    <a:pt x="669" y="0"/>
                    <a:pt x="225" y="85"/>
                  </a:cubicBezTo>
                  <a:cubicBezTo>
                    <a:pt x="193" y="91"/>
                    <a:pt x="170" y="119"/>
                    <a:pt x="170" y="152"/>
                  </a:cubicBezTo>
                  <a:cubicBezTo>
                    <a:pt x="170" y="267"/>
                    <a:pt x="170" y="267"/>
                    <a:pt x="170" y="267"/>
                  </a:cubicBezTo>
                  <a:cubicBezTo>
                    <a:pt x="170" y="299"/>
                    <a:pt x="143" y="325"/>
                    <a:pt x="111" y="325"/>
                  </a:cubicBezTo>
                  <a:cubicBezTo>
                    <a:pt x="68" y="325"/>
                    <a:pt x="68" y="325"/>
                    <a:pt x="68" y="325"/>
                  </a:cubicBezTo>
                  <a:cubicBezTo>
                    <a:pt x="31" y="325"/>
                    <a:pt x="0" y="356"/>
                    <a:pt x="0" y="394"/>
                  </a:cubicBezTo>
                  <a:cubicBezTo>
                    <a:pt x="1" y="1765"/>
                    <a:pt x="1" y="1765"/>
                    <a:pt x="1" y="1765"/>
                  </a:cubicBezTo>
                  <a:cubicBezTo>
                    <a:pt x="1" y="1802"/>
                    <a:pt x="31" y="1833"/>
                    <a:pt x="69" y="1833"/>
                  </a:cubicBezTo>
                  <a:cubicBezTo>
                    <a:pt x="1228" y="1833"/>
                    <a:pt x="1228" y="1833"/>
                    <a:pt x="1228" y="1833"/>
                  </a:cubicBezTo>
                  <a:cubicBezTo>
                    <a:pt x="1249" y="1833"/>
                    <a:pt x="1266" y="1850"/>
                    <a:pt x="1266" y="1872"/>
                  </a:cubicBezTo>
                  <a:cubicBezTo>
                    <a:pt x="1266" y="1895"/>
                    <a:pt x="1282" y="1914"/>
                    <a:pt x="1305" y="1914"/>
                  </a:cubicBezTo>
                  <a:cubicBezTo>
                    <a:pt x="1567" y="1914"/>
                    <a:pt x="1567" y="1914"/>
                    <a:pt x="1567" y="1914"/>
                  </a:cubicBezTo>
                  <a:cubicBezTo>
                    <a:pt x="1588" y="1914"/>
                    <a:pt x="1606" y="1896"/>
                    <a:pt x="1606" y="1875"/>
                  </a:cubicBezTo>
                  <a:cubicBezTo>
                    <a:pt x="1606" y="1852"/>
                    <a:pt x="1621" y="1833"/>
                    <a:pt x="1645" y="1833"/>
                  </a:cubicBezTo>
                  <a:cubicBezTo>
                    <a:pt x="2803" y="1833"/>
                    <a:pt x="2803" y="1833"/>
                    <a:pt x="2803" y="1833"/>
                  </a:cubicBezTo>
                  <a:cubicBezTo>
                    <a:pt x="2841" y="1833"/>
                    <a:pt x="2872" y="1802"/>
                    <a:pt x="2872" y="1765"/>
                  </a:cubicBezTo>
                  <a:cubicBezTo>
                    <a:pt x="2872" y="394"/>
                    <a:pt x="2872" y="394"/>
                    <a:pt x="2872" y="394"/>
                  </a:cubicBezTo>
                  <a:cubicBezTo>
                    <a:pt x="2872" y="356"/>
                    <a:pt x="2842" y="325"/>
                    <a:pt x="2804" y="325"/>
                  </a:cubicBezTo>
                  <a:close/>
                  <a:moveTo>
                    <a:pt x="1340" y="1700"/>
                  </a:moveTo>
                  <a:cubicBezTo>
                    <a:pt x="1067" y="1529"/>
                    <a:pt x="711" y="1510"/>
                    <a:pt x="331" y="1573"/>
                  </a:cubicBezTo>
                  <a:cubicBezTo>
                    <a:pt x="292" y="1579"/>
                    <a:pt x="257" y="1550"/>
                    <a:pt x="257" y="1510"/>
                  </a:cubicBezTo>
                  <a:cubicBezTo>
                    <a:pt x="257" y="216"/>
                    <a:pt x="257" y="216"/>
                    <a:pt x="257" y="216"/>
                  </a:cubicBezTo>
                  <a:cubicBezTo>
                    <a:pt x="257" y="182"/>
                    <a:pt x="281" y="154"/>
                    <a:pt x="314" y="148"/>
                  </a:cubicBezTo>
                  <a:cubicBezTo>
                    <a:pt x="710" y="81"/>
                    <a:pt x="1074" y="108"/>
                    <a:pt x="1340" y="308"/>
                  </a:cubicBezTo>
                  <a:cubicBezTo>
                    <a:pt x="1374" y="334"/>
                    <a:pt x="1392" y="371"/>
                    <a:pt x="1392" y="413"/>
                  </a:cubicBezTo>
                  <a:cubicBezTo>
                    <a:pt x="1393" y="1671"/>
                    <a:pt x="1393" y="1671"/>
                    <a:pt x="1393" y="1671"/>
                  </a:cubicBezTo>
                  <a:cubicBezTo>
                    <a:pt x="1393" y="1698"/>
                    <a:pt x="1363" y="1714"/>
                    <a:pt x="1340" y="1700"/>
                  </a:cubicBezTo>
                  <a:close/>
                  <a:moveTo>
                    <a:pt x="2615" y="1510"/>
                  </a:moveTo>
                  <a:cubicBezTo>
                    <a:pt x="2615" y="1550"/>
                    <a:pt x="2580" y="1579"/>
                    <a:pt x="2541" y="1573"/>
                  </a:cubicBezTo>
                  <a:cubicBezTo>
                    <a:pt x="2162" y="1510"/>
                    <a:pt x="1805" y="1529"/>
                    <a:pt x="1532" y="1700"/>
                  </a:cubicBezTo>
                  <a:cubicBezTo>
                    <a:pt x="1509" y="1714"/>
                    <a:pt x="1480" y="1698"/>
                    <a:pt x="1480" y="1671"/>
                  </a:cubicBezTo>
                  <a:cubicBezTo>
                    <a:pt x="1480" y="413"/>
                    <a:pt x="1480" y="413"/>
                    <a:pt x="1480" y="413"/>
                  </a:cubicBezTo>
                  <a:cubicBezTo>
                    <a:pt x="1480" y="371"/>
                    <a:pt x="1499" y="334"/>
                    <a:pt x="1533" y="308"/>
                  </a:cubicBezTo>
                  <a:cubicBezTo>
                    <a:pt x="1798" y="108"/>
                    <a:pt x="2163" y="81"/>
                    <a:pt x="2558" y="148"/>
                  </a:cubicBezTo>
                  <a:cubicBezTo>
                    <a:pt x="2592" y="154"/>
                    <a:pt x="2615" y="182"/>
                    <a:pt x="2615" y="216"/>
                  </a:cubicBezTo>
                  <a:cubicBezTo>
                    <a:pt x="2615" y="1510"/>
                    <a:pt x="2615" y="1510"/>
                    <a:pt x="2615" y="1510"/>
                  </a:cubicBezTo>
                  <a:close/>
                  <a:moveTo>
                    <a:pt x="2615" y="1510"/>
                  </a:moveTo>
                  <a:cubicBezTo>
                    <a:pt x="2615" y="1510"/>
                    <a:pt x="2615" y="1510"/>
                    <a:pt x="2615" y="1510"/>
                  </a:cubicBezTo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DBC9B8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45812" y="3360900"/>
            <a:ext cx="1672879" cy="1672879"/>
            <a:chOff x="8401422" y="3068190"/>
            <a:chExt cx="1532266" cy="1532266"/>
          </a:xfrm>
        </p:grpSpPr>
        <p:grpSp>
          <p:nvGrpSpPr>
            <p:cNvPr id="23" name="组合 22"/>
            <p:cNvGrpSpPr/>
            <p:nvPr/>
          </p:nvGrpSpPr>
          <p:grpSpPr>
            <a:xfrm>
              <a:off x="8401422" y="3068190"/>
              <a:ext cx="1532266" cy="1532266"/>
              <a:chOff x="5298898" y="2631898"/>
              <a:chExt cx="1594204" cy="159420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24" name="Freeform 18"/>
            <p:cNvSpPr>
              <a:spLocks noEditPoints="1"/>
            </p:cNvSpPr>
            <p:nvPr/>
          </p:nvSpPr>
          <p:spPr bwMode="auto">
            <a:xfrm>
              <a:off x="8839429" y="3550396"/>
              <a:ext cx="658520" cy="614153"/>
            </a:xfrm>
            <a:custGeom>
              <a:avLst/>
              <a:gdLst>
                <a:gd name="T0" fmla="*/ 2182 w 2873"/>
                <a:gd name="T1" fmla="*/ 1893 h 2679"/>
                <a:gd name="T2" fmla="*/ 1872 w 2873"/>
                <a:gd name="T3" fmla="*/ 1723 h 2679"/>
                <a:gd name="T4" fmla="*/ 2032 w 2873"/>
                <a:gd name="T5" fmla="*/ 1598 h 2679"/>
                <a:gd name="T6" fmla="*/ 2279 w 2873"/>
                <a:gd name="T7" fmla="*/ 1002 h 2679"/>
                <a:gd name="T8" fmla="*/ 2279 w 2873"/>
                <a:gd name="T9" fmla="*/ 993 h 2679"/>
                <a:gd name="T10" fmla="*/ 2356 w 2873"/>
                <a:gd name="T11" fmla="*/ 852 h 2679"/>
                <a:gd name="T12" fmla="*/ 2356 w 2873"/>
                <a:gd name="T13" fmla="*/ 556 h 2679"/>
                <a:gd name="T14" fmla="*/ 2873 w 2873"/>
                <a:gd name="T15" fmla="*/ 409 h 2679"/>
                <a:gd name="T16" fmla="*/ 1436 w 2873"/>
                <a:gd name="T17" fmla="*/ 0 h 2679"/>
                <a:gd name="T18" fmla="*/ 0 w 2873"/>
                <a:gd name="T19" fmla="*/ 409 h 2679"/>
                <a:gd name="T20" fmla="*/ 207 w 2873"/>
                <a:gd name="T21" fmla="*/ 467 h 2679"/>
                <a:gd name="T22" fmla="*/ 207 w 2873"/>
                <a:gd name="T23" fmla="*/ 468 h 2679"/>
                <a:gd name="T24" fmla="*/ 207 w 2873"/>
                <a:gd name="T25" fmla="*/ 1130 h 2679"/>
                <a:gd name="T26" fmla="*/ 308 w 2873"/>
                <a:gd name="T27" fmla="*/ 1232 h 2679"/>
                <a:gd name="T28" fmla="*/ 410 w 2873"/>
                <a:gd name="T29" fmla="*/ 1130 h 2679"/>
                <a:gd name="T30" fmla="*/ 410 w 2873"/>
                <a:gd name="T31" fmla="*/ 525 h 2679"/>
                <a:gd name="T32" fmla="*/ 517 w 2873"/>
                <a:gd name="T33" fmla="*/ 556 h 2679"/>
                <a:gd name="T34" fmla="*/ 517 w 2873"/>
                <a:gd name="T35" fmla="*/ 852 h 2679"/>
                <a:gd name="T36" fmla="*/ 594 w 2873"/>
                <a:gd name="T37" fmla="*/ 993 h 2679"/>
                <a:gd name="T38" fmla="*/ 594 w 2873"/>
                <a:gd name="T39" fmla="*/ 1002 h 2679"/>
                <a:gd name="T40" fmla="*/ 840 w 2873"/>
                <a:gd name="T41" fmla="*/ 1598 h 2679"/>
                <a:gd name="T42" fmla="*/ 999 w 2873"/>
                <a:gd name="T43" fmla="*/ 1722 h 2679"/>
                <a:gd name="T44" fmla="*/ 687 w 2873"/>
                <a:gd name="T45" fmla="*/ 1893 h 2679"/>
                <a:gd name="T46" fmla="*/ 217 w 2873"/>
                <a:gd name="T47" fmla="*/ 2530 h 2679"/>
                <a:gd name="T48" fmla="*/ 277 w 2873"/>
                <a:gd name="T49" fmla="*/ 2660 h 2679"/>
                <a:gd name="T50" fmla="*/ 407 w 2873"/>
                <a:gd name="T51" fmla="*/ 2599 h 2679"/>
                <a:gd name="T52" fmla="*/ 808 w 2873"/>
                <a:gd name="T53" fmla="*/ 2056 h 2679"/>
                <a:gd name="T54" fmla="*/ 1435 w 2873"/>
                <a:gd name="T55" fmla="*/ 1846 h 2679"/>
                <a:gd name="T56" fmla="*/ 2061 w 2873"/>
                <a:gd name="T57" fmla="*/ 2056 h 2679"/>
                <a:gd name="T58" fmla="*/ 2462 w 2873"/>
                <a:gd name="T59" fmla="*/ 2599 h 2679"/>
                <a:gd name="T60" fmla="*/ 2557 w 2873"/>
                <a:gd name="T61" fmla="*/ 2666 h 2679"/>
                <a:gd name="T62" fmla="*/ 2592 w 2873"/>
                <a:gd name="T63" fmla="*/ 2660 h 2679"/>
                <a:gd name="T64" fmla="*/ 2652 w 2873"/>
                <a:gd name="T65" fmla="*/ 2530 h 2679"/>
                <a:gd name="T66" fmla="*/ 2182 w 2873"/>
                <a:gd name="T67" fmla="*/ 1893 h 2679"/>
                <a:gd name="T68" fmla="*/ 1436 w 2873"/>
                <a:gd name="T69" fmla="*/ 953 h 2679"/>
                <a:gd name="T70" fmla="*/ 1308 w 2873"/>
                <a:gd name="T71" fmla="*/ 950 h 2679"/>
                <a:gd name="T72" fmla="*/ 749 w 2873"/>
                <a:gd name="T73" fmla="*/ 799 h 2679"/>
                <a:gd name="T74" fmla="*/ 720 w 2873"/>
                <a:gd name="T75" fmla="*/ 789 h 2679"/>
                <a:gd name="T76" fmla="*/ 720 w 2873"/>
                <a:gd name="T77" fmla="*/ 650 h 2679"/>
                <a:gd name="T78" fmla="*/ 1409 w 2873"/>
                <a:gd name="T79" fmla="*/ 843 h 2679"/>
                <a:gd name="T80" fmla="*/ 1464 w 2873"/>
                <a:gd name="T81" fmla="*/ 843 h 2679"/>
                <a:gd name="T82" fmla="*/ 2153 w 2873"/>
                <a:gd name="T83" fmla="*/ 650 h 2679"/>
                <a:gd name="T84" fmla="*/ 2153 w 2873"/>
                <a:gd name="T85" fmla="*/ 789 h 2679"/>
                <a:gd name="T86" fmla="*/ 2124 w 2873"/>
                <a:gd name="T87" fmla="*/ 799 h 2679"/>
                <a:gd name="T88" fmla="*/ 1564 w 2873"/>
                <a:gd name="T89" fmla="*/ 950 h 2679"/>
                <a:gd name="T90" fmla="*/ 1436 w 2873"/>
                <a:gd name="T91" fmla="*/ 953 h 2679"/>
                <a:gd name="T92" fmla="*/ 1436 w 2873"/>
                <a:gd name="T93" fmla="*/ 211 h 2679"/>
                <a:gd name="T94" fmla="*/ 2131 w 2873"/>
                <a:gd name="T95" fmla="*/ 409 h 2679"/>
                <a:gd name="T96" fmla="*/ 1436 w 2873"/>
                <a:gd name="T97" fmla="*/ 606 h 2679"/>
                <a:gd name="T98" fmla="*/ 742 w 2873"/>
                <a:gd name="T99" fmla="*/ 409 h 2679"/>
                <a:gd name="T100" fmla="*/ 1436 w 2873"/>
                <a:gd name="T101" fmla="*/ 211 h 2679"/>
                <a:gd name="T102" fmla="*/ 802 w 2873"/>
                <a:gd name="T103" fmla="*/ 1085 h 2679"/>
                <a:gd name="T104" fmla="*/ 1288 w 2873"/>
                <a:gd name="T105" fmla="*/ 1152 h 2679"/>
                <a:gd name="T106" fmla="*/ 1436 w 2873"/>
                <a:gd name="T107" fmla="*/ 1159 h 2679"/>
                <a:gd name="T108" fmla="*/ 1584 w 2873"/>
                <a:gd name="T109" fmla="*/ 1152 h 2679"/>
                <a:gd name="T110" fmla="*/ 2071 w 2873"/>
                <a:gd name="T111" fmla="*/ 1085 h 2679"/>
                <a:gd name="T112" fmla="*/ 1436 w 2873"/>
                <a:gd name="T113" fmla="*/ 1641 h 2679"/>
                <a:gd name="T114" fmla="*/ 802 w 2873"/>
                <a:gd name="T115" fmla="*/ 1085 h 2679"/>
                <a:gd name="T116" fmla="*/ 802 w 2873"/>
                <a:gd name="T117" fmla="*/ 1085 h 2679"/>
                <a:gd name="T118" fmla="*/ 802 w 2873"/>
                <a:gd name="T119" fmla="*/ 1085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73" h="2679">
                  <a:moveTo>
                    <a:pt x="2182" y="1893"/>
                  </a:moveTo>
                  <a:cubicBezTo>
                    <a:pt x="2086" y="1821"/>
                    <a:pt x="1982" y="1764"/>
                    <a:pt x="1872" y="1723"/>
                  </a:cubicBezTo>
                  <a:cubicBezTo>
                    <a:pt x="1930" y="1688"/>
                    <a:pt x="1984" y="1646"/>
                    <a:pt x="2032" y="1598"/>
                  </a:cubicBezTo>
                  <a:cubicBezTo>
                    <a:pt x="2191" y="1438"/>
                    <a:pt x="2279" y="1227"/>
                    <a:pt x="2279" y="1002"/>
                  </a:cubicBezTo>
                  <a:cubicBezTo>
                    <a:pt x="2279" y="999"/>
                    <a:pt x="2279" y="996"/>
                    <a:pt x="2279" y="993"/>
                  </a:cubicBezTo>
                  <a:cubicBezTo>
                    <a:pt x="2321" y="959"/>
                    <a:pt x="2356" y="913"/>
                    <a:pt x="2356" y="852"/>
                  </a:cubicBezTo>
                  <a:cubicBezTo>
                    <a:pt x="2356" y="556"/>
                    <a:pt x="2356" y="556"/>
                    <a:pt x="2356" y="556"/>
                  </a:cubicBezTo>
                  <a:cubicBezTo>
                    <a:pt x="2873" y="409"/>
                    <a:pt x="2873" y="409"/>
                    <a:pt x="2873" y="409"/>
                  </a:cubicBezTo>
                  <a:cubicBezTo>
                    <a:pt x="1436" y="0"/>
                    <a:pt x="1436" y="0"/>
                    <a:pt x="1436" y="0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207" y="467"/>
                    <a:pt x="207" y="467"/>
                    <a:pt x="207" y="467"/>
                  </a:cubicBezTo>
                  <a:cubicBezTo>
                    <a:pt x="207" y="468"/>
                    <a:pt x="207" y="468"/>
                    <a:pt x="207" y="468"/>
                  </a:cubicBezTo>
                  <a:cubicBezTo>
                    <a:pt x="207" y="1130"/>
                    <a:pt x="207" y="1130"/>
                    <a:pt x="207" y="1130"/>
                  </a:cubicBezTo>
                  <a:cubicBezTo>
                    <a:pt x="207" y="1186"/>
                    <a:pt x="252" y="1232"/>
                    <a:pt x="308" y="1232"/>
                  </a:cubicBezTo>
                  <a:cubicBezTo>
                    <a:pt x="364" y="1232"/>
                    <a:pt x="410" y="1186"/>
                    <a:pt x="410" y="1130"/>
                  </a:cubicBezTo>
                  <a:cubicBezTo>
                    <a:pt x="410" y="525"/>
                    <a:pt x="410" y="525"/>
                    <a:pt x="410" y="525"/>
                  </a:cubicBezTo>
                  <a:cubicBezTo>
                    <a:pt x="517" y="556"/>
                    <a:pt x="517" y="556"/>
                    <a:pt x="517" y="556"/>
                  </a:cubicBezTo>
                  <a:cubicBezTo>
                    <a:pt x="517" y="852"/>
                    <a:pt x="517" y="852"/>
                    <a:pt x="517" y="852"/>
                  </a:cubicBezTo>
                  <a:cubicBezTo>
                    <a:pt x="517" y="913"/>
                    <a:pt x="552" y="959"/>
                    <a:pt x="594" y="993"/>
                  </a:cubicBezTo>
                  <a:cubicBezTo>
                    <a:pt x="594" y="996"/>
                    <a:pt x="594" y="999"/>
                    <a:pt x="594" y="1002"/>
                  </a:cubicBezTo>
                  <a:cubicBezTo>
                    <a:pt x="594" y="1227"/>
                    <a:pt x="681" y="1438"/>
                    <a:pt x="840" y="1598"/>
                  </a:cubicBezTo>
                  <a:cubicBezTo>
                    <a:pt x="889" y="1646"/>
                    <a:pt x="942" y="1688"/>
                    <a:pt x="999" y="1722"/>
                  </a:cubicBezTo>
                  <a:cubicBezTo>
                    <a:pt x="889" y="1764"/>
                    <a:pt x="784" y="1821"/>
                    <a:pt x="687" y="1893"/>
                  </a:cubicBezTo>
                  <a:cubicBezTo>
                    <a:pt x="473" y="2052"/>
                    <a:pt x="311" y="2272"/>
                    <a:pt x="217" y="2530"/>
                  </a:cubicBezTo>
                  <a:cubicBezTo>
                    <a:pt x="197" y="2582"/>
                    <a:pt x="225" y="2641"/>
                    <a:pt x="277" y="2660"/>
                  </a:cubicBezTo>
                  <a:cubicBezTo>
                    <a:pt x="330" y="2679"/>
                    <a:pt x="388" y="2652"/>
                    <a:pt x="407" y="2599"/>
                  </a:cubicBezTo>
                  <a:cubicBezTo>
                    <a:pt x="488" y="2379"/>
                    <a:pt x="626" y="2191"/>
                    <a:pt x="808" y="2056"/>
                  </a:cubicBezTo>
                  <a:cubicBezTo>
                    <a:pt x="992" y="1919"/>
                    <a:pt x="1209" y="1846"/>
                    <a:pt x="1435" y="1846"/>
                  </a:cubicBezTo>
                  <a:cubicBezTo>
                    <a:pt x="1660" y="1846"/>
                    <a:pt x="1877" y="1919"/>
                    <a:pt x="2061" y="2056"/>
                  </a:cubicBezTo>
                  <a:cubicBezTo>
                    <a:pt x="2243" y="2191"/>
                    <a:pt x="2381" y="2379"/>
                    <a:pt x="2462" y="2599"/>
                  </a:cubicBezTo>
                  <a:cubicBezTo>
                    <a:pt x="2477" y="2640"/>
                    <a:pt x="2516" y="2666"/>
                    <a:pt x="2557" y="2666"/>
                  </a:cubicBezTo>
                  <a:cubicBezTo>
                    <a:pt x="2569" y="2666"/>
                    <a:pt x="2580" y="2664"/>
                    <a:pt x="2592" y="2660"/>
                  </a:cubicBezTo>
                  <a:cubicBezTo>
                    <a:pt x="2644" y="2641"/>
                    <a:pt x="2672" y="2582"/>
                    <a:pt x="2652" y="2530"/>
                  </a:cubicBezTo>
                  <a:cubicBezTo>
                    <a:pt x="2559" y="2272"/>
                    <a:pt x="2396" y="2052"/>
                    <a:pt x="2182" y="1893"/>
                  </a:cubicBezTo>
                  <a:close/>
                  <a:moveTo>
                    <a:pt x="1436" y="953"/>
                  </a:moveTo>
                  <a:cubicBezTo>
                    <a:pt x="1392" y="953"/>
                    <a:pt x="1349" y="952"/>
                    <a:pt x="1308" y="950"/>
                  </a:cubicBezTo>
                  <a:cubicBezTo>
                    <a:pt x="1083" y="930"/>
                    <a:pt x="878" y="863"/>
                    <a:pt x="749" y="799"/>
                  </a:cubicBezTo>
                  <a:cubicBezTo>
                    <a:pt x="740" y="794"/>
                    <a:pt x="730" y="791"/>
                    <a:pt x="720" y="789"/>
                  </a:cubicBezTo>
                  <a:cubicBezTo>
                    <a:pt x="720" y="650"/>
                    <a:pt x="720" y="650"/>
                    <a:pt x="720" y="650"/>
                  </a:cubicBezTo>
                  <a:cubicBezTo>
                    <a:pt x="1409" y="843"/>
                    <a:pt x="1409" y="843"/>
                    <a:pt x="1409" y="843"/>
                  </a:cubicBezTo>
                  <a:cubicBezTo>
                    <a:pt x="1427" y="848"/>
                    <a:pt x="1446" y="848"/>
                    <a:pt x="1464" y="843"/>
                  </a:cubicBezTo>
                  <a:cubicBezTo>
                    <a:pt x="2153" y="650"/>
                    <a:pt x="2153" y="650"/>
                    <a:pt x="2153" y="650"/>
                  </a:cubicBezTo>
                  <a:cubicBezTo>
                    <a:pt x="2153" y="789"/>
                    <a:pt x="2153" y="789"/>
                    <a:pt x="2153" y="789"/>
                  </a:cubicBezTo>
                  <a:cubicBezTo>
                    <a:pt x="2143" y="791"/>
                    <a:pt x="2133" y="794"/>
                    <a:pt x="2124" y="799"/>
                  </a:cubicBezTo>
                  <a:cubicBezTo>
                    <a:pt x="1995" y="863"/>
                    <a:pt x="1789" y="930"/>
                    <a:pt x="1564" y="950"/>
                  </a:cubicBezTo>
                  <a:cubicBezTo>
                    <a:pt x="1524" y="952"/>
                    <a:pt x="1481" y="953"/>
                    <a:pt x="1436" y="953"/>
                  </a:cubicBezTo>
                  <a:close/>
                  <a:moveTo>
                    <a:pt x="1436" y="211"/>
                  </a:moveTo>
                  <a:cubicBezTo>
                    <a:pt x="2131" y="409"/>
                    <a:pt x="2131" y="409"/>
                    <a:pt x="2131" y="409"/>
                  </a:cubicBezTo>
                  <a:cubicBezTo>
                    <a:pt x="1436" y="606"/>
                    <a:pt x="1436" y="606"/>
                    <a:pt x="1436" y="606"/>
                  </a:cubicBezTo>
                  <a:cubicBezTo>
                    <a:pt x="742" y="409"/>
                    <a:pt x="742" y="409"/>
                    <a:pt x="742" y="409"/>
                  </a:cubicBezTo>
                  <a:cubicBezTo>
                    <a:pt x="1436" y="211"/>
                    <a:pt x="1436" y="211"/>
                    <a:pt x="1436" y="211"/>
                  </a:cubicBezTo>
                  <a:close/>
                  <a:moveTo>
                    <a:pt x="802" y="1085"/>
                  </a:moveTo>
                  <a:cubicBezTo>
                    <a:pt x="932" y="1120"/>
                    <a:pt x="1102" y="1144"/>
                    <a:pt x="1288" y="1152"/>
                  </a:cubicBezTo>
                  <a:cubicBezTo>
                    <a:pt x="1336" y="1156"/>
                    <a:pt x="1385" y="1159"/>
                    <a:pt x="1436" y="1159"/>
                  </a:cubicBezTo>
                  <a:cubicBezTo>
                    <a:pt x="1487" y="1159"/>
                    <a:pt x="1537" y="1156"/>
                    <a:pt x="1584" y="1152"/>
                  </a:cubicBezTo>
                  <a:cubicBezTo>
                    <a:pt x="1771" y="1144"/>
                    <a:pt x="1941" y="1120"/>
                    <a:pt x="2071" y="1085"/>
                  </a:cubicBezTo>
                  <a:cubicBezTo>
                    <a:pt x="2030" y="1398"/>
                    <a:pt x="1761" y="1641"/>
                    <a:pt x="1436" y="1641"/>
                  </a:cubicBezTo>
                  <a:cubicBezTo>
                    <a:pt x="1112" y="1641"/>
                    <a:pt x="843" y="1398"/>
                    <a:pt x="802" y="1085"/>
                  </a:cubicBezTo>
                  <a:close/>
                  <a:moveTo>
                    <a:pt x="802" y="1085"/>
                  </a:moveTo>
                  <a:cubicBezTo>
                    <a:pt x="802" y="1085"/>
                    <a:pt x="802" y="1085"/>
                    <a:pt x="802" y="1085"/>
                  </a:cubicBezTo>
                </a:path>
              </a:pathLst>
            </a:custGeom>
            <a:noFill/>
            <a:ln w="28575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BC9B8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068671" y="547048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选题背景及内容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3707131" y="547048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课题现状及情况</a:t>
            </a:r>
          </a:p>
        </p:txBody>
      </p:sp>
      <p:sp>
        <p:nvSpPr>
          <p:cNvPr id="29" name="矩形 28"/>
          <p:cNvSpPr/>
          <p:nvPr/>
        </p:nvSpPr>
        <p:spPr>
          <a:xfrm>
            <a:off x="6345591" y="5470487"/>
            <a:ext cx="2062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实验数据结果</a:t>
            </a:r>
          </a:p>
        </p:txBody>
      </p:sp>
      <p:sp>
        <p:nvSpPr>
          <p:cNvPr id="30" name="矩形 29"/>
          <p:cNvSpPr/>
          <p:nvPr/>
        </p:nvSpPr>
        <p:spPr>
          <a:xfrm>
            <a:off x="8807716" y="5442583"/>
            <a:ext cx="2349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解决方法及总结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141083" y="1991848"/>
            <a:ext cx="1909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DFCDBB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65316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163783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130905" y="2795370"/>
            <a:ext cx="1988682" cy="1988682"/>
            <a:chOff x="1242408" y="3079491"/>
            <a:chExt cx="1532266" cy="1532266"/>
          </a:xfrm>
        </p:grpSpPr>
        <p:grpSp>
          <p:nvGrpSpPr>
            <p:cNvPr id="59" name="组合 58"/>
            <p:cNvGrpSpPr/>
            <p:nvPr/>
          </p:nvGrpSpPr>
          <p:grpSpPr>
            <a:xfrm>
              <a:off x="1242408" y="3079491"/>
              <a:ext cx="1532266" cy="1532266"/>
              <a:chOff x="5298898" y="2631898"/>
              <a:chExt cx="1594204" cy="1594204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BC9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grpSp>
          <p:nvGrpSpPr>
            <p:cNvPr id="60" name="Group 4"/>
            <p:cNvGrpSpPr>
              <a:grpSpLocks noChangeAspect="1"/>
            </p:cNvGrpSpPr>
            <p:nvPr/>
          </p:nvGrpSpPr>
          <p:grpSpPr bwMode="auto">
            <a:xfrm>
              <a:off x="1524790" y="3625410"/>
              <a:ext cx="966890" cy="549025"/>
              <a:chOff x="1259" y="2074"/>
              <a:chExt cx="1467" cy="833"/>
            </a:xfrm>
            <a:solidFill>
              <a:schemeClr val="bg1"/>
            </a:solidFill>
          </p:grpSpPr>
          <p:sp>
            <p:nvSpPr>
              <p:cNvPr id="61" name="Freeform 5"/>
              <p:cNvSpPr>
                <a:spLocks noEditPoints="1"/>
              </p:cNvSpPr>
              <p:nvPr/>
            </p:nvSpPr>
            <p:spPr bwMode="auto">
              <a:xfrm>
                <a:off x="1596" y="2490"/>
                <a:ext cx="796" cy="402"/>
              </a:xfrm>
              <a:custGeom>
                <a:avLst/>
                <a:gdLst>
                  <a:gd name="T0" fmla="*/ 1493 w 1560"/>
                  <a:gd name="T1" fmla="*/ 13 h 788"/>
                  <a:gd name="T2" fmla="*/ 823 w 1560"/>
                  <a:gd name="T3" fmla="*/ 293 h 788"/>
                  <a:gd name="T4" fmla="*/ 731 w 1560"/>
                  <a:gd name="T5" fmla="*/ 293 h 788"/>
                  <a:gd name="T6" fmla="*/ 464 w 1560"/>
                  <a:gd name="T7" fmla="*/ 181 h 788"/>
                  <a:gd name="T8" fmla="*/ 67 w 1560"/>
                  <a:gd name="T9" fmla="*/ 15 h 788"/>
                  <a:gd name="T10" fmla="*/ 0 w 1560"/>
                  <a:gd name="T11" fmla="*/ 59 h 788"/>
                  <a:gd name="T12" fmla="*/ 0 w 1560"/>
                  <a:gd name="T13" fmla="*/ 401 h 788"/>
                  <a:gd name="T14" fmla="*/ 94 w 1560"/>
                  <a:gd name="T15" fmla="*/ 551 h 788"/>
                  <a:gd name="T16" fmla="*/ 1560 w 1560"/>
                  <a:gd name="T17" fmla="*/ 401 h 788"/>
                  <a:gd name="T18" fmla="*/ 1560 w 1560"/>
                  <a:gd name="T19" fmla="*/ 57 h 788"/>
                  <a:gd name="T20" fmla="*/ 1493 w 1560"/>
                  <a:gd name="T21" fmla="*/ 13 h 788"/>
                  <a:gd name="T22" fmla="*/ 1493 w 1560"/>
                  <a:gd name="T23" fmla="*/ 13 h 788"/>
                  <a:gd name="T24" fmla="*/ 1493 w 1560"/>
                  <a:gd name="T25" fmla="*/ 13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0" h="788">
                    <a:moveTo>
                      <a:pt x="1493" y="13"/>
                    </a:moveTo>
                    <a:cubicBezTo>
                      <a:pt x="823" y="293"/>
                      <a:pt x="823" y="293"/>
                      <a:pt x="823" y="293"/>
                    </a:cubicBezTo>
                    <a:cubicBezTo>
                      <a:pt x="792" y="306"/>
                      <a:pt x="762" y="306"/>
                      <a:pt x="731" y="293"/>
                    </a:cubicBezTo>
                    <a:cubicBezTo>
                      <a:pt x="464" y="181"/>
                      <a:pt x="464" y="181"/>
                      <a:pt x="464" y="181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35" y="2"/>
                      <a:pt x="0" y="25"/>
                      <a:pt x="0" y="59"/>
                    </a:cubicBezTo>
                    <a:cubicBezTo>
                      <a:pt x="0" y="401"/>
                      <a:pt x="0" y="401"/>
                      <a:pt x="0" y="401"/>
                    </a:cubicBezTo>
                    <a:cubicBezTo>
                      <a:pt x="0" y="459"/>
                      <a:pt x="35" y="510"/>
                      <a:pt x="94" y="551"/>
                    </a:cubicBezTo>
                    <a:cubicBezTo>
                      <a:pt x="430" y="788"/>
                      <a:pt x="1560" y="738"/>
                      <a:pt x="1560" y="401"/>
                    </a:cubicBezTo>
                    <a:cubicBezTo>
                      <a:pt x="1560" y="57"/>
                      <a:pt x="1560" y="57"/>
                      <a:pt x="1560" y="57"/>
                    </a:cubicBezTo>
                    <a:cubicBezTo>
                      <a:pt x="1560" y="22"/>
                      <a:pt x="1525" y="0"/>
                      <a:pt x="1493" y="13"/>
                    </a:cubicBezTo>
                    <a:close/>
                    <a:moveTo>
                      <a:pt x="1493" y="13"/>
                    </a:moveTo>
                    <a:cubicBezTo>
                      <a:pt x="1493" y="13"/>
                      <a:pt x="1493" y="13"/>
                      <a:pt x="1493" y="13"/>
                    </a:cubicBezTo>
                  </a:path>
                </a:pathLst>
              </a:custGeom>
              <a:solidFill>
                <a:srgbClr val="5C4A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62" name="Freeform 6"/>
              <p:cNvSpPr>
                <a:spLocks noEditPoints="1"/>
              </p:cNvSpPr>
              <p:nvPr/>
            </p:nvSpPr>
            <p:spPr bwMode="auto">
              <a:xfrm>
                <a:off x="1259" y="2074"/>
                <a:ext cx="1467" cy="833"/>
              </a:xfrm>
              <a:custGeom>
                <a:avLst/>
                <a:gdLst>
                  <a:gd name="T0" fmla="*/ 2829 w 2872"/>
                  <a:gd name="T1" fmla="*/ 409 h 1630"/>
                  <a:gd name="T2" fmla="*/ 1964 w 2872"/>
                  <a:gd name="T3" fmla="*/ 154 h 1630"/>
                  <a:gd name="T4" fmla="*/ 1469 w 2872"/>
                  <a:gd name="T5" fmla="*/ 7 h 1630"/>
                  <a:gd name="T6" fmla="*/ 1402 w 2872"/>
                  <a:gd name="T7" fmla="*/ 7 h 1630"/>
                  <a:gd name="T8" fmla="*/ 43 w 2872"/>
                  <a:gd name="T9" fmla="*/ 409 h 1630"/>
                  <a:gd name="T10" fmla="*/ 38 w 2872"/>
                  <a:gd name="T11" fmla="*/ 493 h 1630"/>
                  <a:gd name="T12" fmla="*/ 279 w 2872"/>
                  <a:gd name="T13" fmla="*/ 593 h 1630"/>
                  <a:gd name="T14" fmla="*/ 297 w 2872"/>
                  <a:gd name="T15" fmla="*/ 621 h 1630"/>
                  <a:gd name="T16" fmla="*/ 297 w 2872"/>
                  <a:gd name="T17" fmla="*/ 951 h 1630"/>
                  <a:gd name="T18" fmla="*/ 291 w 2872"/>
                  <a:gd name="T19" fmla="*/ 961 h 1630"/>
                  <a:gd name="T20" fmla="*/ 276 w 2872"/>
                  <a:gd name="T21" fmla="*/ 961 h 1630"/>
                  <a:gd name="T22" fmla="*/ 234 w 2872"/>
                  <a:gd name="T23" fmla="*/ 1019 h 1630"/>
                  <a:gd name="T24" fmla="*/ 241 w 2872"/>
                  <a:gd name="T25" fmla="*/ 1073 h 1630"/>
                  <a:gd name="T26" fmla="*/ 238 w 2872"/>
                  <a:gd name="T27" fmla="*/ 1078 h 1630"/>
                  <a:gd name="T28" fmla="*/ 236 w 2872"/>
                  <a:gd name="T29" fmla="*/ 1116 h 1630"/>
                  <a:gd name="T30" fmla="*/ 238 w 2872"/>
                  <a:gd name="T31" fmla="*/ 1121 h 1630"/>
                  <a:gd name="T32" fmla="*/ 253 w 2872"/>
                  <a:gd name="T33" fmla="*/ 1588 h 1630"/>
                  <a:gd name="T34" fmla="*/ 260 w 2872"/>
                  <a:gd name="T35" fmla="*/ 1584 h 1630"/>
                  <a:gd name="T36" fmla="*/ 257 w 2872"/>
                  <a:gd name="T37" fmla="*/ 1541 h 1630"/>
                  <a:gd name="T38" fmla="*/ 269 w 2872"/>
                  <a:gd name="T39" fmla="*/ 1531 h 1630"/>
                  <a:gd name="T40" fmla="*/ 278 w 2872"/>
                  <a:gd name="T41" fmla="*/ 1569 h 1630"/>
                  <a:gd name="T42" fmla="*/ 285 w 2872"/>
                  <a:gd name="T43" fmla="*/ 1567 h 1630"/>
                  <a:gd name="T44" fmla="*/ 288 w 2872"/>
                  <a:gd name="T45" fmla="*/ 1508 h 1630"/>
                  <a:gd name="T46" fmla="*/ 305 w 2872"/>
                  <a:gd name="T47" fmla="*/ 1531 h 1630"/>
                  <a:gd name="T48" fmla="*/ 315 w 2872"/>
                  <a:gd name="T49" fmla="*/ 1623 h 1630"/>
                  <a:gd name="T50" fmla="*/ 323 w 2872"/>
                  <a:gd name="T51" fmla="*/ 1625 h 1630"/>
                  <a:gd name="T52" fmla="*/ 364 w 2872"/>
                  <a:gd name="T53" fmla="*/ 1535 h 1630"/>
                  <a:gd name="T54" fmla="*/ 383 w 2872"/>
                  <a:gd name="T55" fmla="*/ 1538 h 1630"/>
                  <a:gd name="T56" fmla="*/ 377 w 2872"/>
                  <a:gd name="T57" fmla="*/ 1582 h 1630"/>
                  <a:gd name="T58" fmla="*/ 384 w 2872"/>
                  <a:gd name="T59" fmla="*/ 1586 h 1630"/>
                  <a:gd name="T60" fmla="*/ 404 w 2872"/>
                  <a:gd name="T61" fmla="*/ 1128 h 1630"/>
                  <a:gd name="T62" fmla="*/ 406 w 2872"/>
                  <a:gd name="T63" fmla="*/ 1123 h 1630"/>
                  <a:gd name="T64" fmla="*/ 405 w 2872"/>
                  <a:gd name="T65" fmla="*/ 1086 h 1630"/>
                  <a:gd name="T66" fmla="*/ 403 w 2872"/>
                  <a:gd name="T67" fmla="*/ 1080 h 1630"/>
                  <a:gd name="T68" fmla="*/ 414 w 2872"/>
                  <a:gd name="T69" fmla="*/ 1022 h 1630"/>
                  <a:gd name="T70" fmla="*/ 374 w 2872"/>
                  <a:gd name="T71" fmla="*/ 973 h 1630"/>
                  <a:gd name="T72" fmla="*/ 358 w 2872"/>
                  <a:gd name="T73" fmla="*/ 972 h 1630"/>
                  <a:gd name="T74" fmla="*/ 354 w 2872"/>
                  <a:gd name="T75" fmla="*/ 964 h 1630"/>
                  <a:gd name="T76" fmla="*/ 354 w 2872"/>
                  <a:gd name="T77" fmla="*/ 669 h 1630"/>
                  <a:gd name="T78" fmla="*/ 395 w 2872"/>
                  <a:gd name="T79" fmla="*/ 642 h 1630"/>
                  <a:gd name="T80" fmla="*/ 1158 w 2872"/>
                  <a:gd name="T81" fmla="*/ 961 h 1630"/>
                  <a:gd name="T82" fmla="*/ 1390 w 2872"/>
                  <a:gd name="T83" fmla="*/ 1058 h 1630"/>
                  <a:gd name="T84" fmla="*/ 1482 w 2872"/>
                  <a:gd name="T85" fmla="*/ 1058 h 1630"/>
                  <a:gd name="T86" fmla="*/ 2834 w 2872"/>
                  <a:gd name="T87" fmla="*/ 493 h 1630"/>
                  <a:gd name="T88" fmla="*/ 2829 w 2872"/>
                  <a:gd name="T89" fmla="*/ 409 h 1630"/>
                  <a:gd name="T90" fmla="*/ 2829 w 2872"/>
                  <a:gd name="T91" fmla="*/ 409 h 1630"/>
                  <a:gd name="T92" fmla="*/ 2829 w 2872"/>
                  <a:gd name="T93" fmla="*/ 409 h 1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72" h="1630">
                    <a:moveTo>
                      <a:pt x="2829" y="409"/>
                    </a:moveTo>
                    <a:cubicBezTo>
                      <a:pt x="1964" y="154"/>
                      <a:pt x="1964" y="154"/>
                      <a:pt x="1964" y="154"/>
                    </a:cubicBezTo>
                    <a:cubicBezTo>
                      <a:pt x="1469" y="7"/>
                      <a:pt x="1469" y="7"/>
                      <a:pt x="1469" y="7"/>
                    </a:cubicBezTo>
                    <a:cubicBezTo>
                      <a:pt x="1447" y="0"/>
                      <a:pt x="1425" y="0"/>
                      <a:pt x="1402" y="7"/>
                    </a:cubicBezTo>
                    <a:cubicBezTo>
                      <a:pt x="43" y="409"/>
                      <a:pt x="43" y="409"/>
                      <a:pt x="43" y="409"/>
                    </a:cubicBezTo>
                    <a:cubicBezTo>
                      <a:pt x="2" y="421"/>
                      <a:pt x="0" y="477"/>
                      <a:pt x="38" y="493"/>
                    </a:cubicBezTo>
                    <a:cubicBezTo>
                      <a:pt x="279" y="593"/>
                      <a:pt x="279" y="593"/>
                      <a:pt x="279" y="593"/>
                    </a:cubicBezTo>
                    <a:cubicBezTo>
                      <a:pt x="290" y="598"/>
                      <a:pt x="297" y="608"/>
                      <a:pt x="297" y="621"/>
                    </a:cubicBezTo>
                    <a:cubicBezTo>
                      <a:pt x="297" y="951"/>
                      <a:pt x="297" y="951"/>
                      <a:pt x="297" y="951"/>
                    </a:cubicBezTo>
                    <a:cubicBezTo>
                      <a:pt x="297" y="956"/>
                      <a:pt x="295" y="960"/>
                      <a:pt x="291" y="961"/>
                    </a:cubicBezTo>
                    <a:cubicBezTo>
                      <a:pt x="284" y="964"/>
                      <a:pt x="283" y="964"/>
                      <a:pt x="276" y="961"/>
                    </a:cubicBezTo>
                    <a:cubicBezTo>
                      <a:pt x="244" y="945"/>
                      <a:pt x="234" y="998"/>
                      <a:pt x="234" y="1019"/>
                    </a:cubicBezTo>
                    <a:cubicBezTo>
                      <a:pt x="233" y="1038"/>
                      <a:pt x="236" y="1056"/>
                      <a:pt x="241" y="1073"/>
                    </a:cubicBezTo>
                    <a:cubicBezTo>
                      <a:pt x="242" y="1076"/>
                      <a:pt x="241" y="1078"/>
                      <a:pt x="238" y="1078"/>
                    </a:cubicBezTo>
                    <a:cubicBezTo>
                      <a:pt x="216" y="1080"/>
                      <a:pt x="214" y="1111"/>
                      <a:pt x="236" y="1116"/>
                    </a:cubicBezTo>
                    <a:cubicBezTo>
                      <a:pt x="239" y="1116"/>
                      <a:pt x="240" y="1119"/>
                      <a:pt x="238" y="1121"/>
                    </a:cubicBezTo>
                    <a:cubicBezTo>
                      <a:pt x="121" y="1295"/>
                      <a:pt x="125" y="1474"/>
                      <a:pt x="253" y="1588"/>
                    </a:cubicBezTo>
                    <a:cubicBezTo>
                      <a:pt x="257" y="1592"/>
                      <a:pt x="260" y="1590"/>
                      <a:pt x="260" y="1584"/>
                    </a:cubicBezTo>
                    <a:cubicBezTo>
                      <a:pt x="258" y="1569"/>
                      <a:pt x="257" y="1555"/>
                      <a:pt x="257" y="1541"/>
                    </a:cubicBezTo>
                    <a:cubicBezTo>
                      <a:pt x="255" y="1499"/>
                      <a:pt x="262" y="1503"/>
                      <a:pt x="269" y="1531"/>
                    </a:cubicBezTo>
                    <a:cubicBezTo>
                      <a:pt x="272" y="1544"/>
                      <a:pt x="275" y="1556"/>
                      <a:pt x="278" y="1569"/>
                    </a:cubicBezTo>
                    <a:cubicBezTo>
                      <a:pt x="282" y="1582"/>
                      <a:pt x="285" y="1577"/>
                      <a:pt x="285" y="1567"/>
                    </a:cubicBezTo>
                    <a:cubicBezTo>
                      <a:pt x="285" y="1547"/>
                      <a:pt x="286" y="1527"/>
                      <a:pt x="288" y="1508"/>
                    </a:cubicBezTo>
                    <a:cubicBezTo>
                      <a:pt x="291" y="1451"/>
                      <a:pt x="300" y="1462"/>
                      <a:pt x="305" y="1531"/>
                    </a:cubicBezTo>
                    <a:cubicBezTo>
                      <a:pt x="308" y="1561"/>
                      <a:pt x="311" y="1592"/>
                      <a:pt x="315" y="1623"/>
                    </a:cubicBezTo>
                    <a:cubicBezTo>
                      <a:pt x="315" y="1628"/>
                      <a:pt x="319" y="1630"/>
                      <a:pt x="323" y="1625"/>
                    </a:cubicBezTo>
                    <a:cubicBezTo>
                      <a:pt x="339" y="1604"/>
                      <a:pt x="353" y="1570"/>
                      <a:pt x="364" y="1535"/>
                    </a:cubicBezTo>
                    <a:cubicBezTo>
                      <a:pt x="381" y="1484"/>
                      <a:pt x="389" y="1483"/>
                      <a:pt x="383" y="1538"/>
                    </a:cubicBezTo>
                    <a:cubicBezTo>
                      <a:pt x="382" y="1552"/>
                      <a:pt x="380" y="1567"/>
                      <a:pt x="377" y="1582"/>
                    </a:cubicBezTo>
                    <a:cubicBezTo>
                      <a:pt x="377" y="1588"/>
                      <a:pt x="379" y="1590"/>
                      <a:pt x="384" y="1586"/>
                    </a:cubicBezTo>
                    <a:cubicBezTo>
                      <a:pt x="519" y="1468"/>
                      <a:pt x="484" y="1267"/>
                      <a:pt x="404" y="1128"/>
                    </a:cubicBezTo>
                    <a:cubicBezTo>
                      <a:pt x="402" y="1126"/>
                      <a:pt x="404" y="1123"/>
                      <a:pt x="406" y="1123"/>
                    </a:cubicBezTo>
                    <a:cubicBezTo>
                      <a:pt x="424" y="1118"/>
                      <a:pt x="425" y="1090"/>
                      <a:pt x="405" y="1086"/>
                    </a:cubicBezTo>
                    <a:cubicBezTo>
                      <a:pt x="403" y="1085"/>
                      <a:pt x="402" y="1083"/>
                      <a:pt x="403" y="1080"/>
                    </a:cubicBezTo>
                    <a:cubicBezTo>
                      <a:pt x="409" y="1063"/>
                      <a:pt x="414" y="1040"/>
                      <a:pt x="414" y="1022"/>
                    </a:cubicBezTo>
                    <a:cubicBezTo>
                      <a:pt x="413" y="998"/>
                      <a:pt x="409" y="953"/>
                      <a:pt x="374" y="973"/>
                    </a:cubicBezTo>
                    <a:cubicBezTo>
                      <a:pt x="367" y="977"/>
                      <a:pt x="363" y="978"/>
                      <a:pt x="358" y="972"/>
                    </a:cubicBezTo>
                    <a:cubicBezTo>
                      <a:pt x="355" y="970"/>
                      <a:pt x="354" y="967"/>
                      <a:pt x="354" y="964"/>
                    </a:cubicBezTo>
                    <a:cubicBezTo>
                      <a:pt x="354" y="669"/>
                      <a:pt x="354" y="669"/>
                      <a:pt x="354" y="669"/>
                    </a:cubicBezTo>
                    <a:cubicBezTo>
                      <a:pt x="354" y="648"/>
                      <a:pt x="375" y="633"/>
                      <a:pt x="395" y="642"/>
                    </a:cubicBezTo>
                    <a:cubicBezTo>
                      <a:pt x="1158" y="961"/>
                      <a:pt x="1158" y="961"/>
                      <a:pt x="1158" y="961"/>
                    </a:cubicBezTo>
                    <a:cubicBezTo>
                      <a:pt x="1390" y="1058"/>
                      <a:pt x="1390" y="1058"/>
                      <a:pt x="1390" y="1058"/>
                    </a:cubicBezTo>
                    <a:cubicBezTo>
                      <a:pt x="1421" y="1070"/>
                      <a:pt x="1451" y="1070"/>
                      <a:pt x="1482" y="1058"/>
                    </a:cubicBezTo>
                    <a:cubicBezTo>
                      <a:pt x="2834" y="493"/>
                      <a:pt x="2834" y="493"/>
                      <a:pt x="2834" y="493"/>
                    </a:cubicBezTo>
                    <a:cubicBezTo>
                      <a:pt x="2872" y="477"/>
                      <a:pt x="2869" y="421"/>
                      <a:pt x="2829" y="409"/>
                    </a:cubicBezTo>
                    <a:close/>
                    <a:moveTo>
                      <a:pt x="2829" y="409"/>
                    </a:moveTo>
                    <a:cubicBezTo>
                      <a:pt x="2829" y="409"/>
                      <a:pt x="2829" y="409"/>
                      <a:pt x="2829" y="409"/>
                    </a:cubicBezTo>
                  </a:path>
                </a:pathLst>
              </a:custGeom>
              <a:solidFill>
                <a:srgbClr val="5C4A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DBC9B8"/>
                  </a:solidFill>
                </a:endParaRPr>
              </a:p>
            </p:txBody>
          </p:sp>
        </p:grpSp>
      </p:grpSp>
      <p:sp>
        <p:nvSpPr>
          <p:cNvPr id="65" name="矩形 64"/>
          <p:cNvSpPr/>
          <p:nvPr/>
        </p:nvSpPr>
        <p:spPr>
          <a:xfrm>
            <a:off x="4226406" y="5050190"/>
            <a:ext cx="3797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选题背景及内容</a:t>
            </a:r>
          </a:p>
        </p:txBody>
      </p:sp>
    </p:spTree>
    <p:extLst>
      <p:ext uri="{BB962C8B-B14F-4D97-AF65-F5344CB8AC3E}">
        <p14:creationId xmlns:p14="http://schemas.microsoft.com/office/powerpoint/2010/main" val="17283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r="16885"/>
          <a:stretch/>
        </p:blipFill>
        <p:spPr>
          <a:xfrm>
            <a:off x="931134" y="2049135"/>
            <a:ext cx="2178175" cy="217817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4" r="15124"/>
          <a:stretch/>
        </p:blipFill>
        <p:spPr>
          <a:xfrm>
            <a:off x="3624704" y="2052261"/>
            <a:ext cx="2242379" cy="2242379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r="16885"/>
          <a:stretch/>
        </p:blipFill>
        <p:spPr>
          <a:xfrm>
            <a:off x="6389122" y="2049135"/>
            <a:ext cx="2178175" cy="217817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r="16885"/>
          <a:stretch/>
        </p:blipFill>
        <p:spPr>
          <a:xfrm>
            <a:off x="9082692" y="2049135"/>
            <a:ext cx="2178175" cy="217817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881908" y="4976004"/>
            <a:ext cx="217817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1497231" y="4440473"/>
            <a:ext cx="947530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688908" y="4976004"/>
            <a:ext cx="217817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4304231" y="4440473"/>
            <a:ext cx="947530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6389122" y="4976004"/>
            <a:ext cx="217817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7004445" y="4440473"/>
            <a:ext cx="947530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9103643" y="4976004"/>
            <a:ext cx="2178175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9718966" y="4440473"/>
            <a:ext cx="947530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7413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78572" y="2523358"/>
            <a:ext cx="5181724" cy="3286326"/>
            <a:chOff x="3359752" y="1969693"/>
            <a:chExt cx="5302450" cy="3606041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2111739174"/>
                </p:ext>
              </p:extLst>
            </p:nvPr>
          </p:nvGraphicFramePr>
          <p:xfrm>
            <a:off x="3359752" y="2014386"/>
            <a:ext cx="5302450" cy="35613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5" name="组合 4"/>
            <p:cNvGrpSpPr/>
            <p:nvPr/>
          </p:nvGrpSpPr>
          <p:grpSpPr>
            <a:xfrm>
              <a:off x="6010977" y="1969693"/>
              <a:ext cx="1295491" cy="889802"/>
              <a:chOff x="5856080" y="2088682"/>
              <a:chExt cx="1295491" cy="889802"/>
            </a:xfrm>
          </p:grpSpPr>
          <p:sp>
            <p:nvSpPr>
              <p:cNvPr id="6" name="等腰三角形 5"/>
              <p:cNvSpPr/>
              <p:nvPr/>
            </p:nvSpPr>
            <p:spPr>
              <a:xfrm rot="10800000">
                <a:off x="6390507" y="2725032"/>
                <a:ext cx="226635" cy="25345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5856080" y="2088682"/>
                <a:ext cx="1295491" cy="63635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762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800" dirty="0">
                    <a:solidFill>
                      <a:srgbClr val="5C4A4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3.5</a:t>
                </a:r>
                <a:r>
                  <a:rPr lang="en-US" altLang="zh-CN" sz="2000" dirty="0">
                    <a:solidFill>
                      <a:srgbClr val="5C4A4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%</a:t>
                </a:r>
                <a:endParaRPr lang="zh-CN" altLang="en-US" sz="2800" dirty="0">
                  <a:solidFill>
                    <a:srgbClr val="5C4A4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8" name="Group 11"/>
          <p:cNvGrpSpPr/>
          <p:nvPr/>
        </p:nvGrpSpPr>
        <p:grpSpPr>
          <a:xfrm>
            <a:off x="6590847" y="2215929"/>
            <a:ext cx="737058" cy="737058"/>
            <a:chOff x="1550893" y="2681219"/>
            <a:chExt cx="568921" cy="568921"/>
          </a:xfrm>
        </p:grpSpPr>
        <p:sp>
          <p:nvSpPr>
            <p:cNvPr id="9" name="Teardrop 7"/>
            <p:cNvSpPr/>
            <p:nvPr/>
          </p:nvSpPr>
          <p:spPr>
            <a:xfrm>
              <a:off x="1550893" y="2681219"/>
              <a:ext cx="568921" cy="568921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45763"/>
                </a:solidFill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1633544" y="2763747"/>
              <a:ext cx="403617" cy="403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5C4A4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 Light" panose="020B0306030504020204" pitchFamily="34" charset="0"/>
                </a:rPr>
                <a:t>01</a:t>
              </a:r>
            </a:p>
          </p:txBody>
        </p:sp>
      </p:grp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7517275" y="2494447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7540222" y="2055081"/>
            <a:ext cx="94753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605579" y="3504715"/>
            <a:ext cx="4990074" cy="1122630"/>
            <a:chOff x="1278647" y="1991454"/>
            <a:chExt cx="4990074" cy="1122630"/>
          </a:xfrm>
        </p:grpSpPr>
        <p:grpSp>
          <p:nvGrpSpPr>
            <p:cNvPr id="14" name="Group 11"/>
            <p:cNvGrpSpPr/>
            <p:nvPr/>
          </p:nvGrpSpPr>
          <p:grpSpPr>
            <a:xfrm>
              <a:off x="1278647" y="2152302"/>
              <a:ext cx="737058" cy="737058"/>
              <a:chOff x="1550893" y="2681219"/>
              <a:chExt cx="568921" cy="568921"/>
            </a:xfrm>
          </p:grpSpPr>
          <p:sp>
            <p:nvSpPr>
              <p:cNvPr id="17" name="Teardrop 7"/>
              <p:cNvSpPr/>
              <p:nvPr/>
            </p:nvSpPr>
            <p:spPr>
              <a:xfrm>
                <a:off x="1550893" y="2681219"/>
                <a:ext cx="568921" cy="568921"/>
              </a:xfrm>
              <a:prstGeom prst="teardrop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545763"/>
                  </a:solidFill>
                </a:endParaRPr>
              </a:p>
            </p:txBody>
          </p:sp>
          <p:sp>
            <p:nvSpPr>
              <p:cNvPr id="18" name="TextBox 8"/>
              <p:cNvSpPr txBox="1"/>
              <p:nvPr/>
            </p:nvSpPr>
            <p:spPr>
              <a:xfrm>
                <a:off x="1598424" y="2763747"/>
                <a:ext cx="451872" cy="40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5C4A4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Open Sans Light" panose="020B0306030504020204" pitchFamily="34" charset="0"/>
                  </a:rPr>
                  <a:t>02</a:t>
                </a:r>
              </a:p>
            </p:txBody>
          </p:sp>
        </p:grpSp>
        <p:sp>
          <p:nvSpPr>
            <p:cNvPr id="15" name="矩形 1"/>
            <p:cNvSpPr>
              <a:spLocks noChangeArrowheads="1"/>
            </p:cNvSpPr>
            <p:nvPr/>
          </p:nvSpPr>
          <p:spPr bwMode="auto">
            <a:xfrm>
              <a:off x="2205074" y="2430820"/>
              <a:ext cx="4063647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2228022" y="1991454"/>
              <a:ext cx="947530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2016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82555" y="4954349"/>
            <a:ext cx="5013098" cy="1122630"/>
            <a:chOff x="1278647" y="1991454"/>
            <a:chExt cx="5013098" cy="1122630"/>
          </a:xfrm>
        </p:grpSpPr>
        <p:grpSp>
          <p:nvGrpSpPr>
            <p:cNvPr id="20" name="Group 11"/>
            <p:cNvGrpSpPr/>
            <p:nvPr/>
          </p:nvGrpSpPr>
          <p:grpSpPr>
            <a:xfrm>
              <a:off x="1278647" y="2152302"/>
              <a:ext cx="737058" cy="737058"/>
              <a:chOff x="1550893" y="2681219"/>
              <a:chExt cx="568921" cy="568921"/>
            </a:xfrm>
          </p:grpSpPr>
          <p:sp>
            <p:nvSpPr>
              <p:cNvPr id="23" name="Teardrop 7"/>
              <p:cNvSpPr/>
              <p:nvPr/>
            </p:nvSpPr>
            <p:spPr>
              <a:xfrm>
                <a:off x="1550893" y="2681219"/>
                <a:ext cx="568921" cy="568921"/>
              </a:xfrm>
              <a:prstGeom prst="teardrop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545763"/>
                  </a:solidFill>
                </a:endParaRPr>
              </a:p>
            </p:txBody>
          </p:sp>
          <p:sp>
            <p:nvSpPr>
              <p:cNvPr id="24" name="TextBox 8"/>
              <p:cNvSpPr txBox="1"/>
              <p:nvPr/>
            </p:nvSpPr>
            <p:spPr>
              <a:xfrm>
                <a:off x="1598424" y="2763747"/>
                <a:ext cx="451872" cy="4038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5C4A4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Open Sans Light" panose="020B0306030504020204" pitchFamily="34" charset="0"/>
                  </a:rPr>
                  <a:t>03</a:t>
                </a:r>
              </a:p>
            </p:txBody>
          </p:sp>
        </p:grpSp>
        <p:sp>
          <p:nvSpPr>
            <p:cNvPr id="21" name="矩形 1"/>
            <p:cNvSpPr>
              <a:spLocks noChangeArrowheads="1"/>
            </p:cNvSpPr>
            <p:nvPr/>
          </p:nvSpPr>
          <p:spPr bwMode="auto">
            <a:xfrm>
              <a:off x="2205074" y="2430820"/>
              <a:ext cx="40866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  <p:sp>
          <p:nvSpPr>
            <p:cNvPr id="22" name="矩形 1"/>
            <p:cNvSpPr>
              <a:spLocks noChangeArrowheads="1"/>
            </p:cNvSpPr>
            <p:nvPr/>
          </p:nvSpPr>
          <p:spPr bwMode="auto">
            <a:xfrm>
              <a:off x="2228022" y="1991454"/>
              <a:ext cx="947530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2016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5515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163783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4224580" y="5051779"/>
            <a:ext cx="3742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课题现状及情况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5074902" y="2753370"/>
            <a:ext cx="1988682" cy="1988682"/>
            <a:chOff x="4807353" y="2195150"/>
            <a:chExt cx="1988682" cy="1988682"/>
          </a:xfrm>
        </p:grpSpPr>
        <p:grpSp>
          <p:nvGrpSpPr>
            <p:cNvPr id="49" name="组合 48"/>
            <p:cNvGrpSpPr/>
            <p:nvPr/>
          </p:nvGrpSpPr>
          <p:grpSpPr>
            <a:xfrm>
              <a:off x="4807353" y="2195150"/>
              <a:ext cx="1988682" cy="1988682"/>
              <a:chOff x="5298898" y="2631898"/>
              <a:chExt cx="1594204" cy="159420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BC9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5388369" y="2774595"/>
              <a:ext cx="848838" cy="830919"/>
            </a:xfrm>
            <a:custGeom>
              <a:avLst/>
              <a:gdLst>
                <a:gd name="T0" fmla="*/ 794 w 3251"/>
                <a:gd name="T1" fmla="*/ 2673 h 3184"/>
                <a:gd name="T2" fmla="*/ 794 w 3251"/>
                <a:gd name="T3" fmla="*/ 1532 h 3184"/>
                <a:gd name="T4" fmla="*/ 919 w 3251"/>
                <a:gd name="T5" fmla="*/ 1532 h 3184"/>
                <a:gd name="T6" fmla="*/ 919 w 3251"/>
                <a:gd name="T7" fmla="*/ 1391 h 3184"/>
                <a:gd name="T8" fmla="*/ 280 w 3251"/>
                <a:gd name="T9" fmla="*/ 1391 h 3184"/>
                <a:gd name="T10" fmla="*/ 280 w 3251"/>
                <a:gd name="T11" fmla="*/ 1520 h 3184"/>
                <a:gd name="T12" fmla="*/ 405 w 3251"/>
                <a:gd name="T13" fmla="*/ 1520 h 3184"/>
                <a:gd name="T14" fmla="*/ 405 w 3251"/>
                <a:gd name="T15" fmla="*/ 2673 h 3184"/>
                <a:gd name="T16" fmla="*/ 794 w 3251"/>
                <a:gd name="T17" fmla="*/ 2673 h 3184"/>
                <a:gd name="T18" fmla="*/ 80 w 3251"/>
                <a:gd name="T19" fmla="*/ 1266 h 3184"/>
                <a:gd name="T20" fmla="*/ 3176 w 3251"/>
                <a:gd name="T21" fmla="*/ 1266 h 3184"/>
                <a:gd name="T22" fmla="*/ 3177 w 3251"/>
                <a:gd name="T23" fmla="*/ 1117 h 3184"/>
                <a:gd name="T24" fmla="*/ 1625 w 3251"/>
                <a:gd name="T25" fmla="*/ 0 h 3184"/>
                <a:gd name="T26" fmla="*/ 80 w 3251"/>
                <a:gd name="T27" fmla="*/ 1117 h 3184"/>
                <a:gd name="T28" fmla="*/ 80 w 3251"/>
                <a:gd name="T29" fmla="*/ 1266 h 3184"/>
                <a:gd name="T30" fmla="*/ 1625 w 3251"/>
                <a:gd name="T31" fmla="*/ 528 h 3184"/>
                <a:gd name="T32" fmla="*/ 1849 w 3251"/>
                <a:gd name="T33" fmla="*/ 752 h 3184"/>
                <a:gd name="T34" fmla="*/ 1625 w 3251"/>
                <a:gd name="T35" fmla="*/ 976 h 3184"/>
                <a:gd name="T36" fmla="*/ 1401 w 3251"/>
                <a:gd name="T37" fmla="*/ 752 h 3184"/>
                <a:gd name="T38" fmla="*/ 1625 w 3251"/>
                <a:gd name="T39" fmla="*/ 528 h 3184"/>
                <a:gd name="T40" fmla="*/ 157 w 3251"/>
                <a:gd name="T41" fmla="*/ 2928 h 3184"/>
                <a:gd name="T42" fmla="*/ 3099 w 3251"/>
                <a:gd name="T43" fmla="*/ 2928 h 3184"/>
                <a:gd name="T44" fmla="*/ 3099 w 3251"/>
                <a:gd name="T45" fmla="*/ 2803 h 3184"/>
                <a:gd name="T46" fmla="*/ 157 w 3251"/>
                <a:gd name="T47" fmla="*/ 2803 h 3184"/>
                <a:gd name="T48" fmla="*/ 157 w 3251"/>
                <a:gd name="T49" fmla="*/ 2928 h 3184"/>
                <a:gd name="T50" fmla="*/ 29 w 3251"/>
                <a:gd name="T51" fmla="*/ 3184 h 3184"/>
                <a:gd name="T52" fmla="*/ 3227 w 3251"/>
                <a:gd name="T53" fmla="*/ 3184 h 3184"/>
                <a:gd name="T54" fmla="*/ 3227 w 3251"/>
                <a:gd name="T55" fmla="*/ 3067 h 3184"/>
                <a:gd name="T56" fmla="*/ 29 w 3251"/>
                <a:gd name="T57" fmla="*/ 3067 h 3184"/>
                <a:gd name="T58" fmla="*/ 29 w 3251"/>
                <a:gd name="T59" fmla="*/ 3184 h 3184"/>
                <a:gd name="T60" fmla="*/ 1822 w 3251"/>
                <a:gd name="T61" fmla="*/ 2673 h 3184"/>
                <a:gd name="T62" fmla="*/ 1822 w 3251"/>
                <a:gd name="T63" fmla="*/ 1524 h 3184"/>
                <a:gd name="T64" fmla="*/ 1948 w 3251"/>
                <a:gd name="T65" fmla="*/ 1524 h 3184"/>
                <a:gd name="T66" fmla="*/ 1948 w 3251"/>
                <a:gd name="T67" fmla="*/ 1399 h 3184"/>
                <a:gd name="T68" fmla="*/ 1308 w 3251"/>
                <a:gd name="T69" fmla="*/ 1399 h 3184"/>
                <a:gd name="T70" fmla="*/ 1308 w 3251"/>
                <a:gd name="T71" fmla="*/ 1520 h 3184"/>
                <a:gd name="T72" fmla="*/ 1433 w 3251"/>
                <a:gd name="T73" fmla="*/ 1520 h 3184"/>
                <a:gd name="T74" fmla="*/ 1433 w 3251"/>
                <a:gd name="T75" fmla="*/ 2673 h 3184"/>
                <a:gd name="T76" fmla="*/ 1822 w 3251"/>
                <a:gd name="T77" fmla="*/ 2673 h 3184"/>
                <a:gd name="T78" fmla="*/ 2843 w 3251"/>
                <a:gd name="T79" fmla="*/ 2673 h 3184"/>
                <a:gd name="T80" fmla="*/ 2843 w 3251"/>
                <a:gd name="T81" fmla="*/ 1524 h 3184"/>
                <a:gd name="T82" fmla="*/ 2968 w 3251"/>
                <a:gd name="T83" fmla="*/ 1524 h 3184"/>
                <a:gd name="T84" fmla="*/ 2968 w 3251"/>
                <a:gd name="T85" fmla="*/ 1399 h 3184"/>
                <a:gd name="T86" fmla="*/ 2329 w 3251"/>
                <a:gd name="T87" fmla="*/ 1399 h 3184"/>
                <a:gd name="T88" fmla="*/ 2329 w 3251"/>
                <a:gd name="T89" fmla="*/ 1520 h 3184"/>
                <a:gd name="T90" fmla="*/ 2454 w 3251"/>
                <a:gd name="T91" fmla="*/ 1520 h 3184"/>
                <a:gd name="T92" fmla="*/ 2454 w 3251"/>
                <a:gd name="T93" fmla="*/ 2673 h 3184"/>
                <a:gd name="T94" fmla="*/ 2843 w 3251"/>
                <a:gd name="T95" fmla="*/ 2673 h 3184"/>
                <a:gd name="T96" fmla="*/ 2843 w 3251"/>
                <a:gd name="T97" fmla="*/ 2673 h 3184"/>
                <a:gd name="T98" fmla="*/ 2843 w 3251"/>
                <a:gd name="T99" fmla="*/ 2673 h 3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51" h="3184">
                  <a:moveTo>
                    <a:pt x="794" y="2673"/>
                  </a:moveTo>
                  <a:cubicBezTo>
                    <a:pt x="794" y="1532"/>
                    <a:pt x="794" y="1532"/>
                    <a:pt x="794" y="1532"/>
                  </a:cubicBezTo>
                  <a:cubicBezTo>
                    <a:pt x="919" y="1532"/>
                    <a:pt x="919" y="1532"/>
                    <a:pt x="919" y="1532"/>
                  </a:cubicBezTo>
                  <a:cubicBezTo>
                    <a:pt x="919" y="1391"/>
                    <a:pt x="919" y="1391"/>
                    <a:pt x="919" y="1391"/>
                  </a:cubicBezTo>
                  <a:cubicBezTo>
                    <a:pt x="280" y="1391"/>
                    <a:pt x="280" y="1391"/>
                    <a:pt x="280" y="1391"/>
                  </a:cubicBezTo>
                  <a:cubicBezTo>
                    <a:pt x="280" y="1520"/>
                    <a:pt x="280" y="1520"/>
                    <a:pt x="280" y="1520"/>
                  </a:cubicBezTo>
                  <a:cubicBezTo>
                    <a:pt x="405" y="1520"/>
                    <a:pt x="405" y="1520"/>
                    <a:pt x="405" y="1520"/>
                  </a:cubicBezTo>
                  <a:cubicBezTo>
                    <a:pt x="405" y="2673"/>
                    <a:pt x="405" y="2673"/>
                    <a:pt x="405" y="2673"/>
                  </a:cubicBezTo>
                  <a:cubicBezTo>
                    <a:pt x="794" y="2673"/>
                    <a:pt x="794" y="2673"/>
                    <a:pt x="794" y="2673"/>
                  </a:cubicBezTo>
                  <a:close/>
                  <a:moveTo>
                    <a:pt x="80" y="1266"/>
                  </a:moveTo>
                  <a:cubicBezTo>
                    <a:pt x="3176" y="1266"/>
                    <a:pt x="3176" y="1266"/>
                    <a:pt x="3176" y="1266"/>
                  </a:cubicBezTo>
                  <a:cubicBezTo>
                    <a:pt x="3251" y="1233"/>
                    <a:pt x="3247" y="1163"/>
                    <a:pt x="3177" y="1117"/>
                  </a:cubicBezTo>
                  <a:cubicBezTo>
                    <a:pt x="3107" y="1070"/>
                    <a:pt x="1625" y="0"/>
                    <a:pt x="1625" y="0"/>
                  </a:cubicBezTo>
                  <a:cubicBezTo>
                    <a:pt x="1625" y="0"/>
                    <a:pt x="154" y="1070"/>
                    <a:pt x="80" y="1117"/>
                  </a:cubicBezTo>
                  <a:cubicBezTo>
                    <a:pt x="5" y="1163"/>
                    <a:pt x="0" y="1233"/>
                    <a:pt x="80" y="1266"/>
                  </a:cubicBezTo>
                  <a:close/>
                  <a:moveTo>
                    <a:pt x="1625" y="528"/>
                  </a:moveTo>
                  <a:cubicBezTo>
                    <a:pt x="1749" y="528"/>
                    <a:pt x="1849" y="629"/>
                    <a:pt x="1849" y="752"/>
                  </a:cubicBezTo>
                  <a:cubicBezTo>
                    <a:pt x="1849" y="876"/>
                    <a:pt x="1749" y="976"/>
                    <a:pt x="1625" y="976"/>
                  </a:cubicBezTo>
                  <a:cubicBezTo>
                    <a:pt x="1502" y="976"/>
                    <a:pt x="1401" y="876"/>
                    <a:pt x="1401" y="752"/>
                  </a:cubicBezTo>
                  <a:cubicBezTo>
                    <a:pt x="1401" y="629"/>
                    <a:pt x="1502" y="528"/>
                    <a:pt x="1625" y="528"/>
                  </a:cubicBezTo>
                  <a:close/>
                  <a:moveTo>
                    <a:pt x="157" y="2928"/>
                  </a:moveTo>
                  <a:cubicBezTo>
                    <a:pt x="3099" y="2928"/>
                    <a:pt x="3099" y="2928"/>
                    <a:pt x="3099" y="2928"/>
                  </a:cubicBezTo>
                  <a:cubicBezTo>
                    <a:pt x="3099" y="2803"/>
                    <a:pt x="3099" y="2803"/>
                    <a:pt x="3099" y="2803"/>
                  </a:cubicBezTo>
                  <a:cubicBezTo>
                    <a:pt x="157" y="2803"/>
                    <a:pt x="157" y="2803"/>
                    <a:pt x="157" y="2803"/>
                  </a:cubicBezTo>
                  <a:cubicBezTo>
                    <a:pt x="157" y="2928"/>
                    <a:pt x="157" y="2928"/>
                    <a:pt x="157" y="2928"/>
                  </a:cubicBezTo>
                  <a:close/>
                  <a:moveTo>
                    <a:pt x="29" y="3184"/>
                  </a:moveTo>
                  <a:cubicBezTo>
                    <a:pt x="3227" y="3184"/>
                    <a:pt x="3227" y="3184"/>
                    <a:pt x="3227" y="3184"/>
                  </a:cubicBezTo>
                  <a:cubicBezTo>
                    <a:pt x="3227" y="3067"/>
                    <a:pt x="3227" y="3067"/>
                    <a:pt x="3227" y="3067"/>
                  </a:cubicBezTo>
                  <a:cubicBezTo>
                    <a:pt x="29" y="3067"/>
                    <a:pt x="29" y="3067"/>
                    <a:pt x="29" y="3067"/>
                  </a:cubicBezTo>
                  <a:cubicBezTo>
                    <a:pt x="29" y="3184"/>
                    <a:pt x="29" y="3184"/>
                    <a:pt x="29" y="3184"/>
                  </a:cubicBezTo>
                  <a:close/>
                  <a:moveTo>
                    <a:pt x="1822" y="2673"/>
                  </a:moveTo>
                  <a:cubicBezTo>
                    <a:pt x="1822" y="1524"/>
                    <a:pt x="1822" y="1524"/>
                    <a:pt x="1822" y="1524"/>
                  </a:cubicBezTo>
                  <a:cubicBezTo>
                    <a:pt x="1948" y="1524"/>
                    <a:pt x="1948" y="1524"/>
                    <a:pt x="1948" y="1524"/>
                  </a:cubicBezTo>
                  <a:cubicBezTo>
                    <a:pt x="1948" y="1399"/>
                    <a:pt x="1948" y="1399"/>
                    <a:pt x="1948" y="1399"/>
                  </a:cubicBezTo>
                  <a:cubicBezTo>
                    <a:pt x="1308" y="1399"/>
                    <a:pt x="1308" y="1399"/>
                    <a:pt x="1308" y="1399"/>
                  </a:cubicBezTo>
                  <a:cubicBezTo>
                    <a:pt x="1308" y="1520"/>
                    <a:pt x="1308" y="1520"/>
                    <a:pt x="1308" y="1520"/>
                  </a:cubicBezTo>
                  <a:cubicBezTo>
                    <a:pt x="1433" y="1520"/>
                    <a:pt x="1433" y="1520"/>
                    <a:pt x="1433" y="1520"/>
                  </a:cubicBezTo>
                  <a:cubicBezTo>
                    <a:pt x="1433" y="2673"/>
                    <a:pt x="1433" y="2673"/>
                    <a:pt x="1433" y="2673"/>
                  </a:cubicBezTo>
                  <a:cubicBezTo>
                    <a:pt x="1822" y="2673"/>
                    <a:pt x="1822" y="2673"/>
                    <a:pt x="1822" y="2673"/>
                  </a:cubicBezTo>
                  <a:close/>
                  <a:moveTo>
                    <a:pt x="2843" y="2673"/>
                  </a:moveTo>
                  <a:cubicBezTo>
                    <a:pt x="2843" y="1524"/>
                    <a:pt x="2843" y="1524"/>
                    <a:pt x="2843" y="1524"/>
                  </a:cubicBezTo>
                  <a:cubicBezTo>
                    <a:pt x="2968" y="1524"/>
                    <a:pt x="2968" y="1524"/>
                    <a:pt x="2968" y="1524"/>
                  </a:cubicBezTo>
                  <a:cubicBezTo>
                    <a:pt x="2968" y="1399"/>
                    <a:pt x="2968" y="1399"/>
                    <a:pt x="2968" y="1399"/>
                  </a:cubicBezTo>
                  <a:cubicBezTo>
                    <a:pt x="2329" y="1399"/>
                    <a:pt x="2329" y="1399"/>
                    <a:pt x="2329" y="1399"/>
                  </a:cubicBezTo>
                  <a:cubicBezTo>
                    <a:pt x="2329" y="1520"/>
                    <a:pt x="2329" y="1520"/>
                    <a:pt x="2329" y="1520"/>
                  </a:cubicBezTo>
                  <a:cubicBezTo>
                    <a:pt x="2454" y="1520"/>
                    <a:pt x="2454" y="1520"/>
                    <a:pt x="2454" y="1520"/>
                  </a:cubicBezTo>
                  <a:cubicBezTo>
                    <a:pt x="2454" y="2673"/>
                    <a:pt x="2454" y="2673"/>
                    <a:pt x="2454" y="2673"/>
                  </a:cubicBezTo>
                  <a:cubicBezTo>
                    <a:pt x="2843" y="2673"/>
                    <a:pt x="2843" y="2673"/>
                    <a:pt x="2843" y="2673"/>
                  </a:cubicBezTo>
                  <a:close/>
                  <a:moveTo>
                    <a:pt x="2843" y="2673"/>
                  </a:moveTo>
                  <a:cubicBezTo>
                    <a:pt x="2843" y="2673"/>
                    <a:pt x="2843" y="2673"/>
                    <a:pt x="2843" y="2673"/>
                  </a:cubicBezTo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DBC9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977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134558" y="2015901"/>
            <a:ext cx="4035689" cy="2440979"/>
            <a:chOff x="7164604" y="1910919"/>
            <a:chExt cx="4035689" cy="244097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" r="10388" b="19041"/>
            <a:stretch/>
          </p:blipFill>
          <p:spPr>
            <a:xfrm>
              <a:off x="7164605" y="1910919"/>
              <a:ext cx="4035688" cy="24409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7164604" y="3034748"/>
              <a:ext cx="4035687" cy="1317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1"/>
            <p:cNvSpPr>
              <a:spLocks noChangeArrowheads="1"/>
            </p:cNvSpPr>
            <p:nvPr/>
          </p:nvSpPr>
          <p:spPr bwMode="auto">
            <a:xfrm>
              <a:off x="7346483" y="3203958"/>
              <a:ext cx="3666074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5C4A4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铅笔演示用心制作每一页艺术珍品，以铅笔姿态孜孜不倦地打磨，完美助力您的演示项目</a:t>
              </a:r>
            </a:p>
          </p:txBody>
        </p:sp>
      </p:grp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3068825" y="5589848"/>
            <a:ext cx="8131467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3091772" y="5150482"/>
            <a:ext cx="1015104" cy="50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54932" y="1962485"/>
            <a:ext cx="3741196" cy="2494395"/>
            <a:chOff x="515177" y="2322518"/>
            <a:chExt cx="4636590" cy="309138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178" y="2322846"/>
              <a:ext cx="4636589" cy="3091059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515178" y="2322518"/>
              <a:ext cx="4636589" cy="523550"/>
            </a:xfrm>
            <a:prstGeom prst="rect">
              <a:avLst/>
            </a:prstGeom>
            <a:solidFill>
              <a:srgbClr val="5C4A42">
                <a:alpha val="7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完美的毕业答辩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515177" y="4890355"/>
              <a:ext cx="4636589" cy="523550"/>
            </a:xfrm>
            <a:prstGeom prst="rect">
              <a:avLst/>
            </a:prstGeom>
            <a:solidFill>
              <a:srgbClr val="5C4A42">
                <a:alpha val="7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素雅的答辩模板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854932" y="5079036"/>
            <a:ext cx="1019838" cy="1021624"/>
            <a:chOff x="1854932" y="5079036"/>
            <a:chExt cx="1019838" cy="1021624"/>
          </a:xfrm>
        </p:grpSpPr>
        <p:sp>
          <p:nvSpPr>
            <p:cNvPr id="10" name="Oval 27"/>
            <p:cNvSpPr/>
            <p:nvPr/>
          </p:nvSpPr>
          <p:spPr>
            <a:xfrm>
              <a:off x="1854932" y="5079036"/>
              <a:ext cx="1019838" cy="1021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052485" y="5434483"/>
              <a:ext cx="632188" cy="432783"/>
            </a:xfrm>
            <a:custGeom>
              <a:avLst/>
              <a:gdLst>
                <a:gd name="T0" fmla="*/ 3057 w 3113"/>
                <a:gd name="T1" fmla="*/ 497 h 2131"/>
                <a:gd name="T2" fmla="*/ 1582 w 3113"/>
                <a:gd name="T3" fmla="*/ 5 h 2131"/>
                <a:gd name="T4" fmla="*/ 1531 w 3113"/>
                <a:gd name="T5" fmla="*/ 5 h 2131"/>
                <a:gd name="T6" fmla="*/ 56 w 3113"/>
                <a:gd name="T7" fmla="*/ 497 h 2131"/>
                <a:gd name="T8" fmla="*/ 0 w 3113"/>
                <a:gd name="T9" fmla="*/ 574 h 2131"/>
                <a:gd name="T10" fmla="*/ 56 w 3113"/>
                <a:gd name="T11" fmla="*/ 652 h 2131"/>
                <a:gd name="T12" fmla="*/ 492 w 3113"/>
                <a:gd name="T13" fmla="*/ 797 h 2131"/>
                <a:gd name="T14" fmla="*/ 492 w 3113"/>
                <a:gd name="T15" fmla="*/ 1230 h 2131"/>
                <a:gd name="T16" fmla="*/ 515 w 3113"/>
                <a:gd name="T17" fmla="*/ 1288 h 2131"/>
                <a:gd name="T18" fmla="*/ 1556 w 3113"/>
                <a:gd name="T19" fmla="*/ 1639 h 2131"/>
                <a:gd name="T20" fmla="*/ 2244 w 3113"/>
                <a:gd name="T21" fmla="*/ 1507 h 2131"/>
                <a:gd name="T22" fmla="*/ 2287 w 3113"/>
                <a:gd name="T23" fmla="*/ 1399 h 2131"/>
                <a:gd name="T24" fmla="*/ 2180 w 3113"/>
                <a:gd name="T25" fmla="*/ 1356 h 2131"/>
                <a:gd name="T26" fmla="*/ 1557 w 3113"/>
                <a:gd name="T27" fmla="*/ 1475 h 2131"/>
                <a:gd name="T28" fmla="*/ 863 w 3113"/>
                <a:gd name="T29" fmla="*/ 1324 h 2131"/>
                <a:gd name="T30" fmla="*/ 656 w 3113"/>
                <a:gd name="T31" fmla="*/ 1193 h 2131"/>
                <a:gd name="T32" fmla="*/ 656 w 3113"/>
                <a:gd name="T33" fmla="*/ 852 h 2131"/>
                <a:gd name="T34" fmla="*/ 1531 w 3113"/>
                <a:gd name="T35" fmla="*/ 1144 h 2131"/>
                <a:gd name="T36" fmla="*/ 1557 w 3113"/>
                <a:gd name="T37" fmla="*/ 1148 h 2131"/>
                <a:gd name="T38" fmla="*/ 1583 w 3113"/>
                <a:gd name="T39" fmla="*/ 1144 h 2131"/>
                <a:gd name="T40" fmla="*/ 2458 w 3113"/>
                <a:gd name="T41" fmla="*/ 852 h 2131"/>
                <a:gd name="T42" fmla="*/ 2458 w 3113"/>
                <a:gd name="T43" fmla="*/ 998 h 2131"/>
                <a:gd name="T44" fmla="*/ 2294 w 3113"/>
                <a:gd name="T45" fmla="*/ 1230 h 2131"/>
                <a:gd name="T46" fmla="*/ 2440 w 3113"/>
                <a:gd name="T47" fmla="*/ 1454 h 2131"/>
                <a:gd name="T48" fmla="*/ 2296 w 3113"/>
                <a:gd name="T49" fmla="*/ 2029 h 2131"/>
                <a:gd name="T50" fmla="*/ 2311 w 3113"/>
                <a:gd name="T51" fmla="*/ 2099 h 2131"/>
                <a:gd name="T52" fmla="*/ 2376 w 3113"/>
                <a:gd name="T53" fmla="*/ 2131 h 2131"/>
                <a:gd name="T54" fmla="*/ 2704 w 3113"/>
                <a:gd name="T55" fmla="*/ 2131 h 2131"/>
                <a:gd name="T56" fmla="*/ 2768 w 3113"/>
                <a:gd name="T57" fmla="*/ 2099 h 2131"/>
                <a:gd name="T58" fmla="*/ 2783 w 3113"/>
                <a:gd name="T59" fmla="*/ 2029 h 2131"/>
                <a:gd name="T60" fmla="*/ 2639 w 3113"/>
                <a:gd name="T61" fmla="*/ 1454 h 2131"/>
                <a:gd name="T62" fmla="*/ 2785 w 3113"/>
                <a:gd name="T63" fmla="*/ 1230 h 2131"/>
                <a:gd name="T64" fmla="*/ 2622 w 3113"/>
                <a:gd name="T65" fmla="*/ 998 h 2131"/>
                <a:gd name="T66" fmla="*/ 2622 w 3113"/>
                <a:gd name="T67" fmla="*/ 797 h 2131"/>
                <a:gd name="T68" fmla="*/ 3057 w 3113"/>
                <a:gd name="T69" fmla="*/ 652 h 2131"/>
                <a:gd name="T70" fmla="*/ 3113 w 3113"/>
                <a:gd name="T71" fmla="*/ 574 h 2131"/>
                <a:gd name="T72" fmla="*/ 3057 w 3113"/>
                <a:gd name="T73" fmla="*/ 497 h 2131"/>
                <a:gd name="T74" fmla="*/ 2540 w 3113"/>
                <a:gd name="T75" fmla="*/ 1148 h 2131"/>
                <a:gd name="T76" fmla="*/ 2621 w 3113"/>
                <a:gd name="T77" fmla="*/ 1230 h 2131"/>
                <a:gd name="T78" fmla="*/ 2540 w 3113"/>
                <a:gd name="T79" fmla="*/ 1312 h 2131"/>
                <a:gd name="T80" fmla="*/ 2458 w 3113"/>
                <a:gd name="T81" fmla="*/ 1230 h 2131"/>
                <a:gd name="T82" fmla="*/ 2540 w 3113"/>
                <a:gd name="T83" fmla="*/ 1148 h 2131"/>
                <a:gd name="T84" fmla="*/ 2481 w 3113"/>
                <a:gd name="T85" fmla="*/ 1967 h 2131"/>
                <a:gd name="T86" fmla="*/ 2540 w 3113"/>
                <a:gd name="T87" fmla="*/ 1731 h 2131"/>
                <a:gd name="T88" fmla="*/ 2599 w 3113"/>
                <a:gd name="T89" fmla="*/ 1967 h 2131"/>
                <a:gd name="T90" fmla="*/ 2481 w 3113"/>
                <a:gd name="T91" fmla="*/ 1967 h 2131"/>
                <a:gd name="T92" fmla="*/ 2533 w 3113"/>
                <a:gd name="T93" fmla="*/ 654 h 2131"/>
                <a:gd name="T94" fmla="*/ 1570 w 3113"/>
                <a:gd name="T95" fmla="*/ 493 h 2131"/>
                <a:gd name="T96" fmla="*/ 1476 w 3113"/>
                <a:gd name="T97" fmla="*/ 561 h 2131"/>
                <a:gd name="T98" fmla="*/ 1543 w 3113"/>
                <a:gd name="T99" fmla="*/ 655 h 2131"/>
                <a:gd name="T100" fmla="*/ 2201 w 3113"/>
                <a:gd name="T101" fmla="*/ 765 h 2131"/>
                <a:gd name="T102" fmla="*/ 1557 w 3113"/>
                <a:gd name="T103" fmla="*/ 979 h 2131"/>
                <a:gd name="T104" fmla="*/ 341 w 3113"/>
                <a:gd name="T105" fmla="*/ 574 h 2131"/>
                <a:gd name="T106" fmla="*/ 1557 w 3113"/>
                <a:gd name="T107" fmla="*/ 169 h 2131"/>
                <a:gd name="T108" fmla="*/ 2772 w 3113"/>
                <a:gd name="T109" fmla="*/ 574 h 2131"/>
                <a:gd name="T110" fmla="*/ 2533 w 3113"/>
                <a:gd name="T111" fmla="*/ 654 h 2131"/>
                <a:gd name="T112" fmla="*/ 2533 w 3113"/>
                <a:gd name="T113" fmla="*/ 654 h 2131"/>
                <a:gd name="T114" fmla="*/ 2533 w 3113"/>
                <a:gd name="T115" fmla="*/ 654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3" h="2131">
                  <a:moveTo>
                    <a:pt x="3057" y="497"/>
                  </a:moveTo>
                  <a:cubicBezTo>
                    <a:pt x="1582" y="5"/>
                    <a:pt x="1582" y="5"/>
                    <a:pt x="1582" y="5"/>
                  </a:cubicBezTo>
                  <a:cubicBezTo>
                    <a:pt x="1565" y="0"/>
                    <a:pt x="1547" y="0"/>
                    <a:pt x="1531" y="5"/>
                  </a:cubicBezTo>
                  <a:cubicBezTo>
                    <a:pt x="56" y="497"/>
                    <a:pt x="56" y="497"/>
                    <a:pt x="56" y="497"/>
                  </a:cubicBezTo>
                  <a:cubicBezTo>
                    <a:pt x="23" y="508"/>
                    <a:pt x="0" y="539"/>
                    <a:pt x="0" y="574"/>
                  </a:cubicBezTo>
                  <a:cubicBezTo>
                    <a:pt x="0" y="610"/>
                    <a:pt x="23" y="641"/>
                    <a:pt x="56" y="652"/>
                  </a:cubicBezTo>
                  <a:cubicBezTo>
                    <a:pt x="492" y="797"/>
                    <a:pt x="492" y="797"/>
                    <a:pt x="492" y="797"/>
                  </a:cubicBezTo>
                  <a:cubicBezTo>
                    <a:pt x="492" y="1230"/>
                    <a:pt x="492" y="1230"/>
                    <a:pt x="492" y="1230"/>
                  </a:cubicBezTo>
                  <a:cubicBezTo>
                    <a:pt x="492" y="1252"/>
                    <a:pt x="500" y="1272"/>
                    <a:pt x="515" y="1288"/>
                  </a:cubicBezTo>
                  <a:cubicBezTo>
                    <a:pt x="530" y="1302"/>
                    <a:pt x="875" y="1639"/>
                    <a:pt x="1556" y="1639"/>
                  </a:cubicBezTo>
                  <a:cubicBezTo>
                    <a:pt x="1804" y="1639"/>
                    <a:pt x="2036" y="1595"/>
                    <a:pt x="2244" y="1507"/>
                  </a:cubicBezTo>
                  <a:cubicBezTo>
                    <a:pt x="2285" y="1489"/>
                    <a:pt x="2305" y="1441"/>
                    <a:pt x="2287" y="1399"/>
                  </a:cubicBezTo>
                  <a:cubicBezTo>
                    <a:pt x="2270" y="1358"/>
                    <a:pt x="2222" y="1338"/>
                    <a:pt x="2180" y="1356"/>
                  </a:cubicBezTo>
                  <a:cubicBezTo>
                    <a:pt x="1992" y="1435"/>
                    <a:pt x="1782" y="1475"/>
                    <a:pt x="1557" y="1475"/>
                  </a:cubicBezTo>
                  <a:cubicBezTo>
                    <a:pt x="1238" y="1475"/>
                    <a:pt x="1004" y="1393"/>
                    <a:pt x="863" y="1324"/>
                  </a:cubicBezTo>
                  <a:cubicBezTo>
                    <a:pt x="759" y="1272"/>
                    <a:pt x="689" y="1221"/>
                    <a:pt x="656" y="1193"/>
                  </a:cubicBezTo>
                  <a:cubicBezTo>
                    <a:pt x="656" y="852"/>
                    <a:pt x="656" y="852"/>
                    <a:pt x="656" y="852"/>
                  </a:cubicBezTo>
                  <a:cubicBezTo>
                    <a:pt x="1531" y="1144"/>
                    <a:pt x="1531" y="1144"/>
                    <a:pt x="1531" y="1144"/>
                  </a:cubicBezTo>
                  <a:cubicBezTo>
                    <a:pt x="1539" y="1146"/>
                    <a:pt x="1548" y="1148"/>
                    <a:pt x="1557" y="1148"/>
                  </a:cubicBezTo>
                  <a:cubicBezTo>
                    <a:pt x="1565" y="1148"/>
                    <a:pt x="1574" y="1146"/>
                    <a:pt x="1583" y="1144"/>
                  </a:cubicBezTo>
                  <a:cubicBezTo>
                    <a:pt x="2458" y="852"/>
                    <a:pt x="2458" y="852"/>
                    <a:pt x="2458" y="852"/>
                  </a:cubicBezTo>
                  <a:cubicBezTo>
                    <a:pt x="2458" y="998"/>
                    <a:pt x="2458" y="998"/>
                    <a:pt x="2458" y="998"/>
                  </a:cubicBezTo>
                  <a:cubicBezTo>
                    <a:pt x="2362" y="1032"/>
                    <a:pt x="2294" y="1123"/>
                    <a:pt x="2294" y="1230"/>
                  </a:cubicBezTo>
                  <a:cubicBezTo>
                    <a:pt x="2294" y="1330"/>
                    <a:pt x="2354" y="1416"/>
                    <a:pt x="2440" y="1454"/>
                  </a:cubicBezTo>
                  <a:cubicBezTo>
                    <a:pt x="2296" y="2029"/>
                    <a:pt x="2296" y="2029"/>
                    <a:pt x="2296" y="2029"/>
                  </a:cubicBezTo>
                  <a:cubicBezTo>
                    <a:pt x="2290" y="2053"/>
                    <a:pt x="2296" y="2080"/>
                    <a:pt x="2311" y="2099"/>
                  </a:cubicBezTo>
                  <a:cubicBezTo>
                    <a:pt x="2327" y="2119"/>
                    <a:pt x="2351" y="2131"/>
                    <a:pt x="2376" y="2131"/>
                  </a:cubicBezTo>
                  <a:cubicBezTo>
                    <a:pt x="2704" y="2131"/>
                    <a:pt x="2704" y="2131"/>
                    <a:pt x="2704" y="2131"/>
                  </a:cubicBezTo>
                  <a:cubicBezTo>
                    <a:pt x="2729" y="2131"/>
                    <a:pt x="2753" y="2119"/>
                    <a:pt x="2768" y="2099"/>
                  </a:cubicBezTo>
                  <a:cubicBezTo>
                    <a:pt x="2784" y="2080"/>
                    <a:pt x="2789" y="2053"/>
                    <a:pt x="2783" y="2029"/>
                  </a:cubicBezTo>
                  <a:cubicBezTo>
                    <a:pt x="2639" y="1454"/>
                    <a:pt x="2639" y="1454"/>
                    <a:pt x="2639" y="1454"/>
                  </a:cubicBezTo>
                  <a:cubicBezTo>
                    <a:pt x="2725" y="1416"/>
                    <a:pt x="2785" y="1330"/>
                    <a:pt x="2785" y="1230"/>
                  </a:cubicBezTo>
                  <a:cubicBezTo>
                    <a:pt x="2785" y="1123"/>
                    <a:pt x="2717" y="1032"/>
                    <a:pt x="2622" y="998"/>
                  </a:cubicBezTo>
                  <a:cubicBezTo>
                    <a:pt x="2622" y="797"/>
                    <a:pt x="2622" y="797"/>
                    <a:pt x="2622" y="797"/>
                  </a:cubicBezTo>
                  <a:cubicBezTo>
                    <a:pt x="3057" y="652"/>
                    <a:pt x="3057" y="652"/>
                    <a:pt x="3057" y="652"/>
                  </a:cubicBezTo>
                  <a:cubicBezTo>
                    <a:pt x="3091" y="641"/>
                    <a:pt x="3113" y="610"/>
                    <a:pt x="3113" y="574"/>
                  </a:cubicBezTo>
                  <a:cubicBezTo>
                    <a:pt x="3113" y="539"/>
                    <a:pt x="3091" y="508"/>
                    <a:pt x="3057" y="497"/>
                  </a:cubicBezTo>
                  <a:close/>
                  <a:moveTo>
                    <a:pt x="2540" y="1148"/>
                  </a:moveTo>
                  <a:cubicBezTo>
                    <a:pt x="2585" y="1148"/>
                    <a:pt x="2621" y="1184"/>
                    <a:pt x="2621" y="1230"/>
                  </a:cubicBezTo>
                  <a:cubicBezTo>
                    <a:pt x="2621" y="1275"/>
                    <a:pt x="2585" y="1312"/>
                    <a:pt x="2540" y="1312"/>
                  </a:cubicBezTo>
                  <a:cubicBezTo>
                    <a:pt x="2494" y="1312"/>
                    <a:pt x="2458" y="1275"/>
                    <a:pt x="2458" y="1230"/>
                  </a:cubicBezTo>
                  <a:cubicBezTo>
                    <a:pt x="2458" y="1184"/>
                    <a:pt x="2494" y="1148"/>
                    <a:pt x="2540" y="1148"/>
                  </a:cubicBezTo>
                  <a:close/>
                  <a:moveTo>
                    <a:pt x="2481" y="1967"/>
                  </a:moveTo>
                  <a:cubicBezTo>
                    <a:pt x="2540" y="1731"/>
                    <a:pt x="2540" y="1731"/>
                    <a:pt x="2540" y="1731"/>
                  </a:cubicBezTo>
                  <a:cubicBezTo>
                    <a:pt x="2599" y="1967"/>
                    <a:pt x="2599" y="1967"/>
                    <a:pt x="2599" y="1967"/>
                  </a:cubicBezTo>
                  <a:cubicBezTo>
                    <a:pt x="2481" y="1967"/>
                    <a:pt x="2481" y="1967"/>
                    <a:pt x="2481" y="1967"/>
                  </a:cubicBezTo>
                  <a:close/>
                  <a:moveTo>
                    <a:pt x="2533" y="654"/>
                  </a:moveTo>
                  <a:cubicBezTo>
                    <a:pt x="1570" y="493"/>
                    <a:pt x="1570" y="493"/>
                    <a:pt x="1570" y="493"/>
                  </a:cubicBezTo>
                  <a:cubicBezTo>
                    <a:pt x="1525" y="486"/>
                    <a:pt x="1483" y="516"/>
                    <a:pt x="1476" y="561"/>
                  </a:cubicBezTo>
                  <a:cubicBezTo>
                    <a:pt x="1469" y="605"/>
                    <a:pt x="1499" y="648"/>
                    <a:pt x="1543" y="655"/>
                  </a:cubicBezTo>
                  <a:cubicBezTo>
                    <a:pt x="2201" y="765"/>
                    <a:pt x="2201" y="765"/>
                    <a:pt x="2201" y="765"/>
                  </a:cubicBezTo>
                  <a:cubicBezTo>
                    <a:pt x="1557" y="979"/>
                    <a:pt x="1557" y="979"/>
                    <a:pt x="1557" y="979"/>
                  </a:cubicBezTo>
                  <a:cubicBezTo>
                    <a:pt x="341" y="574"/>
                    <a:pt x="341" y="574"/>
                    <a:pt x="341" y="574"/>
                  </a:cubicBezTo>
                  <a:cubicBezTo>
                    <a:pt x="1557" y="169"/>
                    <a:pt x="1557" y="169"/>
                    <a:pt x="1557" y="169"/>
                  </a:cubicBezTo>
                  <a:cubicBezTo>
                    <a:pt x="2772" y="574"/>
                    <a:pt x="2772" y="574"/>
                    <a:pt x="2772" y="574"/>
                  </a:cubicBezTo>
                  <a:cubicBezTo>
                    <a:pt x="2533" y="654"/>
                    <a:pt x="2533" y="654"/>
                    <a:pt x="2533" y="654"/>
                  </a:cubicBezTo>
                  <a:close/>
                  <a:moveTo>
                    <a:pt x="2533" y="654"/>
                  </a:moveTo>
                  <a:cubicBezTo>
                    <a:pt x="2533" y="654"/>
                    <a:pt x="2533" y="654"/>
                    <a:pt x="2533" y="654"/>
                  </a:cubicBezTo>
                </a:path>
              </a:pathLst>
            </a:custGeom>
            <a:solidFill>
              <a:srgbClr val="5C4A4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813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2184016392"/>
              </p:ext>
            </p:extLst>
          </p:nvPr>
        </p:nvGraphicFramePr>
        <p:xfrm>
          <a:off x="1373215" y="2152926"/>
          <a:ext cx="9676436" cy="2757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1373215" y="5229626"/>
            <a:ext cx="9553459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铅笔演示用心制作每一页艺术珍品，以铅笔姿态孜孜不倦地打磨，完美助力您的演示项目每一页艺术珍品，以铅笔姿态孜孜不倦地打磨，完美助力您的演示项目</a:t>
            </a:r>
          </a:p>
        </p:txBody>
      </p:sp>
    </p:spTree>
    <p:extLst>
      <p:ext uri="{BB962C8B-B14F-4D97-AF65-F5344CB8AC3E}">
        <p14:creationId xmlns:p14="http://schemas.microsoft.com/office/powerpoint/2010/main" val="3871982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163783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4622462" y="5076108"/>
            <a:ext cx="48999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实验数据结果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5184850" y="2793658"/>
            <a:ext cx="1988682" cy="1988682"/>
            <a:chOff x="4807353" y="2195150"/>
            <a:chExt cx="1988682" cy="1988682"/>
          </a:xfrm>
        </p:grpSpPr>
        <p:grpSp>
          <p:nvGrpSpPr>
            <p:cNvPr id="44" name="组合 43"/>
            <p:cNvGrpSpPr/>
            <p:nvPr/>
          </p:nvGrpSpPr>
          <p:grpSpPr>
            <a:xfrm>
              <a:off x="4807353" y="2195150"/>
              <a:ext cx="1988682" cy="1988682"/>
              <a:chOff x="5298898" y="2631898"/>
              <a:chExt cx="1594204" cy="1594204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BC9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248214" y="2837005"/>
              <a:ext cx="1129147" cy="752148"/>
            </a:xfrm>
            <a:custGeom>
              <a:avLst/>
              <a:gdLst>
                <a:gd name="T0" fmla="*/ 2804 w 2872"/>
                <a:gd name="T1" fmla="*/ 325 h 1914"/>
                <a:gd name="T2" fmla="*/ 2761 w 2872"/>
                <a:gd name="T3" fmla="*/ 325 h 1914"/>
                <a:gd name="T4" fmla="*/ 2703 w 2872"/>
                <a:gd name="T5" fmla="*/ 267 h 1914"/>
                <a:gd name="T6" fmla="*/ 2703 w 2872"/>
                <a:gd name="T7" fmla="*/ 152 h 1914"/>
                <a:gd name="T8" fmla="*/ 2647 w 2872"/>
                <a:gd name="T9" fmla="*/ 85 h 1914"/>
                <a:gd name="T10" fmla="*/ 1493 w 2872"/>
                <a:gd name="T11" fmla="*/ 218 h 1914"/>
                <a:gd name="T12" fmla="*/ 1380 w 2872"/>
                <a:gd name="T13" fmla="*/ 219 h 1914"/>
                <a:gd name="T14" fmla="*/ 225 w 2872"/>
                <a:gd name="T15" fmla="*/ 85 h 1914"/>
                <a:gd name="T16" fmla="*/ 170 w 2872"/>
                <a:gd name="T17" fmla="*/ 152 h 1914"/>
                <a:gd name="T18" fmla="*/ 170 w 2872"/>
                <a:gd name="T19" fmla="*/ 267 h 1914"/>
                <a:gd name="T20" fmla="*/ 111 w 2872"/>
                <a:gd name="T21" fmla="*/ 325 h 1914"/>
                <a:gd name="T22" fmla="*/ 68 w 2872"/>
                <a:gd name="T23" fmla="*/ 325 h 1914"/>
                <a:gd name="T24" fmla="*/ 0 w 2872"/>
                <a:gd name="T25" fmla="*/ 394 h 1914"/>
                <a:gd name="T26" fmla="*/ 1 w 2872"/>
                <a:gd name="T27" fmla="*/ 1765 h 1914"/>
                <a:gd name="T28" fmla="*/ 69 w 2872"/>
                <a:gd name="T29" fmla="*/ 1833 h 1914"/>
                <a:gd name="T30" fmla="*/ 1228 w 2872"/>
                <a:gd name="T31" fmla="*/ 1833 h 1914"/>
                <a:gd name="T32" fmla="*/ 1266 w 2872"/>
                <a:gd name="T33" fmla="*/ 1872 h 1914"/>
                <a:gd name="T34" fmla="*/ 1305 w 2872"/>
                <a:gd name="T35" fmla="*/ 1914 h 1914"/>
                <a:gd name="T36" fmla="*/ 1567 w 2872"/>
                <a:gd name="T37" fmla="*/ 1914 h 1914"/>
                <a:gd name="T38" fmla="*/ 1606 w 2872"/>
                <a:gd name="T39" fmla="*/ 1875 h 1914"/>
                <a:gd name="T40" fmla="*/ 1645 w 2872"/>
                <a:gd name="T41" fmla="*/ 1833 h 1914"/>
                <a:gd name="T42" fmla="*/ 2803 w 2872"/>
                <a:gd name="T43" fmla="*/ 1833 h 1914"/>
                <a:gd name="T44" fmla="*/ 2872 w 2872"/>
                <a:gd name="T45" fmla="*/ 1765 h 1914"/>
                <a:gd name="T46" fmla="*/ 2872 w 2872"/>
                <a:gd name="T47" fmla="*/ 394 h 1914"/>
                <a:gd name="T48" fmla="*/ 2804 w 2872"/>
                <a:gd name="T49" fmla="*/ 325 h 1914"/>
                <a:gd name="T50" fmla="*/ 1340 w 2872"/>
                <a:gd name="T51" fmla="*/ 1700 h 1914"/>
                <a:gd name="T52" fmla="*/ 331 w 2872"/>
                <a:gd name="T53" fmla="*/ 1573 h 1914"/>
                <a:gd name="T54" fmla="*/ 257 w 2872"/>
                <a:gd name="T55" fmla="*/ 1510 h 1914"/>
                <a:gd name="T56" fmla="*/ 257 w 2872"/>
                <a:gd name="T57" fmla="*/ 216 h 1914"/>
                <a:gd name="T58" fmla="*/ 314 w 2872"/>
                <a:gd name="T59" fmla="*/ 148 h 1914"/>
                <a:gd name="T60" fmla="*/ 1340 w 2872"/>
                <a:gd name="T61" fmla="*/ 308 h 1914"/>
                <a:gd name="T62" fmla="*/ 1392 w 2872"/>
                <a:gd name="T63" fmla="*/ 413 h 1914"/>
                <a:gd name="T64" fmla="*/ 1393 w 2872"/>
                <a:gd name="T65" fmla="*/ 1671 h 1914"/>
                <a:gd name="T66" fmla="*/ 1340 w 2872"/>
                <a:gd name="T67" fmla="*/ 1700 h 1914"/>
                <a:gd name="T68" fmla="*/ 2615 w 2872"/>
                <a:gd name="T69" fmla="*/ 1510 h 1914"/>
                <a:gd name="T70" fmla="*/ 2541 w 2872"/>
                <a:gd name="T71" fmla="*/ 1573 h 1914"/>
                <a:gd name="T72" fmla="*/ 1532 w 2872"/>
                <a:gd name="T73" fmla="*/ 1700 h 1914"/>
                <a:gd name="T74" fmla="*/ 1480 w 2872"/>
                <a:gd name="T75" fmla="*/ 1671 h 1914"/>
                <a:gd name="T76" fmla="*/ 1480 w 2872"/>
                <a:gd name="T77" fmla="*/ 413 h 1914"/>
                <a:gd name="T78" fmla="*/ 1533 w 2872"/>
                <a:gd name="T79" fmla="*/ 308 h 1914"/>
                <a:gd name="T80" fmla="*/ 2558 w 2872"/>
                <a:gd name="T81" fmla="*/ 148 h 1914"/>
                <a:gd name="T82" fmla="*/ 2615 w 2872"/>
                <a:gd name="T83" fmla="*/ 216 h 1914"/>
                <a:gd name="T84" fmla="*/ 2615 w 2872"/>
                <a:gd name="T85" fmla="*/ 1510 h 1914"/>
                <a:gd name="T86" fmla="*/ 2615 w 2872"/>
                <a:gd name="T87" fmla="*/ 1510 h 1914"/>
                <a:gd name="T88" fmla="*/ 2615 w 2872"/>
                <a:gd name="T89" fmla="*/ 1510 h 1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72" h="1914">
                  <a:moveTo>
                    <a:pt x="2804" y="325"/>
                  </a:moveTo>
                  <a:cubicBezTo>
                    <a:pt x="2761" y="325"/>
                    <a:pt x="2761" y="325"/>
                    <a:pt x="2761" y="325"/>
                  </a:cubicBezTo>
                  <a:cubicBezTo>
                    <a:pt x="2729" y="325"/>
                    <a:pt x="2703" y="299"/>
                    <a:pt x="2703" y="267"/>
                  </a:cubicBezTo>
                  <a:cubicBezTo>
                    <a:pt x="2703" y="152"/>
                    <a:pt x="2703" y="152"/>
                    <a:pt x="2703" y="152"/>
                  </a:cubicBezTo>
                  <a:cubicBezTo>
                    <a:pt x="2703" y="119"/>
                    <a:pt x="2680" y="91"/>
                    <a:pt x="2647" y="85"/>
                  </a:cubicBezTo>
                  <a:cubicBezTo>
                    <a:pt x="2204" y="0"/>
                    <a:pt x="1800" y="2"/>
                    <a:pt x="1493" y="218"/>
                  </a:cubicBezTo>
                  <a:cubicBezTo>
                    <a:pt x="1439" y="257"/>
                    <a:pt x="1434" y="256"/>
                    <a:pt x="1380" y="219"/>
                  </a:cubicBezTo>
                  <a:cubicBezTo>
                    <a:pt x="1072" y="2"/>
                    <a:pt x="669" y="0"/>
                    <a:pt x="225" y="85"/>
                  </a:cubicBezTo>
                  <a:cubicBezTo>
                    <a:pt x="193" y="91"/>
                    <a:pt x="170" y="119"/>
                    <a:pt x="170" y="152"/>
                  </a:cubicBezTo>
                  <a:cubicBezTo>
                    <a:pt x="170" y="267"/>
                    <a:pt x="170" y="267"/>
                    <a:pt x="170" y="267"/>
                  </a:cubicBezTo>
                  <a:cubicBezTo>
                    <a:pt x="170" y="299"/>
                    <a:pt x="143" y="325"/>
                    <a:pt x="111" y="325"/>
                  </a:cubicBezTo>
                  <a:cubicBezTo>
                    <a:pt x="68" y="325"/>
                    <a:pt x="68" y="325"/>
                    <a:pt x="68" y="325"/>
                  </a:cubicBezTo>
                  <a:cubicBezTo>
                    <a:pt x="31" y="325"/>
                    <a:pt x="0" y="356"/>
                    <a:pt x="0" y="394"/>
                  </a:cubicBezTo>
                  <a:cubicBezTo>
                    <a:pt x="1" y="1765"/>
                    <a:pt x="1" y="1765"/>
                    <a:pt x="1" y="1765"/>
                  </a:cubicBezTo>
                  <a:cubicBezTo>
                    <a:pt x="1" y="1802"/>
                    <a:pt x="31" y="1833"/>
                    <a:pt x="69" y="1833"/>
                  </a:cubicBezTo>
                  <a:cubicBezTo>
                    <a:pt x="1228" y="1833"/>
                    <a:pt x="1228" y="1833"/>
                    <a:pt x="1228" y="1833"/>
                  </a:cubicBezTo>
                  <a:cubicBezTo>
                    <a:pt x="1249" y="1833"/>
                    <a:pt x="1266" y="1850"/>
                    <a:pt x="1266" y="1872"/>
                  </a:cubicBezTo>
                  <a:cubicBezTo>
                    <a:pt x="1266" y="1895"/>
                    <a:pt x="1282" y="1914"/>
                    <a:pt x="1305" y="1914"/>
                  </a:cubicBezTo>
                  <a:cubicBezTo>
                    <a:pt x="1567" y="1914"/>
                    <a:pt x="1567" y="1914"/>
                    <a:pt x="1567" y="1914"/>
                  </a:cubicBezTo>
                  <a:cubicBezTo>
                    <a:pt x="1588" y="1914"/>
                    <a:pt x="1606" y="1896"/>
                    <a:pt x="1606" y="1875"/>
                  </a:cubicBezTo>
                  <a:cubicBezTo>
                    <a:pt x="1606" y="1852"/>
                    <a:pt x="1621" y="1833"/>
                    <a:pt x="1645" y="1833"/>
                  </a:cubicBezTo>
                  <a:cubicBezTo>
                    <a:pt x="2803" y="1833"/>
                    <a:pt x="2803" y="1833"/>
                    <a:pt x="2803" y="1833"/>
                  </a:cubicBezTo>
                  <a:cubicBezTo>
                    <a:pt x="2841" y="1833"/>
                    <a:pt x="2872" y="1802"/>
                    <a:pt x="2872" y="1765"/>
                  </a:cubicBezTo>
                  <a:cubicBezTo>
                    <a:pt x="2872" y="394"/>
                    <a:pt x="2872" y="394"/>
                    <a:pt x="2872" y="394"/>
                  </a:cubicBezTo>
                  <a:cubicBezTo>
                    <a:pt x="2872" y="356"/>
                    <a:pt x="2842" y="325"/>
                    <a:pt x="2804" y="325"/>
                  </a:cubicBezTo>
                  <a:close/>
                  <a:moveTo>
                    <a:pt x="1340" y="1700"/>
                  </a:moveTo>
                  <a:cubicBezTo>
                    <a:pt x="1067" y="1529"/>
                    <a:pt x="711" y="1510"/>
                    <a:pt x="331" y="1573"/>
                  </a:cubicBezTo>
                  <a:cubicBezTo>
                    <a:pt x="292" y="1579"/>
                    <a:pt x="257" y="1550"/>
                    <a:pt x="257" y="1510"/>
                  </a:cubicBezTo>
                  <a:cubicBezTo>
                    <a:pt x="257" y="216"/>
                    <a:pt x="257" y="216"/>
                    <a:pt x="257" y="216"/>
                  </a:cubicBezTo>
                  <a:cubicBezTo>
                    <a:pt x="257" y="182"/>
                    <a:pt x="281" y="154"/>
                    <a:pt x="314" y="148"/>
                  </a:cubicBezTo>
                  <a:cubicBezTo>
                    <a:pt x="710" y="81"/>
                    <a:pt x="1074" y="108"/>
                    <a:pt x="1340" y="308"/>
                  </a:cubicBezTo>
                  <a:cubicBezTo>
                    <a:pt x="1374" y="334"/>
                    <a:pt x="1392" y="371"/>
                    <a:pt x="1392" y="413"/>
                  </a:cubicBezTo>
                  <a:cubicBezTo>
                    <a:pt x="1393" y="1671"/>
                    <a:pt x="1393" y="1671"/>
                    <a:pt x="1393" y="1671"/>
                  </a:cubicBezTo>
                  <a:cubicBezTo>
                    <a:pt x="1393" y="1698"/>
                    <a:pt x="1363" y="1714"/>
                    <a:pt x="1340" y="1700"/>
                  </a:cubicBezTo>
                  <a:close/>
                  <a:moveTo>
                    <a:pt x="2615" y="1510"/>
                  </a:moveTo>
                  <a:cubicBezTo>
                    <a:pt x="2615" y="1550"/>
                    <a:pt x="2580" y="1579"/>
                    <a:pt x="2541" y="1573"/>
                  </a:cubicBezTo>
                  <a:cubicBezTo>
                    <a:pt x="2162" y="1510"/>
                    <a:pt x="1805" y="1529"/>
                    <a:pt x="1532" y="1700"/>
                  </a:cubicBezTo>
                  <a:cubicBezTo>
                    <a:pt x="1509" y="1714"/>
                    <a:pt x="1480" y="1698"/>
                    <a:pt x="1480" y="1671"/>
                  </a:cubicBezTo>
                  <a:cubicBezTo>
                    <a:pt x="1480" y="413"/>
                    <a:pt x="1480" y="413"/>
                    <a:pt x="1480" y="413"/>
                  </a:cubicBezTo>
                  <a:cubicBezTo>
                    <a:pt x="1480" y="371"/>
                    <a:pt x="1499" y="334"/>
                    <a:pt x="1533" y="308"/>
                  </a:cubicBezTo>
                  <a:cubicBezTo>
                    <a:pt x="1798" y="108"/>
                    <a:pt x="2163" y="81"/>
                    <a:pt x="2558" y="148"/>
                  </a:cubicBezTo>
                  <a:cubicBezTo>
                    <a:pt x="2592" y="154"/>
                    <a:pt x="2615" y="182"/>
                    <a:pt x="2615" y="216"/>
                  </a:cubicBezTo>
                  <a:cubicBezTo>
                    <a:pt x="2615" y="1510"/>
                    <a:pt x="2615" y="1510"/>
                    <a:pt x="2615" y="1510"/>
                  </a:cubicBezTo>
                  <a:close/>
                  <a:moveTo>
                    <a:pt x="2615" y="1510"/>
                  </a:moveTo>
                  <a:cubicBezTo>
                    <a:pt x="2615" y="1510"/>
                    <a:pt x="2615" y="1510"/>
                    <a:pt x="2615" y="1510"/>
                  </a:cubicBezTo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DBC9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902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202527" y="2309301"/>
            <a:ext cx="2389614" cy="1582632"/>
            <a:chOff x="2986577" y="1792467"/>
            <a:chExt cx="2389614" cy="1582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6577" y="1792467"/>
              <a:ext cx="2389614" cy="158263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5" name="矩形 4"/>
            <p:cNvSpPr/>
            <p:nvPr/>
          </p:nvSpPr>
          <p:spPr>
            <a:xfrm>
              <a:off x="2986577" y="2941983"/>
              <a:ext cx="2389614" cy="433116"/>
            </a:xfrm>
            <a:prstGeom prst="rect">
              <a:avLst/>
            </a:prstGeom>
            <a:solidFill>
              <a:srgbClr val="5C4A42">
                <a:alpha val="62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选题的背景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3050" y="2309301"/>
            <a:ext cx="2398156" cy="1582632"/>
            <a:chOff x="6167100" y="1792467"/>
            <a:chExt cx="2398156" cy="1582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87"/>
            <a:stretch/>
          </p:blipFill>
          <p:spPr>
            <a:xfrm>
              <a:off x="6167100" y="1792467"/>
              <a:ext cx="2398156" cy="158263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8" name="矩形 7"/>
            <p:cNvSpPr/>
            <p:nvPr/>
          </p:nvSpPr>
          <p:spPr>
            <a:xfrm>
              <a:off x="6167100" y="2941983"/>
              <a:ext cx="2381072" cy="433116"/>
            </a:xfrm>
            <a:prstGeom prst="rect">
              <a:avLst/>
            </a:prstGeom>
            <a:solidFill>
              <a:srgbClr val="5C4A42">
                <a:alpha val="62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选题的背景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02527" y="4416397"/>
            <a:ext cx="2398156" cy="1582632"/>
            <a:chOff x="2986577" y="3899563"/>
            <a:chExt cx="2398156" cy="1582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21"/>
            <a:stretch/>
          </p:blipFill>
          <p:spPr>
            <a:xfrm>
              <a:off x="2986577" y="3899563"/>
              <a:ext cx="2398156" cy="158263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2986577" y="5049079"/>
              <a:ext cx="2389614" cy="433116"/>
            </a:xfrm>
            <a:prstGeom prst="rect">
              <a:avLst/>
            </a:prstGeom>
            <a:solidFill>
              <a:srgbClr val="5C4A42">
                <a:alpha val="62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选题的背景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74508" y="4416397"/>
            <a:ext cx="2406698" cy="1582632"/>
            <a:chOff x="6158558" y="3899563"/>
            <a:chExt cx="2406698" cy="15826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3"/>
            <a:stretch/>
          </p:blipFill>
          <p:spPr>
            <a:xfrm>
              <a:off x="6167100" y="3899563"/>
              <a:ext cx="2398156" cy="158263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4" name="矩形 13"/>
            <p:cNvSpPr/>
            <p:nvPr/>
          </p:nvSpPr>
          <p:spPr>
            <a:xfrm>
              <a:off x="6158558" y="5049079"/>
              <a:ext cx="2389614" cy="433116"/>
            </a:xfrm>
            <a:prstGeom prst="rect">
              <a:avLst/>
            </a:prstGeom>
            <a:solidFill>
              <a:srgbClr val="5C4A42">
                <a:alpha val="62000"/>
              </a:srgb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选题的背景</a:t>
              </a: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7080780" y="2895586"/>
            <a:ext cx="4170315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铅笔演示用心制作每一页艺术珍品，以铅笔姿态孜孜不倦地打磨，完美助力您的演示项目每一页艺术珍品。</a:t>
            </a: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7074961" y="2256292"/>
            <a:ext cx="127390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7074961" y="5011728"/>
            <a:ext cx="4170315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铅笔演示用心制作每一页艺术珍品，以铅笔姿态孜孜不倦地打磨，完美助力您的演示项目每一页艺术珍品。</a:t>
            </a: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7069142" y="4372434"/>
            <a:ext cx="127390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1975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7933672" y="2990597"/>
            <a:ext cx="391377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7956619" y="2551231"/>
            <a:ext cx="1015104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7933672" y="4777664"/>
            <a:ext cx="391377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7956619" y="4338298"/>
            <a:ext cx="1015104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1383" y="2551231"/>
            <a:ext cx="3913771" cy="1088878"/>
            <a:chOff x="506772" y="2707652"/>
            <a:chExt cx="3913771" cy="1088878"/>
          </a:xfrm>
        </p:grpSpPr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506772" y="3113266"/>
              <a:ext cx="39137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  <p:sp>
          <p:nvSpPr>
            <p:cNvPr id="9" name="矩形 1"/>
            <p:cNvSpPr>
              <a:spLocks noChangeArrowheads="1"/>
            </p:cNvSpPr>
            <p:nvPr/>
          </p:nvSpPr>
          <p:spPr bwMode="auto">
            <a:xfrm>
              <a:off x="3405439" y="2707652"/>
              <a:ext cx="1015104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2016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0095" y="4372050"/>
            <a:ext cx="3913771" cy="1088878"/>
            <a:chOff x="506772" y="2707652"/>
            <a:chExt cx="3913771" cy="1088878"/>
          </a:xfrm>
        </p:grpSpPr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506772" y="3113266"/>
              <a:ext cx="39137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  <p:sp>
          <p:nvSpPr>
            <p:cNvPr id="12" name="矩形 1"/>
            <p:cNvSpPr>
              <a:spLocks noChangeArrowheads="1"/>
            </p:cNvSpPr>
            <p:nvPr/>
          </p:nvSpPr>
          <p:spPr bwMode="auto">
            <a:xfrm>
              <a:off x="3405439" y="2707652"/>
              <a:ext cx="1015104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2016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365756" y="2422501"/>
            <a:ext cx="1518083" cy="1518083"/>
            <a:chOff x="4365756" y="2422501"/>
            <a:chExt cx="1518083" cy="1518083"/>
          </a:xfrm>
        </p:grpSpPr>
        <p:sp>
          <p:nvSpPr>
            <p:cNvPr id="38" name="Teardrop 6"/>
            <p:cNvSpPr/>
            <p:nvPr/>
          </p:nvSpPr>
          <p:spPr>
            <a:xfrm flipV="1">
              <a:off x="4365756" y="2422501"/>
              <a:ext cx="1518083" cy="1518083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744905" y="2904867"/>
              <a:ext cx="759784" cy="553349"/>
              <a:chOff x="8203492" y="3660058"/>
              <a:chExt cx="759784" cy="553349"/>
            </a:xfrm>
            <a:solidFill>
              <a:srgbClr val="5C4A42"/>
            </a:solidFill>
          </p:grpSpPr>
          <p:sp>
            <p:nvSpPr>
              <p:cNvPr id="41" name="Rectangle 330"/>
              <p:cNvSpPr>
                <a:spLocks noChangeArrowheads="1"/>
              </p:cNvSpPr>
              <p:nvPr/>
            </p:nvSpPr>
            <p:spPr bwMode="auto">
              <a:xfrm>
                <a:off x="8387941" y="3843080"/>
                <a:ext cx="236701" cy="21986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Rectangle 331"/>
              <p:cNvSpPr>
                <a:spLocks noChangeArrowheads="1"/>
              </p:cNvSpPr>
              <p:nvPr/>
            </p:nvSpPr>
            <p:spPr bwMode="auto">
              <a:xfrm>
                <a:off x="8389940" y="3898187"/>
                <a:ext cx="236701" cy="21700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 332"/>
              <p:cNvSpPr>
                <a:spLocks/>
              </p:cNvSpPr>
              <p:nvPr/>
            </p:nvSpPr>
            <p:spPr bwMode="auto">
              <a:xfrm>
                <a:off x="8340544" y="3784262"/>
                <a:ext cx="335493" cy="400022"/>
              </a:xfrm>
              <a:custGeom>
                <a:avLst/>
                <a:gdLst>
                  <a:gd name="T0" fmla="*/ 0 w 1175"/>
                  <a:gd name="T1" fmla="*/ 0 h 1401"/>
                  <a:gd name="T2" fmla="*/ 0 w 1175"/>
                  <a:gd name="T3" fmla="*/ 40 h 1401"/>
                  <a:gd name="T4" fmla="*/ 109 w 1175"/>
                  <a:gd name="T5" fmla="*/ 309 h 1401"/>
                  <a:gd name="T6" fmla="*/ 109 w 1175"/>
                  <a:gd name="T7" fmla="*/ 109 h 1401"/>
                  <a:gd name="T8" fmla="*/ 1066 w 1175"/>
                  <a:gd name="T9" fmla="*/ 109 h 1401"/>
                  <a:gd name="T10" fmla="*/ 1066 w 1175"/>
                  <a:gd name="T11" fmla="*/ 1290 h 1401"/>
                  <a:gd name="T12" fmla="*/ 324 w 1175"/>
                  <a:gd name="T13" fmla="*/ 1290 h 1401"/>
                  <a:gd name="T14" fmla="*/ 324 w 1175"/>
                  <a:gd name="T15" fmla="*/ 1297 h 1401"/>
                  <a:gd name="T16" fmla="*/ 317 w 1175"/>
                  <a:gd name="T17" fmla="*/ 1290 h 1401"/>
                  <a:gd name="T18" fmla="*/ 109 w 1175"/>
                  <a:gd name="T19" fmla="*/ 1290 h 1401"/>
                  <a:gd name="T20" fmla="*/ 109 w 1175"/>
                  <a:gd name="T21" fmla="*/ 1092 h 1401"/>
                  <a:gd name="T22" fmla="*/ 21 w 1175"/>
                  <a:gd name="T23" fmla="*/ 1007 h 1401"/>
                  <a:gd name="T24" fmla="*/ 17 w 1175"/>
                  <a:gd name="T25" fmla="*/ 1007 h 1401"/>
                  <a:gd name="T26" fmla="*/ 14 w 1175"/>
                  <a:gd name="T27" fmla="*/ 999 h 1401"/>
                  <a:gd name="T28" fmla="*/ 0 w 1175"/>
                  <a:gd name="T29" fmla="*/ 985 h 1401"/>
                  <a:gd name="T30" fmla="*/ 0 w 1175"/>
                  <a:gd name="T31" fmla="*/ 1401 h 1401"/>
                  <a:gd name="T32" fmla="*/ 1175 w 1175"/>
                  <a:gd name="T33" fmla="*/ 1401 h 1401"/>
                  <a:gd name="T34" fmla="*/ 1175 w 1175"/>
                  <a:gd name="T35" fmla="*/ 0 h 1401"/>
                  <a:gd name="T36" fmla="*/ 0 w 1175"/>
                  <a:gd name="T37" fmla="*/ 0 h 1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75" h="1401">
                    <a:moveTo>
                      <a:pt x="0" y="0"/>
                    </a:moveTo>
                    <a:lnTo>
                      <a:pt x="0" y="40"/>
                    </a:lnTo>
                    <a:lnTo>
                      <a:pt x="109" y="309"/>
                    </a:lnTo>
                    <a:lnTo>
                      <a:pt x="109" y="109"/>
                    </a:lnTo>
                    <a:lnTo>
                      <a:pt x="1066" y="109"/>
                    </a:lnTo>
                    <a:lnTo>
                      <a:pt x="1066" y="1290"/>
                    </a:lnTo>
                    <a:lnTo>
                      <a:pt x="324" y="1290"/>
                    </a:lnTo>
                    <a:lnTo>
                      <a:pt x="324" y="1297"/>
                    </a:lnTo>
                    <a:lnTo>
                      <a:pt x="317" y="1290"/>
                    </a:lnTo>
                    <a:lnTo>
                      <a:pt x="109" y="1290"/>
                    </a:lnTo>
                    <a:lnTo>
                      <a:pt x="109" y="1092"/>
                    </a:lnTo>
                    <a:lnTo>
                      <a:pt x="21" y="1007"/>
                    </a:lnTo>
                    <a:lnTo>
                      <a:pt x="17" y="1007"/>
                    </a:lnTo>
                    <a:lnTo>
                      <a:pt x="14" y="999"/>
                    </a:lnTo>
                    <a:lnTo>
                      <a:pt x="0" y="985"/>
                    </a:lnTo>
                    <a:lnTo>
                      <a:pt x="0" y="1401"/>
                    </a:lnTo>
                    <a:lnTo>
                      <a:pt x="1175" y="1401"/>
                    </a:lnTo>
                    <a:lnTo>
                      <a:pt x="117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 333"/>
              <p:cNvSpPr>
                <a:spLocks/>
              </p:cNvSpPr>
              <p:nvPr/>
            </p:nvSpPr>
            <p:spPr bwMode="auto">
              <a:xfrm>
                <a:off x="8402789" y="3947583"/>
                <a:ext cx="222425" cy="21415"/>
              </a:xfrm>
              <a:custGeom>
                <a:avLst/>
                <a:gdLst>
                  <a:gd name="T0" fmla="*/ 0 w 779"/>
                  <a:gd name="T1" fmla="*/ 0 h 75"/>
                  <a:gd name="T2" fmla="*/ 30 w 779"/>
                  <a:gd name="T3" fmla="*/ 75 h 75"/>
                  <a:gd name="T4" fmla="*/ 779 w 779"/>
                  <a:gd name="T5" fmla="*/ 75 h 75"/>
                  <a:gd name="T6" fmla="*/ 779 w 779"/>
                  <a:gd name="T7" fmla="*/ 0 h 75"/>
                  <a:gd name="T8" fmla="*/ 0 w 779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75">
                    <a:moveTo>
                      <a:pt x="0" y="0"/>
                    </a:moveTo>
                    <a:lnTo>
                      <a:pt x="30" y="75"/>
                    </a:lnTo>
                    <a:lnTo>
                      <a:pt x="779" y="75"/>
                    </a:lnTo>
                    <a:lnTo>
                      <a:pt x="77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Freeform 334"/>
              <p:cNvSpPr>
                <a:spLocks/>
              </p:cNvSpPr>
              <p:nvPr/>
            </p:nvSpPr>
            <p:spPr bwMode="auto">
              <a:xfrm>
                <a:off x="8425060" y="4002975"/>
                <a:ext cx="202152" cy="21415"/>
              </a:xfrm>
              <a:custGeom>
                <a:avLst/>
                <a:gdLst>
                  <a:gd name="T0" fmla="*/ 42 w 708"/>
                  <a:gd name="T1" fmla="*/ 75 h 75"/>
                  <a:gd name="T2" fmla="*/ 708 w 708"/>
                  <a:gd name="T3" fmla="*/ 75 h 75"/>
                  <a:gd name="T4" fmla="*/ 708 w 708"/>
                  <a:gd name="T5" fmla="*/ 0 h 75"/>
                  <a:gd name="T6" fmla="*/ 0 w 708"/>
                  <a:gd name="T7" fmla="*/ 0 h 75"/>
                  <a:gd name="T8" fmla="*/ 42 w 708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75">
                    <a:moveTo>
                      <a:pt x="42" y="75"/>
                    </a:moveTo>
                    <a:lnTo>
                      <a:pt x="708" y="75"/>
                    </a:lnTo>
                    <a:lnTo>
                      <a:pt x="708" y="0"/>
                    </a:lnTo>
                    <a:lnTo>
                      <a:pt x="0" y="0"/>
                    </a:lnTo>
                    <a:lnTo>
                      <a:pt x="42" y="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Freeform 335"/>
              <p:cNvSpPr>
                <a:spLocks/>
              </p:cNvSpPr>
              <p:nvPr/>
            </p:nvSpPr>
            <p:spPr bwMode="auto">
              <a:xfrm>
                <a:off x="8435624" y="4046089"/>
                <a:ext cx="191017" cy="21415"/>
              </a:xfrm>
              <a:custGeom>
                <a:avLst/>
                <a:gdLst>
                  <a:gd name="T0" fmla="*/ 3 w 669"/>
                  <a:gd name="T1" fmla="*/ 0 h 75"/>
                  <a:gd name="T2" fmla="*/ 0 w 669"/>
                  <a:gd name="T3" fmla="*/ 75 h 75"/>
                  <a:gd name="T4" fmla="*/ 669 w 669"/>
                  <a:gd name="T5" fmla="*/ 75 h 75"/>
                  <a:gd name="T6" fmla="*/ 669 w 669"/>
                  <a:gd name="T7" fmla="*/ 0 h 75"/>
                  <a:gd name="T8" fmla="*/ 3 w 669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9" h="75">
                    <a:moveTo>
                      <a:pt x="3" y="0"/>
                    </a:moveTo>
                    <a:lnTo>
                      <a:pt x="0" y="75"/>
                    </a:lnTo>
                    <a:lnTo>
                      <a:pt x="669" y="75"/>
                    </a:lnTo>
                    <a:lnTo>
                      <a:pt x="669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336"/>
              <p:cNvSpPr>
                <a:spLocks/>
              </p:cNvSpPr>
              <p:nvPr/>
            </p:nvSpPr>
            <p:spPr bwMode="auto">
              <a:xfrm>
                <a:off x="8352822" y="4033811"/>
                <a:ext cx="74237" cy="98506"/>
              </a:xfrm>
              <a:custGeom>
                <a:avLst/>
                <a:gdLst>
                  <a:gd name="T0" fmla="*/ 250 w 260"/>
                  <a:gd name="T1" fmla="*/ 345 h 345"/>
                  <a:gd name="T2" fmla="*/ 260 w 260"/>
                  <a:gd name="T3" fmla="*/ 0 h 345"/>
                  <a:gd name="T4" fmla="*/ 0 w 260"/>
                  <a:gd name="T5" fmla="*/ 107 h 345"/>
                  <a:gd name="T6" fmla="*/ 250 w 260"/>
                  <a:gd name="T7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" h="345">
                    <a:moveTo>
                      <a:pt x="250" y="345"/>
                    </a:moveTo>
                    <a:lnTo>
                      <a:pt x="260" y="0"/>
                    </a:lnTo>
                    <a:lnTo>
                      <a:pt x="0" y="107"/>
                    </a:lnTo>
                    <a:lnTo>
                      <a:pt x="250" y="34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Freeform 337"/>
              <p:cNvSpPr>
                <a:spLocks/>
              </p:cNvSpPr>
              <p:nvPr/>
            </p:nvSpPr>
            <p:spPr bwMode="auto">
              <a:xfrm>
                <a:off x="8203492" y="3660058"/>
                <a:ext cx="95366" cy="89655"/>
              </a:xfrm>
              <a:custGeom>
                <a:avLst/>
                <a:gdLst>
                  <a:gd name="T0" fmla="*/ 120 w 141"/>
                  <a:gd name="T1" fmla="*/ 35 h 133"/>
                  <a:gd name="T2" fmla="*/ 60 w 141"/>
                  <a:gd name="T3" fmla="*/ 10 h 133"/>
                  <a:gd name="T4" fmla="*/ 34 w 141"/>
                  <a:gd name="T5" fmla="*/ 20 h 133"/>
                  <a:gd name="T6" fmla="*/ 9 w 141"/>
                  <a:gd name="T7" fmla="*/ 79 h 133"/>
                  <a:gd name="T8" fmla="*/ 31 w 141"/>
                  <a:gd name="T9" fmla="*/ 133 h 133"/>
                  <a:gd name="T10" fmla="*/ 141 w 141"/>
                  <a:gd name="T11" fmla="*/ 88 h 133"/>
                  <a:gd name="T12" fmla="*/ 120 w 141"/>
                  <a:gd name="T13" fmla="*/ 3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3">
                    <a:moveTo>
                      <a:pt x="120" y="35"/>
                    </a:moveTo>
                    <a:cubicBezTo>
                      <a:pt x="110" y="11"/>
                      <a:pt x="83" y="0"/>
                      <a:pt x="60" y="1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1" y="30"/>
                      <a:pt x="0" y="56"/>
                      <a:pt x="9" y="79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141" y="88"/>
                      <a:pt x="141" y="88"/>
                      <a:pt x="141" y="88"/>
                    </a:cubicBezTo>
                    <a:lnTo>
                      <a:pt x="120" y="3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Freeform 338"/>
              <p:cNvSpPr>
                <a:spLocks/>
              </p:cNvSpPr>
              <p:nvPr/>
            </p:nvSpPr>
            <p:spPr bwMode="auto">
              <a:xfrm>
                <a:off x="8434482" y="4101481"/>
                <a:ext cx="194158" cy="21415"/>
              </a:xfrm>
              <a:custGeom>
                <a:avLst/>
                <a:gdLst>
                  <a:gd name="T0" fmla="*/ 0 w 680"/>
                  <a:gd name="T1" fmla="*/ 75 h 75"/>
                  <a:gd name="T2" fmla="*/ 680 w 680"/>
                  <a:gd name="T3" fmla="*/ 75 h 75"/>
                  <a:gd name="T4" fmla="*/ 680 w 680"/>
                  <a:gd name="T5" fmla="*/ 0 h 75"/>
                  <a:gd name="T6" fmla="*/ 2 w 680"/>
                  <a:gd name="T7" fmla="*/ 0 h 75"/>
                  <a:gd name="T8" fmla="*/ 0 w 680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0" h="75">
                    <a:moveTo>
                      <a:pt x="0" y="75"/>
                    </a:moveTo>
                    <a:lnTo>
                      <a:pt x="680" y="75"/>
                    </a:lnTo>
                    <a:lnTo>
                      <a:pt x="680" y="0"/>
                    </a:lnTo>
                    <a:lnTo>
                      <a:pt x="2" y="0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" name="Freeform 339"/>
              <p:cNvSpPr>
                <a:spLocks/>
              </p:cNvSpPr>
              <p:nvPr/>
            </p:nvSpPr>
            <p:spPr bwMode="auto">
              <a:xfrm>
                <a:off x="8688600" y="3859070"/>
                <a:ext cx="187591" cy="95080"/>
              </a:xfrm>
              <a:custGeom>
                <a:avLst/>
                <a:gdLst>
                  <a:gd name="T0" fmla="*/ 629 w 657"/>
                  <a:gd name="T1" fmla="*/ 333 h 333"/>
                  <a:gd name="T2" fmla="*/ 657 w 657"/>
                  <a:gd name="T3" fmla="*/ 265 h 333"/>
                  <a:gd name="T4" fmla="*/ 650 w 657"/>
                  <a:gd name="T5" fmla="*/ 260 h 333"/>
                  <a:gd name="T6" fmla="*/ 0 w 657"/>
                  <a:gd name="T7" fmla="*/ 0 h 333"/>
                  <a:gd name="T8" fmla="*/ 0 w 657"/>
                  <a:gd name="T9" fmla="*/ 81 h 333"/>
                  <a:gd name="T10" fmla="*/ 622 w 657"/>
                  <a:gd name="T11" fmla="*/ 331 h 333"/>
                  <a:gd name="T12" fmla="*/ 629 w 657"/>
                  <a:gd name="T13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7" h="333">
                    <a:moveTo>
                      <a:pt x="629" y="333"/>
                    </a:moveTo>
                    <a:lnTo>
                      <a:pt x="657" y="265"/>
                    </a:lnTo>
                    <a:lnTo>
                      <a:pt x="650" y="260"/>
                    </a:lnTo>
                    <a:lnTo>
                      <a:pt x="0" y="0"/>
                    </a:lnTo>
                    <a:lnTo>
                      <a:pt x="0" y="81"/>
                    </a:lnTo>
                    <a:lnTo>
                      <a:pt x="622" y="331"/>
                    </a:lnTo>
                    <a:lnTo>
                      <a:pt x="629" y="33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Freeform 340"/>
              <p:cNvSpPr>
                <a:spLocks/>
              </p:cNvSpPr>
              <p:nvPr/>
            </p:nvSpPr>
            <p:spPr bwMode="auto">
              <a:xfrm>
                <a:off x="8688600" y="3911035"/>
                <a:ext cx="168746" cy="87657"/>
              </a:xfrm>
              <a:custGeom>
                <a:avLst/>
                <a:gdLst>
                  <a:gd name="T0" fmla="*/ 591 w 591"/>
                  <a:gd name="T1" fmla="*/ 236 h 307"/>
                  <a:gd name="T2" fmla="*/ 0 w 591"/>
                  <a:gd name="T3" fmla="*/ 0 h 307"/>
                  <a:gd name="T4" fmla="*/ 0 w 591"/>
                  <a:gd name="T5" fmla="*/ 81 h 307"/>
                  <a:gd name="T6" fmla="*/ 563 w 591"/>
                  <a:gd name="T7" fmla="*/ 307 h 307"/>
                  <a:gd name="T8" fmla="*/ 591 w 591"/>
                  <a:gd name="T9" fmla="*/ 23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1" h="307">
                    <a:moveTo>
                      <a:pt x="591" y="236"/>
                    </a:moveTo>
                    <a:lnTo>
                      <a:pt x="0" y="0"/>
                    </a:lnTo>
                    <a:lnTo>
                      <a:pt x="0" y="81"/>
                    </a:lnTo>
                    <a:lnTo>
                      <a:pt x="563" y="307"/>
                    </a:lnTo>
                    <a:lnTo>
                      <a:pt x="591" y="23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Freeform 341"/>
              <p:cNvSpPr>
                <a:spLocks/>
              </p:cNvSpPr>
              <p:nvPr/>
            </p:nvSpPr>
            <p:spPr bwMode="auto">
              <a:xfrm>
                <a:off x="8688600" y="3800537"/>
                <a:ext cx="207863" cy="103075"/>
              </a:xfrm>
              <a:custGeom>
                <a:avLst/>
                <a:gdLst>
                  <a:gd name="T0" fmla="*/ 700 w 728"/>
                  <a:gd name="T1" fmla="*/ 361 h 361"/>
                  <a:gd name="T2" fmla="*/ 728 w 728"/>
                  <a:gd name="T3" fmla="*/ 293 h 361"/>
                  <a:gd name="T4" fmla="*/ 721 w 728"/>
                  <a:gd name="T5" fmla="*/ 290 h 361"/>
                  <a:gd name="T6" fmla="*/ 0 w 728"/>
                  <a:gd name="T7" fmla="*/ 0 h 361"/>
                  <a:gd name="T8" fmla="*/ 0 w 728"/>
                  <a:gd name="T9" fmla="*/ 80 h 361"/>
                  <a:gd name="T10" fmla="*/ 695 w 728"/>
                  <a:gd name="T11" fmla="*/ 359 h 361"/>
                  <a:gd name="T12" fmla="*/ 700 w 728"/>
                  <a:gd name="T13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8" h="361">
                    <a:moveTo>
                      <a:pt x="700" y="361"/>
                    </a:moveTo>
                    <a:lnTo>
                      <a:pt x="728" y="293"/>
                    </a:lnTo>
                    <a:lnTo>
                      <a:pt x="721" y="290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695" y="359"/>
                    </a:lnTo>
                    <a:lnTo>
                      <a:pt x="700" y="36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Freeform 342"/>
              <p:cNvSpPr>
                <a:spLocks/>
              </p:cNvSpPr>
              <p:nvPr/>
            </p:nvSpPr>
            <p:spPr bwMode="auto">
              <a:xfrm>
                <a:off x="8688600" y="3968997"/>
                <a:ext cx="150472" cy="80518"/>
              </a:xfrm>
              <a:custGeom>
                <a:avLst/>
                <a:gdLst>
                  <a:gd name="T0" fmla="*/ 527 w 527"/>
                  <a:gd name="T1" fmla="*/ 213 h 282"/>
                  <a:gd name="T2" fmla="*/ 0 w 527"/>
                  <a:gd name="T3" fmla="*/ 0 h 282"/>
                  <a:gd name="T4" fmla="*/ 0 w 527"/>
                  <a:gd name="T5" fmla="*/ 81 h 282"/>
                  <a:gd name="T6" fmla="*/ 499 w 527"/>
                  <a:gd name="T7" fmla="*/ 282 h 282"/>
                  <a:gd name="T8" fmla="*/ 527 w 527"/>
                  <a:gd name="T9" fmla="*/ 213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7" h="282">
                    <a:moveTo>
                      <a:pt x="527" y="213"/>
                    </a:moveTo>
                    <a:lnTo>
                      <a:pt x="0" y="0"/>
                    </a:lnTo>
                    <a:lnTo>
                      <a:pt x="0" y="81"/>
                    </a:lnTo>
                    <a:lnTo>
                      <a:pt x="499" y="282"/>
                    </a:lnTo>
                    <a:lnTo>
                      <a:pt x="52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Freeform 343"/>
              <p:cNvSpPr>
                <a:spLocks/>
              </p:cNvSpPr>
              <p:nvPr/>
            </p:nvSpPr>
            <p:spPr bwMode="auto">
              <a:xfrm>
                <a:off x="8688600" y="4073785"/>
                <a:ext cx="114781" cy="65957"/>
              </a:xfrm>
              <a:custGeom>
                <a:avLst/>
                <a:gdLst>
                  <a:gd name="T0" fmla="*/ 402 w 402"/>
                  <a:gd name="T1" fmla="*/ 163 h 231"/>
                  <a:gd name="T2" fmla="*/ 0 w 402"/>
                  <a:gd name="T3" fmla="*/ 0 h 231"/>
                  <a:gd name="T4" fmla="*/ 0 w 402"/>
                  <a:gd name="T5" fmla="*/ 80 h 231"/>
                  <a:gd name="T6" fmla="*/ 376 w 402"/>
                  <a:gd name="T7" fmla="*/ 231 h 231"/>
                  <a:gd name="T8" fmla="*/ 402 w 402"/>
                  <a:gd name="T9" fmla="*/ 163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2" h="231">
                    <a:moveTo>
                      <a:pt x="402" y="163"/>
                    </a:moveTo>
                    <a:lnTo>
                      <a:pt x="0" y="0"/>
                    </a:lnTo>
                    <a:lnTo>
                      <a:pt x="0" y="80"/>
                    </a:lnTo>
                    <a:lnTo>
                      <a:pt x="376" y="231"/>
                    </a:lnTo>
                    <a:lnTo>
                      <a:pt x="402" y="16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Freeform 344"/>
              <p:cNvSpPr>
                <a:spLocks/>
              </p:cNvSpPr>
              <p:nvPr/>
            </p:nvSpPr>
            <p:spPr bwMode="auto">
              <a:xfrm>
                <a:off x="8688600" y="4015538"/>
                <a:ext cx="133626" cy="73095"/>
              </a:xfrm>
              <a:custGeom>
                <a:avLst/>
                <a:gdLst>
                  <a:gd name="T0" fmla="*/ 468 w 468"/>
                  <a:gd name="T1" fmla="*/ 187 h 256"/>
                  <a:gd name="T2" fmla="*/ 0 w 468"/>
                  <a:gd name="T3" fmla="*/ 0 h 256"/>
                  <a:gd name="T4" fmla="*/ 0 w 468"/>
                  <a:gd name="T5" fmla="*/ 81 h 256"/>
                  <a:gd name="T6" fmla="*/ 440 w 468"/>
                  <a:gd name="T7" fmla="*/ 256 h 256"/>
                  <a:gd name="T8" fmla="*/ 468 w 468"/>
                  <a:gd name="T9" fmla="*/ 187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256">
                    <a:moveTo>
                      <a:pt x="468" y="187"/>
                    </a:moveTo>
                    <a:lnTo>
                      <a:pt x="0" y="0"/>
                    </a:lnTo>
                    <a:lnTo>
                      <a:pt x="0" y="81"/>
                    </a:lnTo>
                    <a:lnTo>
                      <a:pt x="440" y="256"/>
                    </a:lnTo>
                    <a:lnTo>
                      <a:pt x="468" y="18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 345"/>
              <p:cNvSpPr>
                <a:spLocks/>
              </p:cNvSpPr>
              <p:nvPr/>
            </p:nvSpPr>
            <p:spPr bwMode="auto">
              <a:xfrm>
                <a:off x="8636920" y="3724301"/>
                <a:ext cx="326356" cy="489106"/>
              </a:xfrm>
              <a:custGeom>
                <a:avLst/>
                <a:gdLst>
                  <a:gd name="T0" fmla="*/ 1136 w 1143"/>
                  <a:gd name="T1" fmla="*/ 432 h 1713"/>
                  <a:gd name="T2" fmla="*/ 73 w 1143"/>
                  <a:gd name="T3" fmla="*/ 2 h 1713"/>
                  <a:gd name="T4" fmla="*/ 66 w 1143"/>
                  <a:gd name="T5" fmla="*/ 0 h 1713"/>
                  <a:gd name="T6" fmla="*/ 0 w 1143"/>
                  <a:gd name="T7" fmla="*/ 163 h 1713"/>
                  <a:gd name="T8" fmla="*/ 125 w 1143"/>
                  <a:gd name="T9" fmla="*/ 163 h 1713"/>
                  <a:gd name="T10" fmla="*/ 132 w 1143"/>
                  <a:gd name="T11" fmla="*/ 144 h 1713"/>
                  <a:gd name="T12" fmla="*/ 997 w 1143"/>
                  <a:gd name="T13" fmla="*/ 491 h 1713"/>
                  <a:gd name="T14" fmla="*/ 562 w 1143"/>
                  <a:gd name="T15" fmla="*/ 1569 h 1713"/>
                  <a:gd name="T16" fmla="*/ 181 w 1143"/>
                  <a:gd name="T17" fmla="*/ 1415 h 1713"/>
                  <a:gd name="T18" fmla="*/ 181 w 1143"/>
                  <a:gd name="T19" fmla="*/ 1531 h 1713"/>
                  <a:gd name="T20" fmla="*/ 621 w 1143"/>
                  <a:gd name="T21" fmla="*/ 1708 h 1713"/>
                  <a:gd name="T22" fmla="*/ 628 w 1143"/>
                  <a:gd name="T23" fmla="*/ 1713 h 1713"/>
                  <a:gd name="T24" fmla="*/ 1143 w 1143"/>
                  <a:gd name="T25" fmla="*/ 434 h 1713"/>
                  <a:gd name="T26" fmla="*/ 1136 w 1143"/>
                  <a:gd name="T27" fmla="*/ 432 h 1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3" h="1713">
                    <a:moveTo>
                      <a:pt x="1136" y="432"/>
                    </a:moveTo>
                    <a:lnTo>
                      <a:pt x="73" y="2"/>
                    </a:lnTo>
                    <a:lnTo>
                      <a:pt x="66" y="0"/>
                    </a:lnTo>
                    <a:lnTo>
                      <a:pt x="0" y="163"/>
                    </a:lnTo>
                    <a:lnTo>
                      <a:pt x="125" y="163"/>
                    </a:lnTo>
                    <a:lnTo>
                      <a:pt x="132" y="144"/>
                    </a:lnTo>
                    <a:lnTo>
                      <a:pt x="997" y="491"/>
                    </a:lnTo>
                    <a:lnTo>
                      <a:pt x="562" y="1569"/>
                    </a:lnTo>
                    <a:lnTo>
                      <a:pt x="181" y="1415"/>
                    </a:lnTo>
                    <a:lnTo>
                      <a:pt x="181" y="1531"/>
                    </a:lnTo>
                    <a:lnTo>
                      <a:pt x="621" y="1708"/>
                    </a:lnTo>
                    <a:lnTo>
                      <a:pt x="628" y="1713"/>
                    </a:lnTo>
                    <a:lnTo>
                      <a:pt x="1143" y="434"/>
                    </a:lnTo>
                    <a:lnTo>
                      <a:pt x="1136" y="43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Freeform 346"/>
              <p:cNvSpPr>
                <a:spLocks noEditPoints="1"/>
              </p:cNvSpPr>
              <p:nvPr/>
            </p:nvSpPr>
            <p:spPr bwMode="auto">
              <a:xfrm>
                <a:off x="8228047" y="3727442"/>
                <a:ext cx="197013" cy="331496"/>
              </a:xfrm>
              <a:custGeom>
                <a:avLst/>
                <a:gdLst>
                  <a:gd name="T0" fmla="*/ 292 w 292"/>
                  <a:gd name="T1" fmla="*/ 447 h 491"/>
                  <a:gd name="T2" fmla="*/ 110 w 292"/>
                  <a:gd name="T3" fmla="*/ 0 h 491"/>
                  <a:gd name="T4" fmla="*/ 0 w 292"/>
                  <a:gd name="T5" fmla="*/ 45 h 491"/>
                  <a:gd name="T6" fmla="*/ 182 w 292"/>
                  <a:gd name="T7" fmla="*/ 491 h 491"/>
                  <a:gd name="T8" fmla="*/ 292 w 292"/>
                  <a:gd name="T9" fmla="*/ 447 h 491"/>
                  <a:gd name="T10" fmla="*/ 99 w 292"/>
                  <a:gd name="T11" fmla="*/ 19 h 491"/>
                  <a:gd name="T12" fmla="*/ 220 w 292"/>
                  <a:gd name="T13" fmla="*/ 315 h 491"/>
                  <a:gd name="T14" fmla="*/ 215 w 292"/>
                  <a:gd name="T15" fmla="*/ 338 h 491"/>
                  <a:gd name="T16" fmla="*/ 195 w 292"/>
                  <a:gd name="T17" fmla="*/ 325 h 491"/>
                  <a:gd name="T18" fmla="*/ 75 w 292"/>
                  <a:gd name="T19" fmla="*/ 29 h 491"/>
                  <a:gd name="T20" fmla="*/ 99 w 292"/>
                  <a:gd name="T21" fmla="*/ 19 h 491"/>
                  <a:gd name="T22" fmla="*/ 165 w 292"/>
                  <a:gd name="T23" fmla="*/ 358 h 491"/>
                  <a:gd name="T24" fmla="*/ 146 w 292"/>
                  <a:gd name="T25" fmla="*/ 345 h 491"/>
                  <a:gd name="T26" fmla="*/ 25 w 292"/>
                  <a:gd name="T27" fmla="*/ 49 h 491"/>
                  <a:gd name="T28" fmla="*/ 50 w 292"/>
                  <a:gd name="T29" fmla="*/ 39 h 491"/>
                  <a:gd name="T30" fmla="*/ 170 w 292"/>
                  <a:gd name="T31" fmla="*/ 335 h 491"/>
                  <a:gd name="T32" fmla="*/ 165 w 292"/>
                  <a:gd name="T33" fmla="*/ 358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2" h="491">
                    <a:moveTo>
                      <a:pt x="292" y="447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82" y="491"/>
                      <a:pt x="182" y="491"/>
                      <a:pt x="182" y="491"/>
                    </a:cubicBezTo>
                    <a:lnTo>
                      <a:pt x="292" y="447"/>
                    </a:lnTo>
                    <a:close/>
                    <a:moveTo>
                      <a:pt x="99" y="19"/>
                    </a:moveTo>
                    <a:cubicBezTo>
                      <a:pt x="220" y="315"/>
                      <a:pt x="220" y="315"/>
                      <a:pt x="220" y="315"/>
                    </a:cubicBezTo>
                    <a:cubicBezTo>
                      <a:pt x="224" y="325"/>
                      <a:pt x="222" y="335"/>
                      <a:pt x="215" y="338"/>
                    </a:cubicBezTo>
                    <a:cubicBezTo>
                      <a:pt x="208" y="340"/>
                      <a:pt x="199" y="335"/>
                      <a:pt x="195" y="325"/>
                    </a:cubicBezTo>
                    <a:cubicBezTo>
                      <a:pt x="75" y="29"/>
                      <a:pt x="75" y="29"/>
                      <a:pt x="75" y="29"/>
                    </a:cubicBezTo>
                    <a:lnTo>
                      <a:pt x="99" y="19"/>
                    </a:lnTo>
                    <a:close/>
                    <a:moveTo>
                      <a:pt x="165" y="358"/>
                    </a:moveTo>
                    <a:cubicBezTo>
                      <a:pt x="159" y="361"/>
                      <a:pt x="150" y="355"/>
                      <a:pt x="146" y="34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70" y="335"/>
                      <a:pt x="170" y="335"/>
                      <a:pt x="170" y="335"/>
                    </a:cubicBezTo>
                    <a:cubicBezTo>
                      <a:pt x="174" y="345"/>
                      <a:pt x="172" y="355"/>
                      <a:pt x="165" y="35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6257333" y="2422501"/>
            <a:ext cx="1518083" cy="1518083"/>
            <a:chOff x="6257333" y="2422501"/>
            <a:chExt cx="1518083" cy="1518083"/>
          </a:xfrm>
        </p:grpSpPr>
        <p:sp>
          <p:nvSpPr>
            <p:cNvPr id="36" name="Teardrop 8"/>
            <p:cNvSpPr/>
            <p:nvPr/>
          </p:nvSpPr>
          <p:spPr>
            <a:xfrm flipH="1" flipV="1">
              <a:off x="6257333" y="2422501"/>
              <a:ext cx="1518083" cy="1518083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6617369" y="2961258"/>
              <a:ext cx="645574" cy="535647"/>
              <a:chOff x="4458088" y="3128770"/>
              <a:chExt cx="645574" cy="535647"/>
            </a:xfrm>
            <a:solidFill>
              <a:srgbClr val="5C4A42"/>
            </a:solidFill>
          </p:grpSpPr>
          <p:sp>
            <p:nvSpPr>
              <p:cNvPr id="60" name="Freeform 234"/>
              <p:cNvSpPr>
                <a:spLocks noEditPoints="1"/>
              </p:cNvSpPr>
              <p:nvPr/>
            </p:nvSpPr>
            <p:spPr bwMode="auto">
              <a:xfrm>
                <a:off x="4833840" y="3282669"/>
                <a:ext cx="43971" cy="50538"/>
              </a:xfrm>
              <a:custGeom>
                <a:avLst/>
                <a:gdLst>
                  <a:gd name="T0" fmla="*/ 65 w 65"/>
                  <a:gd name="T1" fmla="*/ 36 h 75"/>
                  <a:gd name="T2" fmla="*/ 53 w 65"/>
                  <a:gd name="T3" fmla="*/ 8 h 75"/>
                  <a:gd name="T4" fmla="*/ 23 w 65"/>
                  <a:gd name="T5" fmla="*/ 0 h 75"/>
                  <a:gd name="T6" fmla="*/ 0 w 65"/>
                  <a:gd name="T7" fmla="*/ 2 h 75"/>
                  <a:gd name="T8" fmla="*/ 0 w 65"/>
                  <a:gd name="T9" fmla="*/ 74 h 75"/>
                  <a:gd name="T10" fmla="*/ 19 w 65"/>
                  <a:gd name="T11" fmla="*/ 75 h 75"/>
                  <a:gd name="T12" fmla="*/ 53 w 65"/>
                  <a:gd name="T13" fmla="*/ 66 h 75"/>
                  <a:gd name="T14" fmla="*/ 65 w 65"/>
                  <a:gd name="T15" fmla="*/ 36 h 75"/>
                  <a:gd name="T16" fmla="*/ 23 w 65"/>
                  <a:gd name="T17" fmla="*/ 62 h 75"/>
                  <a:gd name="T18" fmla="*/ 17 w 65"/>
                  <a:gd name="T19" fmla="*/ 62 h 75"/>
                  <a:gd name="T20" fmla="*/ 17 w 65"/>
                  <a:gd name="T21" fmla="*/ 14 h 75"/>
                  <a:gd name="T22" fmla="*/ 24 w 65"/>
                  <a:gd name="T23" fmla="*/ 13 h 75"/>
                  <a:gd name="T24" fmla="*/ 48 w 65"/>
                  <a:gd name="T25" fmla="*/ 37 h 75"/>
                  <a:gd name="T26" fmla="*/ 23 w 65"/>
                  <a:gd name="T27" fmla="*/ 6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75">
                    <a:moveTo>
                      <a:pt x="65" y="36"/>
                    </a:moveTo>
                    <a:cubicBezTo>
                      <a:pt x="65" y="23"/>
                      <a:pt x="61" y="14"/>
                      <a:pt x="53" y="8"/>
                    </a:cubicBezTo>
                    <a:cubicBezTo>
                      <a:pt x="46" y="3"/>
                      <a:pt x="37" y="0"/>
                      <a:pt x="23" y="0"/>
                    </a:cubicBezTo>
                    <a:cubicBezTo>
                      <a:pt x="14" y="0"/>
                      <a:pt x="6" y="1"/>
                      <a:pt x="0" y="2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4" y="75"/>
                      <a:pt x="11" y="75"/>
                      <a:pt x="19" y="75"/>
                    </a:cubicBezTo>
                    <a:cubicBezTo>
                      <a:pt x="34" y="75"/>
                      <a:pt x="46" y="72"/>
                      <a:pt x="53" y="66"/>
                    </a:cubicBezTo>
                    <a:cubicBezTo>
                      <a:pt x="60" y="60"/>
                      <a:pt x="65" y="50"/>
                      <a:pt x="65" y="36"/>
                    </a:cubicBezTo>
                    <a:close/>
                    <a:moveTo>
                      <a:pt x="23" y="62"/>
                    </a:moveTo>
                    <a:cubicBezTo>
                      <a:pt x="21" y="62"/>
                      <a:pt x="18" y="62"/>
                      <a:pt x="17" y="62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3"/>
                      <a:pt x="21" y="13"/>
                      <a:pt x="24" y="13"/>
                    </a:cubicBezTo>
                    <a:cubicBezTo>
                      <a:pt x="39" y="13"/>
                      <a:pt x="48" y="21"/>
                      <a:pt x="48" y="37"/>
                    </a:cubicBezTo>
                    <a:cubicBezTo>
                      <a:pt x="48" y="54"/>
                      <a:pt x="38" y="63"/>
                      <a:pt x="23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reeform 235"/>
              <p:cNvSpPr>
                <a:spLocks noEditPoints="1"/>
              </p:cNvSpPr>
              <p:nvPr/>
            </p:nvSpPr>
            <p:spPr bwMode="auto">
              <a:xfrm>
                <a:off x="4883236" y="3282669"/>
                <a:ext cx="47683" cy="51109"/>
              </a:xfrm>
              <a:custGeom>
                <a:avLst/>
                <a:gdLst>
                  <a:gd name="T0" fmla="*/ 71 w 71"/>
                  <a:gd name="T1" fmla="*/ 37 h 76"/>
                  <a:gd name="T2" fmla="*/ 36 w 71"/>
                  <a:gd name="T3" fmla="*/ 0 h 76"/>
                  <a:gd name="T4" fmla="*/ 0 w 71"/>
                  <a:gd name="T5" fmla="*/ 38 h 76"/>
                  <a:gd name="T6" fmla="*/ 35 w 71"/>
                  <a:gd name="T7" fmla="*/ 76 h 76"/>
                  <a:gd name="T8" fmla="*/ 71 w 71"/>
                  <a:gd name="T9" fmla="*/ 37 h 76"/>
                  <a:gd name="T10" fmla="*/ 18 w 71"/>
                  <a:gd name="T11" fmla="*/ 38 h 76"/>
                  <a:gd name="T12" fmla="*/ 36 w 71"/>
                  <a:gd name="T13" fmla="*/ 13 h 76"/>
                  <a:gd name="T14" fmla="*/ 53 w 71"/>
                  <a:gd name="T15" fmla="*/ 38 h 76"/>
                  <a:gd name="T16" fmla="*/ 36 w 71"/>
                  <a:gd name="T17" fmla="*/ 63 h 76"/>
                  <a:gd name="T18" fmla="*/ 18 w 71"/>
                  <a:gd name="T1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6">
                    <a:moveTo>
                      <a:pt x="71" y="37"/>
                    </a:moveTo>
                    <a:cubicBezTo>
                      <a:pt x="71" y="17"/>
                      <a:pt x="59" y="0"/>
                      <a:pt x="36" y="0"/>
                    </a:cubicBezTo>
                    <a:cubicBezTo>
                      <a:pt x="14" y="0"/>
                      <a:pt x="0" y="16"/>
                      <a:pt x="0" y="38"/>
                    </a:cubicBezTo>
                    <a:cubicBezTo>
                      <a:pt x="0" y="59"/>
                      <a:pt x="13" y="76"/>
                      <a:pt x="35" y="76"/>
                    </a:cubicBezTo>
                    <a:cubicBezTo>
                      <a:pt x="56" y="76"/>
                      <a:pt x="71" y="61"/>
                      <a:pt x="71" y="37"/>
                    </a:cubicBezTo>
                    <a:close/>
                    <a:moveTo>
                      <a:pt x="18" y="38"/>
                    </a:moveTo>
                    <a:cubicBezTo>
                      <a:pt x="18" y="24"/>
                      <a:pt x="24" y="13"/>
                      <a:pt x="36" y="13"/>
                    </a:cubicBezTo>
                    <a:cubicBezTo>
                      <a:pt x="47" y="13"/>
                      <a:pt x="53" y="24"/>
                      <a:pt x="53" y="38"/>
                    </a:cubicBezTo>
                    <a:cubicBezTo>
                      <a:pt x="53" y="52"/>
                      <a:pt x="47" y="63"/>
                      <a:pt x="36" y="63"/>
                    </a:cubicBezTo>
                    <a:cubicBezTo>
                      <a:pt x="24" y="63"/>
                      <a:pt x="18" y="52"/>
                      <a:pt x="1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reeform 236"/>
              <p:cNvSpPr>
                <a:spLocks/>
              </p:cNvSpPr>
              <p:nvPr/>
            </p:nvSpPr>
            <p:spPr bwMode="auto">
              <a:xfrm>
                <a:off x="4934345" y="3283240"/>
                <a:ext cx="63387" cy="49967"/>
              </a:xfrm>
              <a:custGeom>
                <a:avLst/>
                <a:gdLst>
                  <a:gd name="T0" fmla="*/ 42 w 94"/>
                  <a:gd name="T1" fmla="*/ 42 h 74"/>
                  <a:gd name="T2" fmla="*/ 47 w 94"/>
                  <a:gd name="T3" fmla="*/ 19 h 74"/>
                  <a:gd name="T4" fmla="*/ 47 w 94"/>
                  <a:gd name="T5" fmla="*/ 19 h 74"/>
                  <a:gd name="T6" fmla="*/ 50 w 94"/>
                  <a:gd name="T7" fmla="*/ 42 h 74"/>
                  <a:gd name="T8" fmla="*/ 57 w 94"/>
                  <a:gd name="T9" fmla="*/ 74 h 74"/>
                  <a:gd name="T10" fmla="*/ 75 w 94"/>
                  <a:gd name="T11" fmla="*/ 74 h 74"/>
                  <a:gd name="T12" fmla="*/ 94 w 94"/>
                  <a:gd name="T13" fmla="*/ 0 h 74"/>
                  <a:gd name="T14" fmla="*/ 77 w 94"/>
                  <a:gd name="T15" fmla="*/ 0 h 74"/>
                  <a:gd name="T16" fmla="*/ 71 w 94"/>
                  <a:gd name="T17" fmla="*/ 30 h 74"/>
                  <a:gd name="T18" fmla="*/ 66 w 94"/>
                  <a:gd name="T19" fmla="*/ 56 h 74"/>
                  <a:gd name="T20" fmla="*/ 66 w 94"/>
                  <a:gd name="T21" fmla="*/ 56 h 74"/>
                  <a:gd name="T22" fmla="*/ 62 w 94"/>
                  <a:gd name="T23" fmla="*/ 31 h 74"/>
                  <a:gd name="T24" fmla="*/ 56 w 94"/>
                  <a:gd name="T25" fmla="*/ 0 h 74"/>
                  <a:gd name="T26" fmla="*/ 39 w 94"/>
                  <a:gd name="T27" fmla="*/ 0 h 74"/>
                  <a:gd name="T28" fmla="*/ 32 w 94"/>
                  <a:gd name="T29" fmla="*/ 30 h 74"/>
                  <a:gd name="T30" fmla="*/ 28 w 94"/>
                  <a:gd name="T31" fmla="*/ 56 h 74"/>
                  <a:gd name="T32" fmla="*/ 27 w 94"/>
                  <a:gd name="T33" fmla="*/ 56 h 74"/>
                  <a:gd name="T34" fmla="*/ 23 w 94"/>
                  <a:gd name="T35" fmla="*/ 30 h 74"/>
                  <a:gd name="T36" fmla="*/ 17 w 94"/>
                  <a:gd name="T37" fmla="*/ 0 h 74"/>
                  <a:gd name="T38" fmla="*/ 0 w 94"/>
                  <a:gd name="T39" fmla="*/ 0 h 74"/>
                  <a:gd name="T40" fmla="*/ 17 w 94"/>
                  <a:gd name="T41" fmla="*/ 74 h 74"/>
                  <a:gd name="T42" fmla="*/ 35 w 94"/>
                  <a:gd name="T43" fmla="*/ 74 h 74"/>
                  <a:gd name="T44" fmla="*/ 42 w 94"/>
                  <a:gd name="T45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" h="74">
                    <a:moveTo>
                      <a:pt x="42" y="42"/>
                    </a:moveTo>
                    <a:cubicBezTo>
                      <a:pt x="44" y="34"/>
                      <a:pt x="45" y="27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8" y="28"/>
                      <a:pt x="49" y="34"/>
                      <a:pt x="50" y="4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69" y="39"/>
                      <a:pt x="67" y="48"/>
                      <a:pt x="66" y="56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5" y="48"/>
                      <a:pt x="64" y="40"/>
                      <a:pt x="62" y="31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0" y="39"/>
                      <a:pt x="29" y="48"/>
                      <a:pt x="28" y="56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6" y="49"/>
                      <a:pt x="25" y="39"/>
                      <a:pt x="23" y="3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35" y="74"/>
                      <a:pt x="35" y="74"/>
                      <a:pt x="35" y="74"/>
                    </a:cubicBezTo>
                    <a:lnTo>
                      <a:pt x="42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reeform 237"/>
              <p:cNvSpPr>
                <a:spLocks/>
              </p:cNvSpPr>
              <p:nvPr/>
            </p:nvSpPr>
            <p:spPr bwMode="auto">
              <a:xfrm>
                <a:off x="5003157" y="3283240"/>
                <a:ext cx="41116" cy="49967"/>
              </a:xfrm>
              <a:custGeom>
                <a:avLst/>
                <a:gdLst>
                  <a:gd name="T0" fmla="*/ 35 w 61"/>
                  <a:gd name="T1" fmla="*/ 27 h 74"/>
                  <a:gd name="T2" fmla="*/ 20 w 61"/>
                  <a:gd name="T3" fmla="*/ 0 h 74"/>
                  <a:gd name="T4" fmla="*/ 0 w 61"/>
                  <a:gd name="T5" fmla="*/ 0 h 74"/>
                  <a:gd name="T6" fmla="*/ 0 w 61"/>
                  <a:gd name="T7" fmla="*/ 74 h 74"/>
                  <a:gd name="T8" fmla="*/ 16 w 61"/>
                  <a:gd name="T9" fmla="*/ 74 h 74"/>
                  <a:gd name="T10" fmla="*/ 16 w 61"/>
                  <a:gd name="T11" fmla="*/ 51 h 74"/>
                  <a:gd name="T12" fmla="*/ 15 w 61"/>
                  <a:gd name="T13" fmla="*/ 19 h 74"/>
                  <a:gd name="T14" fmla="*/ 15 w 61"/>
                  <a:gd name="T15" fmla="*/ 19 h 74"/>
                  <a:gd name="T16" fmla="*/ 28 w 61"/>
                  <a:gd name="T17" fmla="*/ 45 h 74"/>
                  <a:gd name="T18" fmla="*/ 44 w 61"/>
                  <a:gd name="T19" fmla="*/ 74 h 74"/>
                  <a:gd name="T20" fmla="*/ 61 w 61"/>
                  <a:gd name="T21" fmla="*/ 74 h 74"/>
                  <a:gd name="T22" fmla="*/ 61 w 61"/>
                  <a:gd name="T23" fmla="*/ 0 h 74"/>
                  <a:gd name="T24" fmla="*/ 46 w 61"/>
                  <a:gd name="T25" fmla="*/ 0 h 74"/>
                  <a:gd name="T26" fmla="*/ 46 w 61"/>
                  <a:gd name="T27" fmla="*/ 21 h 74"/>
                  <a:gd name="T28" fmla="*/ 47 w 61"/>
                  <a:gd name="T29" fmla="*/ 52 h 74"/>
                  <a:gd name="T30" fmla="*/ 47 w 61"/>
                  <a:gd name="T31" fmla="*/ 52 h 74"/>
                  <a:gd name="T32" fmla="*/ 35 w 61"/>
                  <a:gd name="T33" fmla="*/ 2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" h="74">
                    <a:moveTo>
                      <a:pt x="35" y="27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6" y="74"/>
                      <a:pt x="16" y="74"/>
                      <a:pt x="16" y="74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39"/>
                      <a:pt x="15" y="29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9" y="28"/>
                      <a:pt x="24" y="37"/>
                      <a:pt x="28" y="45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33"/>
                      <a:pt x="46" y="4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4" y="44"/>
                      <a:pt x="39" y="35"/>
                      <a:pt x="3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reeform 238"/>
              <p:cNvSpPr>
                <a:spLocks/>
              </p:cNvSpPr>
              <p:nvPr/>
            </p:nvSpPr>
            <p:spPr bwMode="auto">
              <a:xfrm>
                <a:off x="4746755" y="3205577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2 h 581"/>
                  <a:gd name="T4" fmla="*/ 24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6 w 529"/>
                  <a:gd name="T11" fmla="*/ 525 h 581"/>
                  <a:gd name="T12" fmla="*/ 126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0" y="4"/>
                      <a:pt x="1" y="8"/>
                      <a:pt x="2" y="12"/>
                    </a:cubicBezTo>
                    <a:cubicBezTo>
                      <a:pt x="14" y="22"/>
                      <a:pt x="22" y="38"/>
                      <a:pt x="24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6" y="525"/>
                      <a:pt x="126" y="525"/>
                      <a:pt x="126" y="525"/>
                    </a:cubicBezTo>
                    <a:cubicBezTo>
                      <a:pt x="126" y="581"/>
                      <a:pt x="126" y="581"/>
                      <a:pt x="126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Freeform 239"/>
              <p:cNvSpPr>
                <a:spLocks/>
              </p:cNvSpPr>
              <p:nvPr/>
            </p:nvSpPr>
            <p:spPr bwMode="auto">
              <a:xfrm>
                <a:off x="4523474" y="3128770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2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2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0" y="307"/>
                      <a:pt x="118" y="367"/>
                      <a:pt x="170" y="367"/>
                    </a:cubicBezTo>
                    <a:cubicBezTo>
                      <a:pt x="222" y="367"/>
                      <a:pt x="266" y="307"/>
                      <a:pt x="289" y="243"/>
                    </a:cubicBezTo>
                    <a:cubicBezTo>
                      <a:pt x="304" y="241"/>
                      <a:pt x="320" y="225"/>
                      <a:pt x="326" y="202"/>
                    </a:cubicBezTo>
                    <a:cubicBezTo>
                      <a:pt x="333" y="175"/>
                      <a:pt x="324" y="148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8" y="148"/>
                      <a:pt x="0" y="175"/>
                      <a:pt x="7" y="202"/>
                    </a:cubicBezTo>
                    <a:cubicBezTo>
                      <a:pt x="13" y="226"/>
                      <a:pt x="29" y="242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Freeform 240"/>
              <p:cNvSpPr>
                <a:spLocks/>
              </p:cNvSpPr>
              <p:nvPr/>
            </p:nvSpPr>
            <p:spPr bwMode="auto">
              <a:xfrm>
                <a:off x="4458088" y="3364900"/>
                <a:ext cx="354909" cy="299517"/>
              </a:xfrm>
              <a:custGeom>
                <a:avLst/>
                <a:gdLst>
                  <a:gd name="T0" fmla="*/ 407 w 526"/>
                  <a:gd name="T1" fmla="*/ 0 h 444"/>
                  <a:gd name="T2" fmla="*/ 293 w 526"/>
                  <a:gd name="T3" fmla="*/ 191 h 444"/>
                  <a:gd name="T4" fmla="*/ 280 w 526"/>
                  <a:gd name="T5" fmla="*/ 105 h 444"/>
                  <a:gd name="T6" fmla="*/ 295 w 526"/>
                  <a:gd name="T7" fmla="*/ 78 h 444"/>
                  <a:gd name="T8" fmla="*/ 263 w 526"/>
                  <a:gd name="T9" fmla="*/ 45 h 444"/>
                  <a:gd name="T10" fmla="*/ 230 w 526"/>
                  <a:gd name="T11" fmla="*/ 78 h 444"/>
                  <a:gd name="T12" fmla="*/ 246 w 526"/>
                  <a:gd name="T13" fmla="*/ 105 h 444"/>
                  <a:gd name="T14" fmla="*/ 232 w 526"/>
                  <a:gd name="T15" fmla="*/ 189 h 444"/>
                  <a:gd name="T16" fmla="*/ 120 w 526"/>
                  <a:gd name="T17" fmla="*/ 0 h 444"/>
                  <a:gd name="T18" fmla="*/ 2 w 526"/>
                  <a:gd name="T19" fmla="*/ 125 h 444"/>
                  <a:gd name="T20" fmla="*/ 0 w 526"/>
                  <a:gd name="T21" fmla="*/ 125 h 444"/>
                  <a:gd name="T22" fmla="*/ 0 w 526"/>
                  <a:gd name="T23" fmla="*/ 402 h 444"/>
                  <a:gd name="T24" fmla="*/ 1 w 526"/>
                  <a:gd name="T25" fmla="*/ 402 h 444"/>
                  <a:gd name="T26" fmla="*/ 263 w 526"/>
                  <a:gd name="T27" fmla="*/ 444 h 444"/>
                  <a:gd name="T28" fmla="*/ 525 w 526"/>
                  <a:gd name="T29" fmla="*/ 402 h 444"/>
                  <a:gd name="T30" fmla="*/ 526 w 526"/>
                  <a:gd name="T31" fmla="*/ 402 h 444"/>
                  <a:gd name="T32" fmla="*/ 526 w 526"/>
                  <a:gd name="T33" fmla="*/ 125 h 444"/>
                  <a:gd name="T34" fmla="*/ 524 w 526"/>
                  <a:gd name="T35" fmla="*/ 125 h 444"/>
                  <a:gd name="T36" fmla="*/ 407 w 526"/>
                  <a:gd name="T37" fmla="*/ 0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6" h="444">
                    <a:moveTo>
                      <a:pt x="407" y="0"/>
                    </a:moveTo>
                    <a:cubicBezTo>
                      <a:pt x="293" y="191"/>
                      <a:pt x="293" y="191"/>
                      <a:pt x="293" y="191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100"/>
                      <a:pt x="295" y="89"/>
                      <a:pt x="295" y="78"/>
                    </a:cubicBezTo>
                    <a:cubicBezTo>
                      <a:pt x="295" y="60"/>
                      <a:pt x="280" y="45"/>
                      <a:pt x="263" y="45"/>
                    </a:cubicBezTo>
                    <a:cubicBezTo>
                      <a:pt x="245" y="45"/>
                      <a:pt x="230" y="60"/>
                      <a:pt x="230" y="78"/>
                    </a:cubicBezTo>
                    <a:cubicBezTo>
                      <a:pt x="230" y="89"/>
                      <a:pt x="236" y="100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8"/>
                      <a:pt x="11" y="73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3" y="426"/>
                      <a:pt x="126" y="444"/>
                      <a:pt x="263" y="444"/>
                    </a:cubicBezTo>
                    <a:cubicBezTo>
                      <a:pt x="400" y="444"/>
                      <a:pt x="513" y="426"/>
                      <a:pt x="525" y="402"/>
                    </a:cubicBezTo>
                    <a:cubicBezTo>
                      <a:pt x="526" y="402"/>
                      <a:pt x="526" y="402"/>
                      <a:pt x="526" y="402"/>
                    </a:cubicBezTo>
                    <a:cubicBezTo>
                      <a:pt x="526" y="125"/>
                      <a:pt x="526" y="125"/>
                      <a:pt x="526" y="125"/>
                    </a:cubicBezTo>
                    <a:cubicBezTo>
                      <a:pt x="524" y="125"/>
                      <a:pt x="524" y="125"/>
                      <a:pt x="524" y="125"/>
                    </a:cubicBezTo>
                    <a:cubicBezTo>
                      <a:pt x="515" y="73"/>
                      <a:pt x="470" y="28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241"/>
              <p:cNvSpPr>
                <a:spLocks/>
              </p:cNvSpPr>
              <p:nvPr/>
            </p:nvSpPr>
            <p:spPr bwMode="auto">
              <a:xfrm>
                <a:off x="4822419" y="3368897"/>
                <a:ext cx="217285" cy="159894"/>
              </a:xfrm>
              <a:custGeom>
                <a:avLst/>
                <a:gdLst>
                  <a:gd name="T0" fmla="*/ 0 w 761"/>
                  <a:gd name="T1" fmla="*/ 24 h 560"/>
                  <a:gd name="T2" fmla="*/ 0 w 761"/>
                  <a:gd name="T3" fmla="*/ 319 h 560"/>
                  <a:gd name="T4" fmla="*/ 66 w 761"/>
                  <a:gd name="T5" fmla="*/ 189 h 560"/>
                  <a:gd name="T6" fmla="*/ 404 w 761"/>
                  <a:gd name="T7" fmla="*/ 397 h 560"/>
                  <a:gd name="T8" fmla="*/ 338 w 761"/>
                  <a:gd name="T9" fmla="*/ 501 h 560"/>
                  <a:gd name="T10" fmla="*/ 761 w 761"/>
                  <a:gd name="T11" fmla="*/ 560 h 560"/>
                  <a:gd name="T12" fmla="*/ 539 w 761"/>
                  <a:gd name="T13" fmla="*/ 194 h 560"/>
                  <a:gd name="T14" fmla="*/ 477 w 761"/>
                  <a:gd name="T15" fmla="*/ 286 h 560"/>
                  <a:gd name="T16" fmla="*/ 12 w 761"/>
                  <a:gd name="T17" fmla="*/ 0 h 560"/>
                  <a:gd name="T18" fmla="*/ 0 w 761"/>
                  <a:gd name="T19" fmla="*/ 24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1" h="560">
                    <a:moveTo>
                      <a:pt x="0" y="24"/>
                    </a:moveTo>
                    <a:lnTo>
                      <a:pt x="0" y="319"/>
                    </a:lnTo>
                    <a:lnTo>
                      <a:pt x="66" y="189"/>
                    </a:lnTo>
                    <a:lnTo>
                      <a:pt x="404" y="397"/>
                    </a:lnTo>
                    <a:lnTo>
                      <a:pt x="338" y="501"/>
                    </a:lnTo>
                    <a:lnTo>
                      <a:pt x="761" y="560"/>
                    </a:lnTo>
                    <a:lnTo>
                      <a:pt x="539" y="194"/>
                    </a:lnTo>
                    <a:lnTo>
                      <a:pt x="477" y="28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4365756" y="4326126"/>
            <a:ext cx="1518083" cy="1518083"/>
            <a:chOff x="4365756" y="4326126"/>
            <a:chExt cx="1518083" cy="1518083"/>
          </a:xfrm>
        </p:grpSpPr>
        <p:sp>
          <p:nvSpPr>
            <p:cNvPr id="34" name="Teardrop 5"/>
            <p:cNvSpPr/>
            <p:nvPr/>
          </p:nvSpPr>
          <p:spPr>
            <a:xfrm>
              <a:off x="4365756" y="4326126"/>
              <a:ext cx="1518083" cy="1518083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4840271" y="4795423"/>
              <a:ext cx="622731" cy="535931"/>
              <a:chOff x="6911327" y="5595428"/>
              <a:chExt cx="622731" cy="535931"/>
            </a:xfrm>
            <a:solidFill>
              <a:srgbClr val="5C4A42"/>
            </a:solidFill>
          </p:grpSpPr>
          <p:sp>
            <p:nvSpPr>
              <p:cNvPr id="70" name="Freeform 220"/>
              <p:cNvSpPr>
                <a:spLocks/>
              </p:cNvSpPr>
              <p:nvPr/>
            </p:nvSpPr>
            <p:spPr bwMode="auto">
              <a:xfrm>
                <a:off x="7243964" y="5595428"/>
                <a:ext cx="224709" cy="247836"/>
              </a:xfrm>
              <a:custGeom>
                <a:avLst/>
                <a:gdLst>
                  <a:gd name="T0" fmla="*/ 46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2 h 367"/>
                  <a:gd name="T8" fmla="*/ 307 w 333"/>
                  <a:gd name="T9" fmla="*/ 142 h 367"/>
                  <a:gd name="T10" fmla="*/ 167 w 333"/>
                  <a:gd name="T11" fmla="*/ 0 h 367"/>
                  <a:gd name="T12" fmla="*/ 27 w 333"/>
                  <a:gd name="T13" fmla="*/ 142 h 367"/>
                  <a:gd name="T14" fmla="*/ 7 w 333"/>
                  <a:gd name="T15" fmla="*/ 202 h 367"/>
                  <a:gd name="T16" fmla="*/ 46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6" y="243"/>
                    </a:moveTo>
                    <a:cubicBezTo>
                      <a:pt x="71" y="307"/>
                      <a:pt x="118" y="367"/>
                      <a:pt x="170" y="367"/>
                    </a:cubicBezTo>
                    <a:cubicBezTo>
                      <a:pt x="222" y="367"/>
                      <a:pt x="266" y="307"/>
                      <a:pt x="289" y="243"/>
                    </a:cubicBezTo>
                    <a:cubicBezTo>
                      <a:pt x="305" y="241"/>
                      <a:pt x="320" y="225"/>
                      <a:pt x="326" y="202"/>
                    </a:cubicBezTo>
                    <a:cubicBezTo>
                      <a:pt x="333" y="175"/>
                      <a:pt x="325" y="148"/>
                      <a:pt x="307" y="142"/>
                    </a:cubicBezTo>
                    <a:cubicBezTo>
                      <a:pt x="302" y="63"/>
                      <a:pt x="241" y="0"/>
                      <a:pt x="167" y="0"/>
                    </a:cubicBezTo>
                    <a:cubicBezTo>
                      <a:pt x="92" y="0"/>
                      <a:pt x="31" y="63"/>
                      <a:pt x="27" y="142"/>
                    </a:cubicBezTo>
                    <a:cubicBezTo>
                      <a:pt x="9" y="148"/>
                      <a:pt x="0" y="175"/>
                      <a:pt x="7" y="202"/>
                    </a:cubicBezTo>
                    <a:cubicBezTo>
                      <a:pt x="13" y="226"/>
                      <a:pt x="30" y="242"/>
                      <a:pt x="46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221"/>
              <p:cNvSpPr>
                <a:spLocks/>
              </p:cNvSpPr>
              <p:nvPr/>
            </p:nvSpPr>
            <p:spPr bwMode="auto">
              <a:xfrm>
                <a:off x="6976712" y="5595428"/>
                <a:ext cx="224709" cy="247836"/>
              </a:xfrm>
              <a:custGeom>
                <a:avLst/>
                <a:gdLst>
                  <a:gd name="T0" fmla="*/ 46 w 333"/>
                  <a:gd name="T1" fmla="*/ 243 h 367"/>
                  <a:gd name="T2" fmla="*/ 170 w 333"/>
                  <a:gd name="T3" fmla="*/ 367 h 367"/>
                  <a:gd name="T4" fmla="*/ 290 w 333"/>
                  <a:gd name="T5" fmla="*/ 243 h 367"/>
                  <a:gd name="T6" fmla="*/ 326 w 333"/>
                  <a:gd name="T7" fmla="*/ 202 h 367"/>
                  <a:gd name="T8" fmla="*/ 307 w 333"/>
                  <a:gd name="T9" fmla="*/ 142 h 367"/>
                  <a:gd name="T10" fmla="*/ 167 w 333"/>
                  <a:gd name="T11" fmla="*/ 0 h 367"/>
                  <a:gd name="T12" fmla="*/ 27 w 333"/>
                  <a:gd name="T13" fmla="*/ 142 h 367"/>
                  <a:gd name="T14" fmla="*/ 7 w 333"/>
                  <a:gd name="T15" fmla="*/ 202 h 367"/>
                  <a:gd name="T16" fmla="*/ 46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6" y="243"/>
                    </a:moveTo>
                    <a:cubicBezTo>
                      <a:pt x="71" y="307"/>
                      <a:pt x="118" y="367"/>
                      <a:pt x="170" y="367"/>
                    </a:cubicBezTo>
                    <a:cubicBezTo>
                      <a:pt x="223" y="367"/>
                      <a:pt x="267" y="307"/>
                      <a:pt x="290" y="243"/>
                    </a:cubicBezTo>
                    <a:cubicBezTo>
                      <a:pt x="305" y="241"/>
                      <a:pt x="320" y="225"/>
                      <a:pt x="326" y="202"/>
                    </a:cubicBezTo>
                    <a:cubicBezTo>
                      <a:pt x="333" y="175"/>
                      <a:pt x="325" y="148"/>
                      <a:pt x="307" y="142"/>
                    </a:cubicBezTo>
                    <a:cubicBezTo>
                      <a:pt x="302" y="63"/>
                      <a:pt x="241" y="0"/>
                      <a:pt x="167" y="0"/>
                    </a:cubicBezTo>
                    <a:cubicBezTo>
                      <a:pt x="92" y="0"/>
                      <a:pt x="31" y="63"/>
                      <a:pt x="27" y="142"/>
                    </a:cubicBezTo>
                    <a:cubicBezTo>
                      <a:pt x="9" y="148"/>
                      <a:pt x="0" y="175"/>
                      <a:pt x="7" y="202"/>
                    </a:cubicBezTo>
                    <a:cubicBezTo>
                      <a:pt x="13" y="226"/>
                      <a:pt x="30" y="242"/>
                      <a:pt x="46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222"/>
              <p:cNvSpPr>
                <a:spLocks/>
              </p:cNvSpPr>
              <p:nvPr/>
            </p:nvSpPr>
            <p:spPr bwMode="auto">
              <a:xfrm>
                <a:off x="7239110" y="5831557"/>
                <a:ext cx="294948" cy="299802"/>
              </a:xfrm>
              <a:custGeom>
                <a:avLst/>
                <a:gdLst>
                  <a:gd name="T0" fmla="*/ 435 w 437"/>
                  <a:gd name="T1" fmla="*/ 125 h 444"/>
                  <a:gd name="T2" fmla="*/ 317 w 437"/>
                  <a:gd name="T3" fmla="*/ 0 h 444"/>
                  <a:gd name="T4" fmla="*/ 204 w 437"/>
                  <a:gd name="T5" fmla="*/ 191 h 444"/>
                  <a:gd name="T6" fmla="*/ 190 w 437"/>
                  <a:gd name="T7" fmla="*/ 105 h 444"/>
                  <a:gd name="T8" fmla="*/ 206 w 437"/>
                  <a:gd name="T9" fmla="*/ 77 h 444"/>
                  <a:gd name="T10" fmla="*/ 173 w 437"/>
                  <a:gd name="T11" fmla="*/ 45 h 444"/>
                  <a:gd name="T12" fmla="*/ 141 w 437"/>
                  <a:gd name="T13" fmla="*/ 77 h 444"/>
                  <a:gd name="T14" fmla="*/ 156 w 437"/>
                  <a:gd name="T15" fmla="*/ 105 h 444"/>
                  <a:gd name="T16" fmla="*/ 142 w 437"/>
                  <a:gd name="T17" fmla="*/ 189 h 444"/>
                  <a:gd name="T18" fmla="*/ 30 w 437"/>
                  <a:gd name="T19" fmla="*/ 0 h 444"/>
                  <a:gd name="T20" fmla="*/ 0 w 437"/>
                  <a:gd name="T21" fmla="*/ 15 h 444"/>
                  <a:gd name="T22" fmla="*/ 67 w 437"/>
                  <a:gd name="T23" fmla="*/ 120 h 444"/>
                  <a:gd name="T24" fmla="*/ 67 w 437"/>
                  <a:gd name="T25" fmla="*/ 123 h 444"/>
                  <a:gd name="T26" fmla="*/ 69 w 437"/>
                  <a:gd name="T27" fmla="*/ 430 h 444"/>
                  <a:gd name="T28" fmla="*/ 174 w 437"/>
                  <a:gd name="T29" fmla="*/ 444 h 444"/>
                  <a:gd name="T30" fmla="*/ 436 w 437"/>
                  <a:gd name="T31" fmla="*/ 402 h 444"/>
                  <a:gd name="T32" fmla="*/ 437 w 437"/>
                  <a:gd name="T33" fmla="*/ 402 h 444"/>
                  <a:gd name="T34" fmla="*/ 437 w 437"/>
                  <a:gd name="T35" fmla="*/ 125 h 444"/>
                  <a:gd name="T36" fmla="*/ 435 w 437"/>
                  <a:gd name="T37" fmla="*/ 125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7" h="444">
                    <a:moveTo>
                      <a:pt x="435" y="125"/>
                    </a:moveTo>
                    <a:cubicBezTo>
                      <a:pt x="425" y="73"/>
                      <a:pt x="381" y="28"/>
                      <a:pt x="317" y="0"/>
                    </a:cubicBezTo>
                    <a:cubicBezTo>
                      <a:pt x="204" y="191"/>
                      <a:pt x="204" y="191"/>
                      <a:pt x="204" y="191"/>
                    </a:cubicBezTo>
                    <a:cubicBezTo>
                      <a:pt x="190" y="105"/>
                      <a:pt x="190" y="105"/>
                      <a:pt x="190" y="105"/>
                    </a:cubicBezTo>
                    <a:cubicBezTo>
                      <a:pt x="199" y="100"/>
                      <a:pt x="206" y="89"/>
                      <a:pt x="206" y="77"/>
                    </a:cubicBezTo>
                    <a:cubicBezTo>
                      <a:pt x="206" y="60"/>
                      <a:pt x="191" y="45"/>
                      <a:pt x="173" y="45"/>
                    </a:cubicBezTo>
                    <a:cubicBezTo>
                      <a:pt x="155" y="45"/>
                      <a:pt x="141" y="60"/>
                      <a:pt x="141" y="77"/>
                    </a:cubicBezTo>
                    <a:cubicBezTo>
                      <a:pt x="141" y="89"/>
                      <a:pt x="147" y="100"/>
                      <a:pt x="156" y="105"/>
                    </a:cubicBezTo>
                    <a:cubicBezTo>
                      <a:pt x="142" y="189"/>
                      <a:pt x="142" y="189"/>
                      <a:pt x="142" y="189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0" y="5"/>
                      <a:pt x="10" y="10"/>
                      <a:pt x="0" y="15"/>
                    </a:cubicBezTo>
                    <a:cubicBezTo>
                      <a:pt x="36" y="45"/>
                      <a:pt x="59" y="81"/>
                      <a:pt x="67" y="120"/>
                    </a:cubicBezTo>
                    <a:cubicBezTo>
                      <a:pt x="67" y="123"/>
                      <a:pt x="67" y="123"/>
                      <a:pt x="67" y="123"/>
                    </a:cubicBezTo>
                    <a:cubicBezTo>
                      <a:pt x="69" y="430"/>
                      <a:pt x="69" y="430"/>
                      <a:pt x="69" y="430"/>
                    </a:cubicBezTo>
                    <a:cubicBezTo>
                      <a:pt x="69" y="430"/>
                      <a:pt x="125" y="444"/>
                      <a:pt x="174" y="444"/>
                    </a:cubicBezTo>
                    <a:cubicBezTo>
                      <a:pt x="311" y="444"/>
                      <a:pt x="424" y="426"/>
                      <a:pt x="436" y="402"/>
                    </a:cubicBezTo>
                    <a:cubicBezTo>
                      <a:pt x="437" y="402"/>
                      <a:pt x="437" y="402"/>
                      <a:pt x="437" y="402"/>
                    </a:cubicBezTo>
                    <a:cubicBezTo>
                      <a:pt x="437" y="125"/>
                      <a:pt x="437" y="125"/>
                      <a:pt x="437" y="125"/>
                    </a:cubicBezTo>
                    <a:lnTo>
                      <a:pt x="435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223"/>
              <p:cNvSpPr>
                <a:spLocks/>
              </p:cNvSpPr>
              <p:nvPr/>
            </p:nvSpPr>
            <p:spPr bwMode="auto">
              <a:xfrm>
                <a:off x="6911327" y="5831557"/>
                <a:ext cx="355480" cy="299802"/>
              </a:xfrm>
              <a:custGeom>
                <a:avLst/>
                <a:gdLst>
                  <a:gd name="T0" fmla="*/ 407 w 527"/>
                  <a:gd name="T1" fmla="*/ 0 h 444"/>
                  <a:gd name="T2" fmla="*/ 294 w 527"/>
                  <a:gd name="T3" fmla="*/ 191 h 444"/>
                  <a:gd name="T4" fmla="*/ 280 w 527"/>
                  <a:gd name="T5" fmla="*/ 105 h 444"/>
                  <a:gd name="T6" fmla="*/ 296 w 527"/>
                  <a:gd name="T7" fmla="*/ 77 h 444"/>
                  <a:gd name="T8" fmla="*/ 263 w 527"/>
                  <a:gd name="T9" fmla="*/ 45 h 444"/>
                  <a:gd name="T10" fmla="*/ 231 w 527"/>
                  <a:gd name="T11" fmla="*/ 77 h 444"/>
                  <a:gd name="T12" fmla="*/ 246 w 527"/>
                  <a:gd name="T13" fmla="*/ 105 h 444"/>
                  <a:gd name="T14" fmla="*/ 233 w 527"/>
                  <a:gd name="T15" fmla="*/ 189 h 444"/>
                  <a:gd name="T16" fmla="*/ 120 w 527"/>
                  <a:gd name="T17" fmla="*/ 0 h 444"/>
                  <a:gd name="T18" fmla="*/ 2 w 527"/>
                  <a:gd name="T19" fmla="*/ 125 h 444"/>
                  <a:gd name="T20" fmla="*/ 0 w 527"/>
                  <a:gd name="T21" fmla="*/ 125 h 444"/>
                  <a:gd name="T22" fmla="*/ 0 w 527"/>
                  <a:gd name="T23" fmla="*/ 402 h 444"/>
                  <a:gd name="T24" fmla="*/ 2 w 527"/>
                  <a:gd name="T25" fmla="*/ 402 h 444"/>
                  <a:gd name="T26" fmla="*/ 264 w 527"/>
                  <a:gd name="T27" fmla="*/ 444 h 444"/>
                  <a:gd name="T28" fmla="*/ 526 w 527"/>
                  <a:gd name="T29" fmla="*/ 402 h 444"/>
                  <a:gd name="T30" fmla="*/ 527 w 527"/>
                  <a:gd name="T31" fmla="*/ 402 h 444"/>
                  <a:gd name="T32" fmla="*/ 525 w 527"/>
                  <a:gd name="T33" fmla="*/ 125 h 444"/>
                  <a:gd name="T34" fmla="*/ 407 w 527"/>
                  <a:gd name="T35" fmla="*/ 0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7" h="444">
                    <a:moveTo>
                      <a:pt x="407" y="0"/>
                    </a:moveTo>
                    <a:cubicBezTo>
                      <a:pt x="294" y="191"/>
                      <a:pt x="294" y="191"/>
                      <a:pt x="294" y="191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90" y="100"/>
                      <a:pt x="296" y="89"/>
                      <a:pt x="296" y="77"/>
                    </a:cubicBezTo>
                    <a:cubicBezTo>
                      <a:pt x="296" y="60"/>
                      <a:pt x="281" y="45"/>
                      <a:pt x="263" y="45"/>
                    </a:cubicBezTo>
                    <a:cubicBezTo>
                      <a:pt x="245" y="45"/>
                      <a:pt x="231" y="60"/>
                      <a:pt x="231" y="77"/>
                    </a:cubicBezTo>
                    <a:cubicBezTo>
                      <a:pt x="231" y="89"/>
                      <a:pt x="237" y="100"/>
                      <a:pt x="246" y="105"/>
                    </a:cubicBezTo>
                    <a:cubicBezTo>
                      <a:pt x="233" y="189"/>
                      <a:pt x="233" y="189"/>
                      <a:pt x="233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7" y="28"/>
                      <a:pt x="12" y="73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2" y="402"/>
                      <a:pt x="2" y="402"/>
                      <a:pt x="2" y="402"/>
                    </a:cubicBezTo>
                    <a:cubicBezTo>
                      <a:pt x="14" y="426"/>
                      <a:pt x="127" y="444"/>
                      <a:pt x="264" y="444"/>
                    </a:cubicBezTo>
                    <a:cubicBezTo>
                      <a:pt x="401" y="444"/>
                      <a:pt x="514" y="426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6" y="73"/>
                      <a:pt x="471" y="28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257333" y="4326126"/>
            <a:ext cx="1518083" cy="1518083"/>
            <a:chOff x="6257333" y="4326126"/>
            <a:chExt cx="1518083" cy="1518083"/>
          </a:xfrm>
        </p:grpSpPr>
        <p:grpSp>
          <p:nvGrpSpPr>
            <p:cNvPr id="18" name="组合 17"/>
            <p:cNvGrpSpPr/>
            <p:nvPr/>
          </p:nvGrpSpPr>
          <p:grpSpPr>
            <a:xfrm>
              <a:off x="6257333" y="4326126"/>
              <a:ext cx="1518083" cy="1518083"/>
              <a:chOff x="6323594" y="4352630"/>
              <a:chExt cx="1518083" cy="1518083"/>
            </a:xfrm>
          </p:grpSpPr>
          <p:sp>
            <p:nvSpPr>
              <p:cNvPr id="32" name="Teardrop 7"/>
              <p:cNvSpPr/>
              <p:nvPr/>
            </p:nvSpPr>
            <p:spPr>
              <a:xfrm flipH="1">
                <a:off x="6323594" y="4352630"/>
                <a:ext cx="1518083" cy="1518083"/>
              </a:xfrm>
              <a:prstGeom prst="teardrop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6683630" y="4705173"/>
                <a:ext cx="79801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4400" dirty="0">
                  <a:solidFill>
                    <a:srgbClr val="54576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6662834" y="4754591"/>
              <a:ext cx="688688" cy="553921"/>
              <a:chOff x="8227601" y="755765"/>
              <a:chExt cx="688688" cy="553921"/>
            </a:xfrm>
            <a:solidFill>
              <a:srgbClr val="5C4A42"/>
            </a:solidFill>
          </p:grpSpPr>
          <p:sp>
            <p:nvSpPr>
              <p:cNvPr id="75" name="Freeform 364"/>
              <p:cNvSpPr>
                <a:spLocks/>
              </p:cNvSpPr>
              <p:nvPr/>
            </p:nvSpPr>
            <p:spPr bwMode="auto">
              <a:xfrm>
                <a:off x="8274142" y="907094"/>
                <a:ext cx="610454" cy="307511"/>
              </a:xfrm>
              <a:custGeom>
                <a:avLst/>
                <a:gdLst>
                  <a:gd name="T0" fmla="*/ 836 w 905"/>
                  <a:gd name="T1" fmla="*/ 0 h 456"/>
                  <a:gd name="T2" fmla="*/ 767 w 905"/>
                  <a:gd name="T3" fmla="*/ 69 h 456"/>
                  <a:gd name="T4" fmla="*/ 786 w 905"/>
                  <a:gd name="T5" fmla="*/ 116 h 456"/>
                  <a:gd name="T6" fmla="*/ 597 w 905"/>
                  <a:gd name="T7" fmla="*/ 304 h 456"/>
                  <a:gd name="T8" fmla="*/ 574 w 905"/>
                  <a:gd name="T9" fmla="*/ 300 h 456"/>
                  <a:gd name="T10" fmla="*/ 536 w 905"/>
                  <a:gd name="T11" fmla="*/ 311 h 456"/>
                  <a:gd name="T12" fmla="*/ 394 w 905"/>
                  <a:gd name="T13" fmla="*/ 150 h 456"/>
                  <a:gd name="T14" fmla="*/ 405 w 905"/>
                  <a:gd name="T15" fmla="*/ 113 h 456"/>
                  <a:gd name="T16" fmla="*/ 337 w 905"/>
                  <a:gd name="T17" fmla="*/ 44 h 456"/>
                  <a:gd name="T18" fmla="*/ 268 w 905"/>
                  <a:gd name="T19" fmla="*/ 113 h 456"/>
                  <a:gd name="T20" fmla="*/ 279 w 905"/>
                  <a:gd name="T21" fmla="*/ 149 h 456"/>
                  <a:gd name="T22" fmla="*/ 100 w 905"/>
                  <a:gd name="T23" fmla="*/ 326 h 456"/>
                  <a:gd name="T24" fmla="*/ 68 w 905"/>
                  <a:gd name="T25" fmla="*/ 319 h 456"/>
                  <a:gd name="T26" fmla="*/ 0 w 905"/>
                  <a:gd name="T27" fmla="*/ 387 h 456"/>
                  <a:gd name="T28" fmla="*/ 68 w 905"/>
                  <a:gd name="T29" fmla="*/ 456 h 456"/>
                  <a:gd name="T30" fmla="*/ 137 w 905"/>
                  <a:gd name="T31" fmla="*/ 387 h 456"/>
                  <a:gd name="T32" fmla="*/ 124 w 905"/>
                  <a:gd name="T33" fmla="*/ 347 h 456"/>
                  <a:gd name="T34" fmla="*/ 301 w 905"/>
                  <a:gd name="T35" fmla="*/ 171 h 456"/>
                  <a:gd name="T36" fmla="*/ 337 w 905"/>
                  <a:gd name="T37" fmla="*/ 181 h 456"/>
                  <a:gd name="T38" fmla="*/ 372 w 905"/>
                  <a:gd name="T39" fmla="*/ 172 h 456"/>
                  <a:gd name="T40" fmla="*/ 515 w 905"/>
                  <a:gd name="T41" fmla="*/ 334 h 456"/>
                  <a:gd name="T42" fmla="*/ 505 w 905"/>
                  <a:gd name="T43" fmla="*/ 369 h 456"/>
                  <a:gd name="T44" fmla="*/ 574 w 905"/>
                  <a:gd name="T45" fmla="*/ 437 h 456"/>
                  <a:gd name="T46" fmla="*/ 643 w 905"/>
                  <a:gd name="T47" fmla="*/ 369 h 456"/>
                  <a:gd name="T48" fmla="*/ 624 w 905"/>
                  <a:gd name="T49" fmla="*/ 321 h 456"/>
                  <a:gd name="T50" fmla="*/ 813 w 905"/>
                  <a:gd name="T51" fmla="*/ 134 h 456"/>
                  <a:gd name="T52" fmla="*/ 836 w 905"/>
                  <a:gd name="T53" fmla="*/ 138 h 456"/>
                  <a:gd name="T54" fmla="*/ 905 w 905"/>
                  <a:gd name="T55" fmla="*/ 69 h 456"/>
                  <a:gd name="T56" fmla="*/ 836 w 905"/>
                  <a:gd name="T57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05" h="456">
                    <a:moveTo>
                      <a:pt x="836" y="0"/>
                    </a:moveTo>
                    <a:cubicBezTo>
                      <a:pt x="798" y="0"/>
                      <a:pt x="767" y="31"/>
                      <a:pt x="767" y="69"/>
                    </a:cubicBezTo>
                    <a:cubicBezTo>
                      <a:pt x="767" y="87"/>
                      <a:pt x="775" y="104"/>
                      <a:pt x="786" y="116"/>
                    </a:cubicBezTo>
                    <a:cubicBezTo>
                      <a:pt x="597" y="304"/>
                      <a:pt x="597" y="304"/>
                      <a:pt x="597" y="304"/>
                    </a:cubicBezTo>
                    <a:cubicBezTo>
                      <a:pt x="590" y="301"/>
                      <a:pt x="582" y="300"/>
                      <a:pt x="574" y="300"/>
                    </a:cubicBezTo>
                    <a:cubicBezTo>
                      <a:pt x="560" y="300"/>
                      <a:pt x="547" y="304"/>
                      <a:pt x="536" y="311"/>
                    </a:cubicBezTo>
                    <a:cubicBezTo>
                      <a:pt x="394" y="150"/>
                      <a:pt x="394" y="150"/>
                      <a:pt x="394" y="150"/>
                    </a:cubicBezTo>
                    <a:cubicBezTo>
                      <a:pt x="401" y="139"/>
                      <a:pt x="405" y="126"/>
                      <a:pt x="405" y="113"/>
                    </a:cubicBezTo>
                    <a:cubicBezTo>
                      <a:pt x="405" y="75"/>
                      <a:pt x="375" y="44"/>
                      <a:pt x="337" y="44"/>
                    </a:cubicBezTo>
                    <a:cubicBezTo>
                      <a:pt x="299" y="44"/>
                      <a:pt x="268" y="75"/>
                      <a:pt x="268" y="113"/>
                    </a:cubicBezTo>
                    <a:cubicBezTo>
                      <a:pt x="268" y="126"/>
                      <a:pt x="272" y="139"/>
                      <a:pt x="279" y="149"/>
                    </a:cubicBezTo>
                    <a:cubicBezTo>
                      <a:pt x="100" y="326"/>
                      <a:pt x="100" y="326"/>
                      <a:pt x="100" y="326"/>
                    </a:cubicBezTo>
                    <a:cubicBezTo>
                      <a:pt x="91" y="321"/>
                      <a:pt x="80" y="319"/>
                      <a:pt x="68" y="319"/>
                    </a:cubicBezTo>
                    <a:cubicBezTo>
                      <a:pt x="31" y="319"/>
                      <a:pt x="0" y="349"/>
                      <a:pt x="0" y="387"/>
                    </a:cubicBezTo>
                    <a:cubicBezTo>
                      <a:pt x="0" y="425"/>
                      <a:pt x="31" y="456"/>
                      <a:pt x="68" y="456"/>
                    </a:cubicBezTo>
                    <a:cubicBezTo>
                      <a:pt x="106" y="456"/>
                      <a:pt x="137" y="425"/>
                      <a:pt x="137" y="387"/>
                    </a:cubicBezTo>
                    <a:cubicBezTo>
                      <a:pt x="137" y="372"/>
                      <a:pt x="132" y="358"/>
                      <a:pt x="124" y="347"/>
                    </a:cubicBezTo>
                    <a:cubicBezTo>
                      <a:pt x="301" y="171"/>
                      <a:pt x="301" y="171"/>
                      <a:pt x="301" y="171"/>
                    </a:cubicBezTo>
                    <a:cubicBezTo>
                      <a:pt x="312" y="178"/>
                      <a:pt x="324" y="181"/>
                      <a:pt x="337" y="181"/>
                    </a:cubicBezTo>
                    <a:cubicBezTo>
                      <a:pt x="350" y="181"/>
                      <a:pt x="362" y="178"/>
                      <a:pt x="372" y="172"/>
                    </a:cubicBezTo>
                    <a:cubicBezTo>
                      <a:pt x="515" y="334"/>
                      <a:pt x="515" y="334"/>
                      <a:pt x="515" y="334"/>
                    </a:cubicBezTo>
                    <a:cubicBezTo>
                      <a:pt x="509" y="344"/>
                      <a:pt x="505" y="356"/>
                      <a:pt x="505" y="369"/>
                    </a:cubicBezTo>
                    <a:cubicBezTo>
                      <a:pt x="505" y="406"/>
                      <a:pt x="536" y="437"/>
                      <a:pt x="574" y="437"/>
                    </a:cubicBezTo>
                    <a:cubicBezTo>
                      <a:pt x="612" y="437"/>
                      <a:pt x="643" y="406"/>
                      <a:pt x="643" y="369"/>
                    </a:cubicBezTo>
                    <a:cubicBezTo>
                      <a:pt x="643" y="350"/>
                      <a:pt x="635" y="334"/>
                      <a:pt x="624" y="321"/>
                    </a:cubicBezTo>
                    <a:cubicBezTo>
                      <a:pt x="813" y="134"/>
                      <a:pt x="813" y="134"/>
                      <a:pt x="813" y="134"/>
                    </a:cubicBezTo>
                    <a:cubicBezTo>
                      <a:pt x="820" y="136"/>
                      <a:pt x="828" y="138"/>
                      <a:pt x="836" y="138"/>
                    </a:cubicBezTo>
                    <a:cubicBezTo>
                      <a:pt x="874" y="138"/>
                      <a:pt x="905" y="107"/>
                      <a:pt x="905" y="69"/>
                    </a:cubicBezTo>
                    <a:cubicBezTo>
                      <a:pt x="905" y="31"/>
                      <a:pt x="874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365"/>
              <p:cNvSpPr>
                <a:spLocks noEditPoints="1"/>
              </p:cNvSpPr>
              <p:nvPr/>
            </p:nvSpPr>
            <p:spPr bwMode="auto">
              <a:xfrm>
                <a:off x="8786089" y="755765"/>
                <a:ext cx="130200" cy="131056"/>
              </a:xfrm>
              <a:custGeom>
                <a:avLst/>
                <a:gdLst>
                  <a:gd name="T0" fmla="*/ 97 w 193"/>
                  <a:gd name="T1" fmla="*/ 0 h 194"/>
                  <a:gd name="T2" fmla="*/ 0 w 193"/>
                  <a:gd name="T3" fmla="*/ 97 h 194"/>
                  <a:gd name="T4" fmla="*/ 97 w 193"/>
                  <a:gd name="T5" fmla="*/ 194 h 194"/>
                  <a:gd name="T6" fmla="*/ 193 w 193"/>
                  <a:gd name="T7" fmla="*/ 97 h 194"/>
                  <a:gd name="T8" fmla="*/ 97 w 193"/>
                  <a:gd name="T9" fmla="*/ 0 h 194"/>
                  <a:gd name="T10" fmla="*/ 97 w 193"/>
                  <a:gd name="T11" fmla="*/ 171 h 194"/>
                  <a:gd name="T12" fmla="*/ 23 w 193"/>
                  <a:gd name="T13" fmla="*/ 97 h 194"/>
                  <a:gd name="T14" fmla="*/ 97 w 193"/>
                  <a:gd name="T15" fmla="*/ 24 h 194"/>
                  <a:gd name="T16" fmla="*/ 170 w 193"/>
                  <a:gd name="T17" fmla="*/ 97 h 194"/>
                  <a:gd name="T18" fmla="*/ 97 w 193"/>
                  <a:gd name="T19" fmla="*/ 171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3" h="194">
                    <a:moveTo>
                      <a:pt x="97" y="0"/>
                    </a:moveTo>
                    <a:cubicBezTo>
                      <a:pt x="43" y="0"/>
                      <a:pt x="0" y="44"/>
                      <a:pt x="0" y="97"/>
                    </a:cubicBezTo>
                    <a:cubicBezTo>
                      <a:pt x="0" y="151"/>
                      <a:pt x="43" y="194"/>
                      <a:pt x="97" y="194"/>
                    </a:cubicBezTo>
                    <a:cubicBezTo>
                      <a:pt x="150" y="194"/>
                      <a:pt x="193" y="151"/>
                      <a:pt x="193" y="97"/>
                    </a:cubicBezTo>
                    <a:cubicBezTo>
                      <a:pt x="193" y="44"/>
                      <a:pt x="150" y="0"/>
                      <a:pt x="97" y="0"/>
                    </a:cubicBezTo>
                    <a:close/>
                    <a:moveTo>
                      <a:pt x="97" y="171"/>
                    </a:moveTo>
                    <a:cubicBezTo>
                      <a:pt x="56" y="171"/>
                      <a:pt x="23" y="138"/>
                      <a:pt x="23" y="97"/>
                    </a:cubicBezTo>
                    <a:cubicBezTo>
                      <a:pt x="23" y="57"/>
                      <a:pt x="56" y="24"/>
                      <a:pt x="97" y="24"/>
                    </a:cubicBezTo>
                    <a:cubicBezTo>
                      <a:pt x="137" y="24"/>
                      <a:pt x="170" y="57"/>
                      <a:pt x="170" y="97"/>
                    </a:cubicBezTo>
                    <a:cubicBezTo>
                      <a:pt x="170" y="138"/>
                      <a:pt x="137" y="171"/>
                      <a:pt x="97" y="1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366"/>
              <p:cNvSpPr>
                <a:spLocks/>
              </p:cNvSpPr>
              <p:nvPr/>
            </p:nvSpPr>
            <p:spPr bwMode="auto">
              <a:xfrm>
                <a:off x="8830631" y="786316"/>
                <a:ext cx="39117" cy="70810"/>
              </a:xfrm>
              <a:custGeom>
                <a:avLst/>
                <a:gdLst>
                  <a:gd name="T0" fmla="*/ 37 w 58"/>
                  <a:gd name="T1" fmla="*/ 44 h 105"/>
                  <a:gd name="T2" fmla="*/ 21 w 58"/>
                  <a:gd name="T3" fmla="*/ 33 h 105"/>
                  <a:gd name="T4" fmla="*/ 32 w 58"/>
                  <a:gd name="T5" fmla="*/ 25 h 105"/>
                  <a:gd name="T6" fmla="*/ 51 w 58"/>
                  <a:gd name="T7" fmla="*/ 30 h 105"/>
                  <a:gd name="T8" fmla="*/ 55 w 58"/>
                  <a:gd name="T9" fmla="*/ 15 h 105"/>
                  <a:gd name="T10" fmla="*/ 36 w 58"/>
                  <a:gd name="T11" fmla="*/ 11 h 105"/>
                  <a:gd name="T12" fmla="*/ 36 w 58"/>
                  <a:gd name="T13" fmla="*/ 0 h 105"/>
                  <a:gd name="T14" fmla="*/ 23 w 58"/>
                  <a:gd name="T15" fmla="*/ 0 h 105"/>
                  <a:gd name="T16" fmla="*/ 23 w 58"/>
                  <a:gd name="T17" fmla="*/ 12 h 105"/>
                  <a:gd name="T18" fmla="*/ 1 w 58"/>
                  <a:gd name="T19" fmla="*/ 35 h 105"/>
                  <a:gd name="T20" fmla="*/ 24 w 58"/>
                  <a:gd name="T21" fmla="*/ 59 h 105"/>
                  <a:gd name="T22" fmla="*/ 38 w 58"/>
                  <a:gd name="T23" fmla="*/ 70 h 105"/>
                  <a:gd name="T24" fmla="*/ 26 w 58"/>
                  <a:gd name="T25" fmla="*/ 78 h 105"/>
                  <a:gd name="T26" fmla="*/ 4 w 58"/>
                  <a:gd name="T27" fmla="*/ 72 h 105"/>
                  <a:gd name="T28" fmla="*/ 0 w 58"/>
                  <a:gd name="T29" fmla="*/ 87 h 105"/>
                  <a:gd name="T30" fmla="*/ 22 w 58"/>
                  <a:gd name="T31" fmla="*/ 93 h 105"/>
                  <a:gd name="T32" fmla="*/ 22 w 58"/>
                  <a:gd name="T33" fmla="*/ 105 h 105"/>
                  <a:gd name="T34" fmla="*/ 35 w 58"/>
                  <a:gd name="T35" fmla="*/ 105 h 105"/>
                  <a:gd name="T36" fmla="*/ 35 w 58"/>
                  <a:gd name="T37" fmla="*/ 92 h 105"/>
                  <a:gd name="T38" fmla="*/ 58 w 58"/>
                  <a:gd name="T39" fmla="*/ 68 h 105"/>
                  <a:gd name="T40" fmla="*/ 37 w 58"/>
                  <a:gd name="T41" fmla="*/ 4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" h="105">
                    <a:moveTo>
                      <a:pt x="37" y="44"/>
                    </a:moveTo>
                    <a:cubicBezTo>
                      <a:pt x="25" y="40"/>
                      <a:pt x="21" y="37"/>
                      <a:pt x="21" y="33"/>
                    </a:cubicBezTo>
                    <a:cubicBezTo>
                      <a:pt x="21" y="29"/>
                      <a:pt x="24" y="25"/>
                      <a:pt x="32" y="25"/>
                    </a:cubicBezTo>
                    <a:cubicBezTo>
                      <a:pt x="41" y="25"/>
                      <a:pt x="47" y="28"/>
                      <a:pt x="51" y="30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0" y="13"/>
                      <a:pt x="44" y="11"/>
                      <a:pt x="36" y="1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9" y="14"/>
                      <a:pt x="1" y="23"/>
                      <a:pt x="1" y="35"/>
                    </a:cubicBezTo>
                    <a:cubicBezTo>
                      <a:pt x="1" y="47"/>
                      <a:pt x="11" y="54"/>
                      <a:pt x="24" y="59"/>
                    </a:cubicBezTo>
                    <a:cubicBezTo>
                      <a:pt x="34" y="62"/>
                      <a:pt x="38" y="65"/>
                      <a:pt x="38" y="70"/>
                    </a:cubicBezTo>
                    <a:cubicBezTo>
                      <a:pt x="38" y="75"/>
                      <a:pt x="33" y="78"/>
                      <a:pt x="26" y="78"/>
                    </a:cubicBezTo>
                    <a:cubicBezTo>
                      <a:pt x="17" y="78"/>
                      <a:pt x="10" y="75"/>
                      <a:pt x="4" y="72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90"/>
                      <a:pt x="14" y="93"/>
                      <a:pt x="22" y="93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50" y="89"/>
                      <a:pt x="58" y="80"/>
                      <a:pt x="58" y="68"/>
                    </a:cubicBezTo>
                    <a:cubicBezTo>
                      <a:pt x="58" y="56"/>
                      <a:pt x="52" y="49"/>
                      <a:pt x="3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67"/>
              <p:cNvSpPr>
                <a:spLocks noEditPoints="1"/>
              </p:cNvSpPr>
              <p:nvPr/>
            </p:nvSpPr>
            <p:spPr bwMode="auto">
              <a:xfrm>
                <a:off x="8449454" y="791741"/>
                <a:ext cx="129629" cy="130771"/>
              </a:xfrm>
              <a:custGeom>
                <a:avLst/>
                <a:gdLst>
                  <a:gd name="T0" fmla="*/ 96 w 192"/>
                  <a:gd name="T1" fmla="*/ 194 h 194"/>
                  <a:gd name="T2" fmla="*/ 192 w 192"/>
                  <a:gd name="T3" fmla="*/ 97 h 194"/>
                  <a:gd name="T4" fmla="*/ 96 w 192"/>
                  <a:gd name="T5" fmla="*/ 0 h 194"/>
                  <a:gd name="T6" fmla="*/ 0 w 192"/>
                  <a:gd name="T7" fmla="*/ 97 h 194"/>
                  <a:gd name="T8" fmla="*/ 96 w 192"/>
                  <a:gd name="T9" fmla="*/ 194 h 194"/>
                  <a:gd name="T10" fmla="*/ 96 w 192"/>
                  <a:gd name="T11" fmla="*/ 24 h 194"/>
                  <a:gd name="T12" fmla="*/ 169 w 192"/>
                  <a:gd name="T13" fmla="*/ 97 h 194"/>
                  <a:gd name="T14" fmla="*/ 96 w 192"/>
                  <a:gd name="T15" fmla="*/ 171 h 194"/>
                  <a:gd name="T16" fmla="*/ 23 w 192"/>
                  <a:gd name="T17" fmla="*/ 97 h 194"/>
                  <a:gd name="T18" fmla="*/ 96 w 192"/>
                  <a:gd name="T19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194">
                    <a:moveTo>
                      <a:pt x="96" y="194"/>
                    </a:moveTo>
                    <a:cubicBezTo>
                      <a:pt x="149" y="194"/>
                      <a:pt x="192" y="151"/>
                      <a:pt x="192" y="97"/>
                    </a:cubicBezTo>
                    <a:cubicBezTo>
                      <a:pt x="192" y="44"/>
                      <a:pt x="149" y="0"/>
                      <a:pt x="96" y="0"/>
                    </a:cubicBezTo>
                    <a:cubicBezTo>
                      <a:pt x="43" y="0"/>
                      <a:pt x="0" y="44"/>
                      <a:pt x="0" y="97"/>
                    </a:cubicBezTo>
                    <a:cubicBezTo>
                      <a:pt x="0" y="151"/>
                      <a:pt x="43" y="194"/>
                      <a:pt x="96" y="194"/>
                    </a:cubicBezTo>
                    <a:close/>
                    <a:moveTo>
                      <a:pt x="96" y="24"/>
                    </a:moveTo>
                    <a:cubicBezTo>
                      <a:pt x="136" y="24"/>
                      <a:pt x="169" y="57"/>
                      <a:pt x="169" y="97"/>
                    </a:cubicBezTo>
                    <a:cubicBezTo>
                      <a:pt x="169" y="138"/>
                      <a:pt x="136" y="171"/>
                      <a:pt x="96" y="171"/>
                    </a:cubicBezTo>
                    <a:cubicBezTo>
                      <a:pt x="56" y="171"/>
                      <a:pt x="23" y="138"/>
                      <a:pt x="23" y="97"/>
                    </a:cubicBezTo>
                    <a:cubicBezTo>
                      <a:pt x="23" y="57"/>
                      <a:pt x="56" y="24"/>
                      <a:pt x="9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68"/>
              <p:cNvSpPr>
                <a:spLocks/>
              </p:cNvSpPr>
              <p:nvPr/>
            </p:nvSpPr>
            <p:spPr bwMode="auto">
              <a:xfrm>
                <a:off x="8485431" y="824577"/>
                <a:ext cx="46541" cy="65671"/>
              </a:xfrm>
              <a:custGeom>
                <a:avLst/>
                <a:gdLst>
                  <a:gd name="T0" fmla="*/ 56 w 69"/>
                  <a:gd name="T1" fmla="*/ 97 h 97"/>
                  <a:gd name="T2" fmla="*/ 66 w 69"/>
                  <a:gd name="T3" fmla="*/ 97 h 97"/>
                  <a:gd name="T4" fmla="*/ 69 w 69"/>
                  <a:gd name="T5" fmla="*/ 96 h 97"/>
                  <a:gd name="T6" fmla="*/ 69 w 69"/>
                  <a:gd name="T7" fmla="*/ 77 h 97"/>
                  <a:gd name="T8" fmla="*/ 64 w 69"/>
                  <a:gd name="T9" fmla="*/ 78 h 97"/>
                  <a:gd name="T10" fmla="*/ 56 w 69"/>
                  <a:gd name="T11" fmla="*/ 79 h 97"/>
                  <a:gd name="T12" fmla="*/ 29 w 69"/>
                  <a:gd name="T13" fmla="*/ 63 h 97"/>
                  <a:gd name="T14" fmla="*/ 41 w 69"/>
                  <a:gd name="T15" fmla="*/ 63 h 97"/>
                  <a:gd name="T16" fmla="*/ 41 w 69"/>
                  <a:gd name="T17" fmla="*/ 53 h 97"/>
                  <a:gd name="T18" fmla="*/ 26 w 69"/>
                  <a:gd name="T19" fmla="*/ 53 h 97"/>
                  <a:gd name="T20" fmla="*/ 25 w 69"/>
                  <a:gd name="T21" fmla="*/ 49 h 97"/>
                  <a:gd name="T22" fmla="*/ 25 w 69"/>
                  <a:gd name="T23" fmla="*/ 48 h 97"/>
                  <a:gd name="T24" fmla="*/ 41 w 69"/>
                  <a:gd name="T25" fmla="*/ 48 h 97"/>
                  <a:gd name="T26" fmla="*/ 41 w 69"/>
                  <a:gd name="T27" fmla="*/ 37 h 97"/>
                  <a:gd name="T28" fmla="*/ 28 w 69"/>
                  <a:gd name="T29" fmla="*/ 37 h 97"/>
                  <a:gd name="T30" fmla="*/ 56 w 69"/>
                  <a:gd name="T31" fmla="*/ 18 h 97"/>
                  <a:gd name="T32" fmla="*/ 64 w 69"/>
                  <a:gd name="T33" fmla="*/ 19 h 97"/>
                  <a:gd name="T34" fmla="*/ 69 w 69"/>
                  <a:gd name="T35" fmla="*/ 21 h 97"/>
                  <a:gd name="T36" fmla="*/ 69 w 69"/>
                  <a:gd name="T37" fmla="*/ 1 h 97"/>
                  <a:gd name="T38" fmla="*/ 66 w 69"/>
                  <a:gd name="T39" fmla="*/ 1 h 97"/>
                  <a:gd name="T40" fmla="*/ 56 w 69"/>
                  <a:gd name="T41" fmla="*/ 0 h 97"/>
                  <a:gd name="T42" fmla="*/ 8 w 69"/>
                  <a:gd name="T43" fmla="*/ 37 h 97"/>
                  <a:gd name="T44" fmla="*/ 0 w 69"/>
                  <a:gd name="T45" fmla="*/ 37 h 97"/>
                  <a:gd name="T46" fmla="*/ 0 w 69"/>
                  <a:gd name="T47" fmla="*/ 48 h 97"/>
                  <a:gd name="T48" fmla="*/ 7 w 69"/>
                  <a:gd name="T49" fmla="*/ 48 h 97"/>
                  <a:gd name="T50" fmla="*/ 7 w 69"/>
                  <a:gd name="T51" fmla="*/ 49 h 97"/>
                  <a:gd name="T52" fmla="*/ 7 w 69"/>
                  <a:gd name="T53" fmla="*/ 53 h 97"/>
                  <a:gd name="T54" fmla="*/ 0 w 69"/>
                  <a:gd name="T55" fmla="*/ 53 h 97"/>
                  <a:gd name="T56" fmla="*/ 0 w 69"/>
                  <a:gd name="T57" fmla="*/ 63 h 97"/>
                  <a:gd name="T58" fmla="*/ 9 w 69"/>
                  <a:gd name="T59" fmla="*/ 63 h 97"/>
                  <a:gd name="T60" fmla="*/ 56 w 69"/>
                  <a:gd name="T6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9" h="97">
                    <a:moveTo>
                      <a:pt x="56" y="97"/>
                    </a:moveTo>
                    <a:cubicBezTo>
                      <a:pt x="60" y="97"/>
                      <a:pt x="63" y="97"/>
                      <a:pt x="66" y="97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2" y="79"/>
                      <a:pt x="59" y="79"/>
                      <a:pt x="56" y="79"/>
                    </a:cubicBezTo>
                    <a:cubicBezTo>
                      <a:pt x="45" y="79"/>
                      <a:pt x="34" y="73"/>
                      <a:pt x="29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1"/>
                      <a:pt x="25" y="50"/>
                      <a:pt x="25" y="49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26"/>
                      <a:pt x="43" y="18"/>
                      <a:pt x="56" y="18"/>
                    </a:cubicBezTo>
                    <a:cubicBezTo>
                      <a:pt x="59" y="18"/>
                      <a:pt x="62" y="19"/>
                      <a:pt x="64" y="19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3" y="0"/>
                      <a:pt x="60" y="0"/>
                      <a:pt x="56" y="0"/>
                    </a:cubicBezTo>
                    <a:cubicBezTo>
                      <a:pt x="33" y="0"/>
                      <a:pt x="14" y="16"/>
                      <a:pt x="8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50"/>
                      <a:pt x="7" y="51"/>
                      <a:pt x="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6" y="83"/>
                      <a:pt x="34" y="97"/>
                      <a:pt x="5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69"/>
              <p:cNvSpPr>
                <a:spLocks noEditPoints="1"/>
              </p:cNvSpPr>
              <p:nvPr/>
            </p:nvSpPr>
            <p:spPr bwMode="auto">
              <a:xfrm>
                <a:off x="8227601" y="953634"/>
                <a:ext cx="129629" cy="130771"/>
              </a:xfrm>
              <a:custGeom>
                <a:avLst/>
                <a:gdLst>
                  <a:gd name="T0" fmla="*/ 192 w 192"/>
                  <a:gd name="T1" fmla="*/ 97 h 194"/>
                  <a:gd name="T2" fmla="*/ 96 w 192"/>
                  <a:gd name="T3" fmla="*/ 0 h 194"/>
                  <a:gd name="T4" fmla="*/ 0 w 192"/>
                  <a:gd name="T5" fmla="*/ 97 h 194"/>
                  <a:gd name="T6" fmla="*/ 96 w 192"/>
                  <a:gd name="T7" fmla="*/ 194 h 194"/>
                  <a:gd name="T8" fmla="*/ 192 w 192"/>
                  <a:gd name="T9" fmla="*/ 97 h 194"/>
                  <a:gd name="T10" fmla="*/ 23 w 192"/>
                  <a:gd name="T11" fmla="*/ 97 h 194"/>
                  <a:gd name="T12" fmla="*/ 96 w 192"/>
                  <a:gd name="T13" fmla="*/ 23 h 194"/>
                  <a:gd name="T14" fmla="*/ 169 w 192"/>
                  <a:gd name="T15" fmla="*/ 97 h 194"/>
                  <a:gd name="T16" fmla="*/ 96 w 192"/>
                  <a:gd name="T17" fmla="*/ 170 h 194"/>
                  <a:gd name="T18" fmla="*/ 23 w 192"/>
                  <a:gd name="T19" fmla="*/ 9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2" h="194">
                    <a:moveTo>
                      <a:pt x="192" y="97"/>
                    </a:moveTo>
                    <a:cubicBezTo>
                      <a:pt x="192" y="43"/>
                      <a:pt x="149" y="0"/>
                      <a:pt x="96" y="0"/>
                    </a:cubicBezTo>
                    <a:cubicBezTo>
                      <a:pt x="43" y="0"/>
                      <a:pt x="0" y="43"/>
                      <a:pt x="0" y="97"/>
                    </a:cubicBezTo>
                    <a:cubicBezTo>
                      <a:pt x="0" y="150"/>
                      <a:pt x="43" y="194"/>
                      <a:pt x="96" y="194"/>
                    </a:cubicBezTo>
                    <a:cubicBezTo>
                      <a:pt x="149" y="194"/>
                      <a:pt x="192" y="150"/>
                      <a:pt x="192" y="97"/>
                    </a:cubicBezTo>
                    <a:close/>
                    <a:moveTo>
                      <a:pt x="23" y="97"/>
                    </a:moveTo>
                    <a:cubicBezTo>
                      <a:pt x="23" y="56"/>
                      <a:pt x="55" y="23"/>
                      <a:pt x="96" y="23"/>
                    </a:cubicBezTo>
                    <a:cubicBezTo>
                      <a:pt x="136" y="23"/>
                      <a:pt x="169" y="56"/>
                      <a:pt x="169" y="97"/>
                    </a:cubicBezTo>
                    <a:cubicBezTo>
                      <a:pt x="169" y="137"/>
                      <a:pt x="136" y="170"/>
                      <a:pt x="96" y="170"/>
                    </a:cubicBezTo>
                    <a:cubicBezTo>
                      <a:pt x="55" y="170"/>
                      <a:pt x="23" y="137"/>
                      <a:pt x="23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70"/>
              <p:cNvSpPr>
                <a:spLocks/>
              </p:cNvSpPr>
              <p:nvPr/>
            </p:nvSpPr>
            <p:spPr bwMode="auto">
              <a:xfrm>
                <a:off x="8262721" y="989325"/>
                <a:ext cx="58533" cy="67384"/>
              </a:xfrm>
              <a:custGeom>
                <a:avLst/>
                <a:gdLst>
                  <a:gd name="T0" fmla="*/ 54 w 87"/>
                  <a:gd name="T1" fmla="*/ 100 h 100"/>
                  <a:gd name="T2" fmla="*/ 54 w 87"/>
                  <a:gd name="T3" fmla="*/ 81 h 100"/>
                  <a:gd name="T4" fmla="*/ 69 w 87"/>
                  <a:gd name="T5" fmla="*/ 81 h 100"/>
                  <a:gd name="T6" fmla="*/ 69 w 87"/>
                  <a:gd name="T7" fmla="*/ 70 h 100"/>
                  <a:gd name="T8" fmla="*/ 54 w 87"/>
                  <a:gd name="T9" fmla="*/ 70 h 100"/>
                  <a:gd name="T10" fmla="*/ 54 w 87"/>
                  <a:gd name="T11" fmla="*/ 64 h 100"/>
                  <a:gd name="T12" fmla="*/ 69 w 87"/>
                  <a:gd name="T13" fmla="*/ 64 h 100"/>
                  <a:gd name="T14" fmla="*/ 69 w 87"/>
                  <a:gd name="T15" fmla="*/ 53 h 100"/>
                  <a:gd name="T16" fmla="*/ 58 w 87"/>
                  <a:gd name="T17" fmla="*/ 53 h 100"/>
                  <a:gd name="T18" fmla="*/ 87 w 87"/>
                  <a:gd name="T19" fmla="*/ 0 h 100"/>
                  <a:gd name="T20" fmla="*/ 62 w 87"/>
                  <a:gd name="T21" fmla="*/ 0 h 100"/>
                  <a:gd name="T22" fmla="*/ 52 w 87"/>
                  <a:gd name="T23" fmla="*/ 24 h 100"/>
                  <a:gd name="T24" fmla="*/ 44 w 87"/>
                  <a:gd name="T25" fmla="*/ 43 h 100"/>
                  <a:gd name="T26" fmla="*/ 44 w 87"/>
                  <a:gd name="T27" fmla="*/ 43 h 100"/>
                  <a:gd name="T28" fmla="*/ 36 w 87"/>
                  <a:gd name="T29" fmla="*/ 24 h 100"/>
                  <a:gd name="T30" fmla="*/ 26 w 87"/>
                  <a:gd name="T31" fmla="*/ 0 h 100"/>
                  <a:gd name="T32" fmla="*/ 0 w 87"/>
                  <a:gd name="T33" fmla="*/ 0 h 100"/>
                  <a:gd name="T34" fmla="*/ 28 w 87"/>
                  <a:gd name="T35" fmla="*/ 53 h 100"/>
                  <a:gd name="T36" fmla="*/ 14 w 87"/>
                  <a:gd name="T37" fmla="*/ 53 h 100"/>
                  <a:gd name="T38" fmla="*/ 14 w 87"/>
                  <a:gd name="T39" fmla="*/ 64 h 100"/>
                  <a:gd name="T40" fmla="*/ 32 w 87"/>
                  <a:gd name="T41" fmla="*/ 64 h 100"/>
                  <a:gd name="T42" fmla="*/ 32 w 87"/>
                  <a:gd name="T43" fmla="*/ 70 h 100"/>
                  <a:gd name="T44" fmla="*/ 14 w 87"/>
                  <a:gd name="T45" fmla="*/ 70 h 100"/>
                  <a:gd name="T46" fmla="*/ 14 w 87"/>
                  <a:gd name="T47" fmla="*/ 81 h 100"/>
                  <a:gd name="T48" fmla="*/ 32 w 87"/>
                  <a:gd name="T49" fmla="*/ 81 h 100"/>
                  <a:gd name="T50" fmla="*/ 32 w 87"/>
                  <a:gd name="T51" fmla="*/ 100 h 100"/>
                  <a:gd name="T52" fmla="*/ 54 w 87"/>
                  <a:gd name="T5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7" h="100">
                    <a:moveTo>
                      <a:pt x="54" y="100"/>
                    </a:moveTo>
                    <a:cubicBezTo>
                      <a:pt x="54" y="81"/>
                      <a:pt x="54" y="81"/>
                      <a:pt x="54" y="81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49" y="31"/>
                      <a:pt x="46" y="37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1" y="37"/>
                      <a:pt x="39" y="32"/>
                      <a:pt x="36" y="2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100"/>
                      <a:pt x="32" y="100"/>
                      <a:pt x="32" y="100"/>
                    </a:cubicBezTo>
                    <a:lnTo>
                      <a:pt x="54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71"/>
              <p:cNvSpPr>
                <a:spLocks/>
              </p:cNvSpPr>
              <p:nvPr/>
            </p:nvSpPr>
            <p:spPr bwMode="auto">
              <a:xfrm>
                <a:off x="8259294" y="1009598"/>
                <a:ext cx="605886" cy="300088"/>
              </a:xfrm>
              <a:custGeom>
                <a:avLst/>
                <a:gdLst>
                  <a:gd name="T0" fmla="*/ 894 w 898"/>
                  <a:gd name="T1" fmla="*/ 0 h 445"/>
                  <a:gd name="T2" fmla="*/ 869 w 898"/>
                  <a:gd name="T3" fmla="*/ 7 h 445"/>
                  <a:gd name="T4" fmla="*/ 869 w 898"/>
                  <a:gd name="T5" fmla="*/ 380 h 445"/>
                  <a:gd name="T6" fmla="*/ 801 w 898"/>
                  <a:gd name="T7" fmla="*/ 380 h 445"/>
                  <a:gd name="T8" fmla="*/ 801 w 898"/>
                  <a:gd name="T9" fmla="*/ 47 h 445"/>
                  <a:gd name="T10" fmla="*/ 776 w 898"/>
                  <a:gd name="T11" fmla="*/ 71 h 445"/>
                  <a:gd name="T12" fmla="*/ 776 w 898"/>
                  <a:gd name="T13" fmla="*/ 380 h 445"/>
                  <a:gd name="T14" fmla="*/ 705 w 898"/>
                  <a:gd name="T15" fmla="*/ 380 h 445"/>
                  <a:gd name="T16" fmla="*/ 705 w 898"/>
                  <a:gd name="T17" fmla="*/ 141 h 445"/>
                  <a:gd name="T18" fmla="*/ 681 w 898"/>
                  <a:gd name="T19" fmla="*/ 165 h 445"/>
                  <a:gd name="T20" fmla="*/ 681 w 898"/>
                  <a:gd name="T21" fmla="*/ 185 h 445"/>
                  <a:gd name="T22" fmla="*/ 686 w 898"/>
                  <a:gd name="T23" fmla="*/ 217 h 445"/>
                  <a:gd name="T24" fmla="*/ 681 w 898"/>
                  <a:gd name="T25" fmla="*/ 248 h 445"/>
                  <a:gd name="T26" fmla="*/ 681 w 898"/>
                  <a:gd name="T27" fmla="*/ 380 h 445"/>
                  <a:gd name="T28" fmla="*/ 612 w 898"/>
                  <a:gd name="T29" fmla="*/ 380 h 445"/>
                  <a:gd name="T30" fmla="*/ 612 w 898"/>
                  <a:gd name="T31" fmla="*/ 305 h 445"/>
                  <a:gd name="T32" fmla="*/ 596 w 898"/>
                  <a:gd name="T33" fmla="*/ 307 h 445"/>
                  <a:gd name="T34" fmla="*/ 588 w 898"/>
                  <a:gd name="T35" fmla="*/ 307 h 445"/>
                  <a:gd name="T36" fmla="*/ 588 w 898"/>
                  <a:gd name="T37" fmla="*/ 380 h 445"/>
                  <a:gd name="T38" fmla="*/ 511 w 898"/>
                  <a:gd name="T39" fmla="*/ 380 h 445"/>
                  <a:gd name="T40" fmla="*/ 511 w 898"/>
                  <a:gd name="T41" fmla="*/ 247 h 445"/>
                  <a:gd name="T42" fmla="*/ 506 w 898"/>
                  <a:gd name="T43" fmla="*/ 217 h 445"/>
                  <a:gd name="T44" fmla="*/ 511 w 898"/>
                  <a:gd name="T45" fmla="*/ 186 h 445"/>
                  <a:gd name="T46" fmla="*/ 486 w 898"/>
                  <a:gd name="T47" fmla="*/ 158 h 445"/>
                  <a:gd name="T48" fmla="*/ 486 w 898"/>
                  <a:gd name="T49" fmla="*/ 380 h 445"/>
                  <a:gd name="T50" fmla="*/ 418 w 898"/>
                  <a:gd name="T51" fmla="*/ 380 h 445"/>
                  <a:gd name="T52" fmla="*/ 418 w 898"/>
                  <a:gd name="T53" fmla="*/ 80 h 445"/>
                  <a:gd name="T54" fmla="*/ 393 w 898"/>
                  <a:gd name="T55" fmla="*/ 52 h 445"/>
                  <a:gd name="T56" fmla="*/ 393 w 898"/>
                  <a:gd name="T57" fmla="*/ 380 h 445"/>
                  <a:gd name="T58" fmla="*/ 312 w 898"/>
                  <a:gd name="T59" fmla="*/ 380 h 445"/>
                  <a:gd name="T60" fmla="*/ 312 w 898"/>
                  <a:gd name="T61" fmla="*/ 61 h 445"/>
                  <a:gd name="T62" fmla="*/ 287 w 898"/>
                  <a:gd name="T63" fmla="*/ 86 h 445"/>
                  <a:gd name="T64" fmla="*/ 287 w 898"/>
                  <a:gd name="T65" fmla="*/ 380 h 445"/>
                  <a:gd name="T66" fmla="*/ 219 w 898"/>
                  <a:gd name="T67" fmla="*/ 380 h 445"/>
                  <a:gd name="T68" fmla="*/ 219 w 898"/>
                  <a:gd name="T69" fmla="*/ 154 h 445"/>
                  <a:gd name="T70" fmla="*/ 194 w 898"/>
                  <a:gd name="T71" fmla="*/ 178 h 445"/>
                  <a:gd name="T72" fmla="*/ 194 w 898"/>
                  <a:gd name="T73" fmla="*/ 380 h 445"/>
                  <a:gd name="T74" fmla="*/ 117 w 898"/>
                  <a:gd name="T75" fmla="*/ 380 h 445"/>
                  <a:gd name="T76" fmla="*/ 117 w 898"/>
                  <a:gd name="T77" fmla="*/ 322 h 445"/>
                  <a:gd name="T78" fmla="*/ 93 w 898"/>
                  <a:gd name="T79" fmla="*/ 326 h 445"/>
                  <a:gd name="T80" fmla="*/ 93 w 898"/>
                  <a:gd name="T81" fmla="*/ 380 h 445"/>
                  <a:gd name="T82" fmla="*/ 24 w 898"/>
                  <a:gd name="T83" fmla="*/ 380 h 445"/>
                  <a:gd name="T84" fmla="*/ 24 w 898"/>
                  <a:gd name="T85" fmla="*/ 297 h 445"/>
                  <a:gd name="T86" fmla="*/ 0 w 898"/>
                  <a:gd name="T87" fmla="*/ 262 h 445"/>
                  <a:gd name="T88" fmla="*/ 0 w 898"/>
                  <a:gd name="T89" fmla="*/ 380 h 445"/>
                  <a:gd name="T90" fmla="*/ 0 w 898"/>
                  <a:gd name="T91" fmla="*/ 393 h 445"/>
                  <a:gd name="T92" fmla="*/ 0 w 898"/>
                  <a:gd name="T93" fmla="*/ 445 h 445"/>
                  <a:gd name="T94" fmla="*/ 898 w 898"/>
                  <a:gd name="T95" fmla="*/ 445 h 445"/>
                  <a:gd name="T96" fmla="*/ 898 w 898"/>
                  <a:gd name="T97" fmla="*/ 380 h 445"/>
                  <a:gd name="T98" fmla="*/ 894 w 898"/>
                  <a:gd name="T99" fmla="*/ 380 h 445"/>
                  <a:gd name="T100" fmla="*/ 894 w 898"/>
                  <a:gd name="T101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98" h="445">
                    <a:moveTo>
                      <a:pt x="894" y="0"/>
                    </a:moveTo>
                    <a:cubicBezTo>
                      <a:pt x="886" y="3"/>
                      <a:pt x="878" y="6"/>
                      <a:pt x="869" y="7"/>
                    </a:cubicBezTo>
                    <a:cubicBezTo>
                      <a:pt x="869" y="380"/>
                      <a:pt x="869" y="380"/>
                      <a:pt x="869" y="380"/>
                    </a:cubicBezTo>
                    <a:cubicBezTo>
                      <a:pt x="801" y="380"/>
                      <a:pt x="801" y="380"/>
                      <a:pt x="801" y="380"/>
                    </a:cubicBezTo>
                    <a:cubicBezTo>
                      <a:pt x="801" y="47"/>
                      <a:pt x="801" y="47"/>
                      <a:pt x="801" y="47"/>
                    </a:cubicBezTo>
                    <a:cubicBezTo>
                      <a:pt x="776" y="71"/>
                      <a:pt x="776" y="71"/>
                      <a:pt x="776" y="71"/>
                    </a:cubicBezTo>
                    <a:cubicBezTo>
                      <a:pt x="776" y="380"/>
                      <a:pt x="776" y="380"/>
                      <a:pt x="776" y="380"/>
                    </a:cubicBezTo>
                    <a:cubicBezTo>
                      <a:pt x="705" y="380"/>
                      <a:pt x="705" y="380"/>
                      <a:pt x="705" y="380"/>
                    </a:cubicBezTo>
                    <a:cubicBezTo>
                      <a:pt x="705" y="141"/>
                      <a:pt x="705" y="141"/>
                      <a:pt x="705" y="141"/>
                    </a:cubicBezTo>
                    <a:cubicBezTo>
                      <a:pt x="681" y="165"/>
                      <a:pt x="681" y="165"/>
                      <a:pt x="681" y="165"/>
                    </a:cubicBezTo>
                    <a:cubicBezTo>
                      <a:pt x="681" y="185"/>
                      <a:pt x="681" y="185"/>
                      <a:pt x="681" y="185"/>
                    </a:cubicBezTo>
                    <a:cubicBezTo>
                      <a:pt x="684" y="195"/>
                      <a:pt x="686" y="206"/>
                      <a:pt x="686" y="217"/>
                    </a:cubicBezTo>
                    <a:cubicBezTo>
                      <a:pt x="686" y="227"/>
                      <a:pt x="684" y="238"/>
                      <a:pt x="681" y="248"/>
                    </a:cubicBezTo>
                    <a:cubicBezTo>
                      <a:pt x="681" y="380"/>
                      <a:pt x="681" y="380"/>
                      <a:pt x="681" y="380"/>
                    </a:cubicBezTo>
                    <a:cubicBezTo>
                      <a:pt x="612" y="380"/>
                      <a:pt x="612" y="380"/>
                      <a:pt x="612" y="380"/>
                    </a:cubicBezTo>
                    <a:cubicBezTo>
                      <a:pt x="612" y="305"/>
                      <a:pt x="612" y="305"/>
                      <a:pt x="612" y="305"/>
                    </a:cubicBezTo>
                    <a:cubicBezTo>
                      <a:pt x="607" y="306"/>
                      <a:pt x="602" y="307"/>
                      <a:pt x="596" y="307"/>
                    </a:cubicBezTo>
                    <a:cubicBezTo>
                      <a:pt x="593" y="307"/>
                      <a:pt x="590" y="307"/>
                      <a:pt x="588" y="307"/>
                    </a:cubicBezTo>
                    <a:cubicBezTo>
                      <a:pt x="588" y="380"/>
                      <a:pt x="588" y="380"/>
                      <a:pt x="588" y="380"/>
                    </a:cubicBezTo>
                    <a:cubicBezTo>
                      <a:pt x="511" y="380"/>
                      <a:pt x="511" y="380"/>
                      <a:pt x="511" y="380"/>
                    </a:cubicBezTo>
                    <a:cubicBezTo>
                      <a:pt x="511" y="247"/>
                      <a:pt x="511" y="247"/>
                      <a:pt x="511" y="247"/>
                    </a:cubicBezTo>
                    <a:cubicBezTo>
                      <a:pt x="508" y="238"/>
                      <a:pt x="506" y="227"/>
                      <a:pt x="506" y="217"/>
                    </a:cubicBezTo>
                    <a:cubicBezTo>
                      <a:pt x="506" y="206"/>
                      <a:pt x="507" y="196"/>
                      <a:pt x="511" y="186"/>
                    </a:cubicBezTo>
                    <a:cubicBezTo>
                      <a:pt x="486" y="158"/>
                      <a:pt x="486" y="158"/>
                      <a:pt x="486" y="158"/>
                    </a:cubicBezTo>
                    <a:cubicBezTo>
                      <a:pt x="486" y="380"/>
                      <a:pt x="486" y="380"/>
                      <a:pt x="486" y="380"/>
                    </a:cubicBezTo>
                    <a:cubicBezTo>
                      <a:pt x="418" y="380"/>
                      <a:pt x="418" y="380"/>
                      <a:pt x="418" y="380"/>
                    </a:cubicBezTo>
                    <a:cubicBezTo>
                      <a:pt x="418" y="80"/>
                      <a:pt x="418" y="80"/>
                      <a:pt x="418" y="80"/>
                    </a:cubicBezTo>
                    <a:cubicBezTo>
                      <a:pt x="393" y="52"/>
                      <a:pt x="393" y="52"/>
                      <a:pt x="393" y="52"/>
                    </a:cubicBezTo>
                    <a:cubicBezTo>
                      <a:pt x="393" y="380"/>
                      <a:pt x="393" y="380"/>
                      <a:pt x="393" y="380"/>
                    </a:cubicBezTo>
                    <a:cubicBezTo>
                      <a:pt x="312" y="380"/>
                      <a:pt x="312" y="380"/>
                      <a:pt x="312" y="380"/>
                    </a:cubicBezTo>
                    <a:cubicBezTo>
                      <a:pt x="312" y="61"/>
                      <a:pt x="312" y="61"/>
                      <a:pt x="312" y="61"/>
                    </a:cubicBezTo>
                    <a:cubicBezTo>
                      <a:pt x="287" y="86"/>
                      <a:pt x="287" y="86"/>
                      <a:pt x="287" y="86"/>
                    </a:cubicBezTo>
                    <a:cubicBezTo>
                      <a:pt x="287" y="380"/>
                      <a:pt x="287" y="380"/>
                      <a:pt x="287" y="380"/>
                    </a:cubicBezTo>
                    <a:cubicBezTo>
                      <a:pt x="219" y="380"/>
                      <a:pt x="219" y="380"/>
                      <a:pt x="219" y="380"/>
                    </a:cubicBezTo>
                    <a:cubicBezTo>
                      <a:pt x="219" y="154"/>
                      <a:pt x="219" y="154"/>
                      <a:pt x="219" y="154"/>
                    </a:cubicBezTo>
                    <a:cubicBezTo>
                      <a:pt x="194" y="178"/>
                      <a:pt x="194" y="178"/>
                      <a:pt x="194" y="178"/>
                    </a:cubicBezTo>
                    <a:cubicBezTo>
                      <a:pt x="194" y="380"/>
                      <a:pt x="194" y="380"/>
                      <a:pt x="194" y="380"/>
                    </a:cubicBezTo>
                    <a:cubicBezTo>
                      <a:pt x="117" y="380"/>
                      <a:pt x="117" y="380"/>
                      <a:pt x="117" y="380"/>
                    </a:cubicBezTo>
                    <a:cubicBezTo>
                      <a:pt x="117" y="322"/>
                      <a:pt x="117" y="322"/>
                      <a:pt x="117" y="322"/>
                    </a:cubicBezTo>
                    <a:cubicBezTo>
                      <a:pt x="109" y="324"/>
                      <a:pt x="101" y="325"/>
                      <a:pt x="93" y="326"/>
                    </a:cubicBezTo>
                    <a:cubicBezTo>
                      <a:pt x="93" y="380"/>
                      <a:pt x="93" y="380"/>
                      <a:pt x="93" y="380"/>
                    </a:cubicBezTo>
                    <a:cubicBezTo>
                      <a:pt x="24" y="380"/>
                      <a:pt x="24" y="380"/>
                      <a:pt x="24" y="380"/>
                    </a:cubicBezTo>
                    <a:cubicBezTo>
                      <a:pt x="24" y="297"/>
                      <a:pt x="24" y="297"/>
                      <a:pt x="24" y="297"/>
                    </a:cubicBezTo>
                    <a:cubicBezTo>
                      <a:pt x="15" y="287"/>
                      <a:pt x="0" y="262"/>
                      <a:pt x="0" y="262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0" y="445"/>
                      <a:pt x="0" y="445"/>
                      <a:pt x="0" y="445"/>
                    </a:cubicBezTo>
                    <a:cubicBezTo>
                      <a:pt x="898" y="445"/>
                      <a:pt x="898" y="445"/>
                      <a:pt x="898" y="445"/>
                    </a:cubicBezTo>
                    <a:cubicBezTo>
                      <a:pt x="898" y="380"/>
                      <a:pt x="898" y="380"/>
                      <a:pt x="898" y="380"/>
                    </a:cubicBezTo>
                    <a:cubicBezTo>
                      <a:pt x="894" y="380"/>
                      <a:pt x="894" y="380"/>
                      <a:pt x="894" y="380"/>
                    </a:cubicBezTo>
                    <a:lnTo>
                      <a:pt x="8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718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163783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4359975" y="5116885"/>
            <a:ext cx="48999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DBC9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解决方法及总结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5188568" y="2818476"/>
            <a:ext cx="1988682" cy="1988682"/>
            <a:chOff x="4807353" y="2195150"/>
            <a:chExt cx="1988682" cy="1988682"/>
          </a:xfrm>
        </p:grpSpPr>
        <p:grpSp>
          <p:nvGrpSpPr>
            <p:cNvPr id="44" name="组合 43"/>
            <p:cNvGrpSpPr/>
            <p:nvPr/>
          </p:nvGrpSpPr>
          <p:grpSpPr>
            <a:xfrm>
              <a:off x="4807353" y="2195150"/>
              <a:ext cx="1988682" cy="1988682"/>
              <a:chOff x="5298898" y="2631898"/>
              <a:chExt cx="1594204" cy="1594204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298898" y="2631898"/>
                <a:ext cx="1594204" cy="159420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DBC9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BC9B8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354958" y="2687958"/>
                <a:ext cx="1482084" cy="1482084"/>
              </a:xfrm>
              <a:prstGeom prst="ellipse">
                <a:avLst/>
              </a:prstGeom>
              <a:solidFill>
                <a:srgbClr val="DBC9B8"/>
              </a:solidFill>
              <a:ln w="28575">
                <a:solidFill>
                  <a:srgbClr val="5C4A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DBC9B8"/>
                  </a:solidFill>
                </a:endParaRPr>
              </a:p>
            </p:txBody>
          </p:sp>
        </p:grpSp>
        <p:sp>
          <p:nvSpPr>
            <p:cNvPr id="45" name="Freeform 18"/>
            <p:cNvSpPr>
              <a:spLocks noEditPoints="1"/>
            </p:cNvSpPr>
            <p:nvPr/>
          </p:nvSpPr>
          <p:spPr bwMode="auto">
            <a:xfrm>
              <a:off x="5334103" y="2756622"/>
              <a:ext cx="957370" cy="892868"/>
            </a:xfrm>
            <a:custGeom>
              <a:avLst/>
              <a:gdLst>
                <a:gd name="T0" fmla="*/ 2182 w 2873"/>
                <a:gd name="T1" fmla="*/ 1893 h 2679"/>
                <a:gd name="T2" fmla="*/ 1872 w 2873"/>
                <a:gd name="T3" fmla="*/ 1723 h 2679"/>
                <a:gd name="T4" fmla="*/ 2032 w 2873"/>
                <a:gd name="T5" fmla="*/ 1598 h 2679"/>
                <a:gd name="T6" fmla="*/ 2279 w 2873"/>
                <a:gd name="T7" fmla="*/ 1002 h 2679"/>
                <a:gd name="T8" fmla="*/ 2279 w 2873"/>
                <a:gd name="T9" fmla="*/ 993 h 2679"/>
                <a:gd name="T10" fmla="*/ 2356 w 2873"/>
                <a:gd name="T11" fmla="*/ 852 h 2679"/>
                <a:gd name="T12" fmla="*/ 2356 w 2873"/>
                <a:gd name="T13" fmla="*/ 556 h 2679"/>
                <a:gd name="T14" fmla="*/ 2873 w 2873"/>
                <a:gd name="T15" fmla="*/ 409 h 2679"/>
                <a:gd name="T16" fmla="*/ 1436 w 2873"/>
                <a:gd name="T17" fmla="*/ 0 h 2679"/>
                <a:gd name="T18" fmla="*/ 0 w 2873"/>
                <a:gd name="T19" fmla="*/ 409 h 2679"/>
                <a:gd name="T20" fmla="*/ 207 w 2873"/>
                <a:gd name="T21" fmla="*/ 467 h 2679"/>
                <a:gd name="T22" fmla="*/ 207 w 2873"/>
                <a:gd name="T23" fmla="*/ 468 h 2679"/>
                <a:gd name="T24" fmla="*/ 207 w 2873"/>
                <a:gd name="T25" fmla="*/ 1130 h 2679"/>
                <a:gd name="T26" fmla="*/ 308 w 2873"/>
                <a:gd name="T27" fmla="*/ 1232 h 2679"/>
                <a:gd name="T28" fmla="*/ 410 w 2873"/>
                <a:gd name="T29" fmla="*/ 1130 h 2679"/>
                <a:gd name="T30" fmla="*/ 410 w 2873"/>
                <a:gd name="T31" fmla="*/ 525 h 2679"/>
                <a:gd name="T32" fmla="*/ 517 w 2873"/>
                <a:gd name="T33" fmla="*/ 556 h 2679"/>
                <a:gd name="T34" fmla="*/ 517 w 2873"/>
                <a:gd name="T35" fmla="*/ 852 h 2679"/>
                <a:gd name="T36" fmla="*/ 594 w 2873"/>
                <a:gd name="T37" fmla="*/ 993 h 2679"/>
                <a:gd name="T38" fmla="*/ 594 w 2873"/>
                <a:gd name="T39" fmla="*/ 1002 h 2679"/>
                <a:gd name="T40" fmla="*/ 840 w 2873"/>
                <a:gd name="T41" fmla="*/ 1598 h 2679"/>
                <a:gd name="T42" fmla="*/ 999 w 2873"/>
                <a:gd name="T43" fmla="*/ 1722 h 2679"/>
                <a:gd name="T44" fmla="*/ 687 w 2873"/>
                <a:gd name="T45" fmla="*/ 1893 h 2679"/>
                <a:gd name="T46" fmla="*/ 217 w 2873"/>
                <a:gd name="T47" fmla="*/ 2530 h 2679"/>
                <a:gd name="T48" fmla="*/ 277 w 2873"/>
                <a:gd name="T49" fmla="*/ 2660 h 2679"/>
                <a:gd name="T50" fmla="*/ 407 w 2873"/>
                <a:gd name="T51" fmla="*/ 2599 h 2679"/>
                <a:gd name="T52" fmla="*/ 808 w 2873"/>
                <a:gd name="T53" fmla="*/ 2056 h 2679"/>
                <a:gd name="T54" fmla="*/ 1435 w 2873"/>
                <a:gd name="T55" fmla="*/ 1846 h 2679"/>
                <a:gd name="T56" fmla="*/ 2061 w 2873"/>
                <a:gd name="T57" fmla="*/ 2056 h 2679"/>
                <a:gd name="T58" fmla="*/ 2462 w 2873"/>
                <a:gd name="T59" fmla="*/ 2599 h 2679"/>
                <a:gd name="T60" fmla="*/ 2557 w 2873"/>
                <a:gd name="T61" fmla="*/ 2666 h 2679"/>
                <a:gd name="T62" fmla="*/ 2592 w 2873"/>
                <a:gd name="T63" fmla="*/ 2660 h 2679"/>
                <a:gd name="T64" fmla="*/ 2652 w 2873"/>
                <a:gd name="T65" fmla="*/ 2530 h 2679"/>
                <a:gd name="T66" fmla="*/ 2182 w 2873"/>
                <a:gd name="T67" fmla="*/ 1893 h 2679"/>
                <a:gd name="T68" fmla="*/ 1436 w 2873"/>
                <a:gd name="T69" fmla="*/ 953 h 2679"/>
                <a:gd name="T70" fmla="*/ 1308 w 2873"/>
                <a:gd name="T71" fmla="*/ 950 h 2679"/>
                <a:gd name="T72" fmla="*/ 749 w 2873"/>
                <a:gd name="T73" fmla="*/ 799 h 2679"/>
                <a:gd name="T74" fmla="*/ 720 w 2873"/>
                <a:gd name="T75" fmla="*/ 789 h 2679"/>
                <a:gd name="T76" fmla="*/ 720 w 2873"/>
                <a:gd name="T77" fmla="*/ 650 h 2679"/>
                <a:gd name="T78" fmla="*/ 1409 w 2873"/>
                <a:gd name="T79" fmla="*/ 843 h 2679"/>
                <a:gd name="T80" fmla="*/ 1464 w 2873"/>
                <a:gd name="T81" fmla="*/ 843 h 2679"/>
                <a:gd name="T82" fmla="*/ 2153 w 2873"/>
                <a:gd name="T83" fmla="*/ 650 h 2679"/>
                <a:gd name="T84" fmla="*/ 2153 w 2873"/>
                <a:gd name="T85" fmla="*/ 789 h 2679"/>
                <a:gd name="T86" fmla="*/ 2124 w 2873"/>
                <a:gd name="T87" fmla="*/ 799 h 2679"/>
                <a:gd name="T88" fmla="*/ 1564 w 2873"/>
                <a:gd name="T89" fmla="*/ 950 h 2679"/>
                <a:gd name="T90" fmla="*/ 1436 w 2873"/>
                <a:gd name="T91" fmla="*/ 953 h 2679"/>
                <a:gd name="T92" fmla="*/ 1436 w 2873"/>
                <a:gd name="T93" fmla="*/ 211 h 2679"/>
                <a:gd name="T94" fmla="*/ 2131 w 2873"/>
                <a:gd name="T95" fmla="*/ 409 h 2679"/>
                <a:gd name="T96" fmla="*/ 1436 w 2873"/>
                <a:gd name="T97" fmla="*/ 606 h 2679"/>
                <a:gd name="T98" fmla="*/ 742 w 2873"/>
                <a:gd name="T99" fmla="*/ 409 h 2679"/>
                <a:gd name="T100" fmla="*/ 1436 w 2873"/>
                <a:gd name="T101" fmla="*/ 211 h 2679"/>
                <a:gd name="T102" fmla="*/ 802 w 2873"/>
                <a:gd name="T103" fmla="*/ 1085 h 2679"/>
                <a:gd name="T104" fmla="*/ 1288 w 2873"/>
                <a:gd name="T105" fmla="*/ 1152 h 2679"/>
                <a:gd name="T106" fmla="*/ 1436 w 2873"/>
                <a:gd name="T107" fmla="*/ 1159 h 2679"/>
                <a:gd name="T108" fmla="*/ 1584 w 2873"/>
                <a:gd name="T109" fmla="*/ 1152 h 2679"/>
                <a:gd name="T110" fmla="*/ 2071 w 2873"/>
                <a:gd name="T111" fmla="*/ 1085 h 2679"/>
                <a:gd name="T112" fmla="*/ 1436 w 2873"/>
                <a:gd name="T113" fmla="*/ 1641 h 2679"/>
                <a:gd name="T114" fmla="*/ 802 w 2873"/>
                <a:gd name="T115" fmla="*/ 1085 h 2679"/>
                <a:gd name="T116" fmla="*/ 802 w 2873"/>
                <a:gd name="T117" fmla="*/ 1085 h 2679"/>
                <a:gd name="T118" fmla="*/ 802 w 2873"/>
                <a:gd name="T119" fmla="*/ 1085 h 2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73" h="2679">
                  <a:moveTo>
                    <a:pt x="2182" y="1893"/>
                  </a:moveTo>
                  <a:cubicBezTo>
                    <a:pt x="2086" y="1821"/>
                    <a:pt x="1982" y="1764"/>
                    <a:pt x="1872" y="1723"/>
                  </a:cubicBezTo>
                  <a:cubicBezTo>
                    <a:pt x="1930" y="1688"/>
                    <a:pt x="1984" y="1646"/>
                    <a:pt x="2032" y="1598"/>
                  </a:cubicBezTo>
                  <a:cubicBezTo>
                    <a:pt x="2191" y="1438"/>
                    <a:pt x="2279" y="1227"/>
                    <a:pt x="2279" y="1002"/>
                  </a:cubicBezTo>
                  <a:cubicBezTo>
                    <a:pt x="2279" y="999"/>
                    <a:pt x="2279" y="996"/>
                    <a:pt x="2279" y="993"/>
                  </a:cubicBezTo>
                  <a:cubicBezTo>
                    <a:pt x="2321" y="959"/>
                    <a:pt x="2356" y="913"/>
                    <a:pt x="2356" y="852"/>
                  </a:cubicBezTo>
                  <a:cubicBezTo>
                    <a:pt x="2356" y="556"/>
                    <a:pt x="2356" y="556"/>
                    <a:pt x="2356" y="556"/>
                  </a:cubicBezTo>
                  <a:cubicBezTo>
                    <a:pt x="2873" y="409"/>
                    <a:pt x="2873" y="409"/>
                    <a:pt x="2873" y="409"/>
                  </a:cubicBezTo>
                  <a:cubicBezTo>
                    <a:pt x="1436" y="0"/>
                    <a:pt x="1436" y="0"/>
                    <a:pt x="1436" y="0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207" y="467"/>
                    <a:pt x="207" y="467"/>
                    <a:pt x="207" y="467"/>
                  </a:cubicBezTo>
                  <a:cubicBezTo>
                    <a:pt x="207" y="468"/>
                    <a:pt x="207" y="468"/>
                    <a:pt x="207" y="468"/>
                  </a:cubicBezTo>
                  <a:cubicBezTo>
                    <a:pt x="207" y="1130"/>
                    <a:pt x="207" y="1130"/>
                    <a:pt x="207" y="1130"/>
                  </a:cubicBezTo>
                  <a:cubicBezTo>
                    <a:pt x="207" y="1186"/>
                    <a:pt x="252" y="1232"/>
                    <a:pt x="308" y="1232"/>
                  </a:cubicBezTo>
                  <a:cubicBezTo>
                    <a:pt x="364" y="1232"/>
                    <a:pt x="410" y="1186"/>
                    <a:pt x="410" y="1130"/>
                  </a:cubicBezTo>
                  <a:cubicBezTo>
                    <a:pt x="410" y="525"/>
                    <a:pt x="410" y="525"/>
                    <a:pt x="410" y="525"/>
                  </a:cubicBezTo>
                  <a:cubicBezTo>
                    <a:pt x="517" y="556"/>
                    <a:pt x="517" y="556"/>
                    <a:pt x="517" y="556"/>
                  </a:cubicBezTo>
                  <a:cubicBezTo>
                    <a:pt x="517" y="852"/>
                    <a:pt x="517" y="852"/>
                    <a:pt x="517" y="852"/>
                  </a:cubicBezTo>
                  <a:cubicBezTo>
                    <a:pt x="517" y="913"/>
                    <a:pt x="552" y="959"/>
                    <a:pt x="594" y="993"/>
                  </a:cubicBezTo>
                  <a:cubicBezTo>
                    <a:pt x="594" y="996"/>
                    <a:pt x="594" y="999"/>
                    <a:pt x="594" y="1002"/>
                  </a:cubicBezTo>
                  <a:cubicBezTo>
                    <a:pt x="594" y="1227"/>
                    <a:pt x="681" y="1438"/>
                    <a:pt x="840" y="1598"/>
                  </a:cubicBezTo>
                  <a:cubicBezTo>
                    <a:pt x="889" y="1646"/>
                    <a:pt x="942" y="1688"/>
                    <a:pt x="999" y="1722"/>
                  </a:cubicBezTo>
                  <a:cubicBezTo>
                    <a:pt x="889" y="1764"/>
                    <a:pt x="784" y="1821"/>
                    <a:pt x="687" y="1893"/>
                  </a:cubicBezTo>
                  <a:cubicBezTo>
                    <a:pt x="473" y="2052"/>
                    <a:pt x="311" y="2272"/>
                    <a:pt x="217" y="2530"/>
                  </a:cubicBezTo>
                  <a:cubicBezTo>
                    <a:pt x="197" y="2582"/>
                    <a:pt x="225" y="2641"/>
                    <a:pt x="277" y="2660"/>
                  </a:cubicBezTo>
                  <a:cubicBezTo>
                    <a:pt x="330" y="2679"/>
                    <a:pt x="388" y="2652"/>
                    <a:pt x="407" y="2599"/>
                  </a:cubicBezTo>
                  <a:cubicBezTo>
                    <a:pt x="488" y="2379"/>
                    <a:pt x="626" y="2191"/>
                    <a:pt x="808" y="2056"/>
                  </a:cubicBezTo>
                  <a:cubicBezTo>
                    <a:pt x="992" y="1919"/>
                    <a:pt x="1209" y="1846"/>
                    <a:pt x="1435" y="1846"/>
                  </a:cubicBezTo>
                  <a:cubicBezTo>
                    <a:pt x="1660" y="1846"/>
                    <a:pt x="1877" y="1919"/>
                    <a:pt x="2061" y="2056"/>
                  </a:cubicBezTo>
                  <a:cubicBezTo>
                    <a:pt x="2243" y="2191"/>
                    <a:pt x="2381" y="2379"/>
                    <a:pt x="2462" y="2599"/>
                  </a:cubicBezTo>
                  <a:cubicBezTo>
                    <a:pt x="2477" y="2640"/>
                    <a:pt x="2516" y="2666"/>
                    <a:pt x="2557" y="2666"/>
                  </a:cubicBezTo>
                  <a:cubicBezTo>
                    <a:pt x="2569" y="2666"/>
                    <a:pt x="2580" y="2664"/>
                    <a:pt x="2592" y="2660"/>
                  </a:cubicBezTo>
                  <a:cubicBezTo>
                    <a:pt x="2644" y="2641"/>
                    <a:pt x="2672" y="2582"/>
                    <a:pt x="2652" y="2530"/>
                  </a:cubicBezTo>
                  <a:cubicBezTo>
                    <a:pt x="2559" y="2272"/>
                    <a:pt x="2396" y="2052"/>
                    <a:pt x="2182" y="1893"/>
                  </a:cubicBezTo>
                  <a:close/>
                  <a:moveTo>
                    <a:pt x="1436" y="953"/>
                  </a:moveTo>
                  <a:cubicBezTo>
                    <a:pt x="1392" y="953"/>
                    <a:pt x="1349" y="952"/>
                    <a:pt x="1308" y="950"/>
                  </a:cubicBezTo>
                  <a:cubicBezTo>
                    <a:pt x="1083" y="930"/>
                    <a:pt x="878" y="863"/>
                    <a:pt x="749" y="799"/>
                  </a:cubicBezTo>
                  <a:cubicBezTo>
                    <a:pt x="740" y="794"/>
                    <a:pt x="730" y="791"/>
                    <a:pt x="720" y="789"/>
                  </a:cubicBezTo>
                  <a:cubicBezTo>
                    <a:pt x="720" y="650"/>
                    <a:pt x="720" y="650"/>
                    <a:pt x="720" y="650"/>
                  </a:cubicBezTo>
                  <a:cubicBezTo>
                    <a:pt x="1409" y="843"/>
                    <a:pt x="1409" y="843"/>
                    <a:pt x="1409" y="843"/>
                  </a:cubicBezTo>
                  <a:cubicBezTo>
                    <a:pt x="1427" y="848"/>
                    <a:pt x="1446" y="848"/>
                    <a:pt x="1464" y="843"/>
                  </a:cubicBezTo>
                  <a:cubicBezTo>
                    <a:pt x="2153" y="650"/>
                    <a:pt x="2153" y="650"/>
                    <a:pt x="2153" y="650"/>
                  </a:cubicBezTo>
                  <a:cubicBezTo>
                    <a:pt x="2153" y="789"/>
                    <a:pt x="2153" y="789"/>
                    <a:pt x="2153" y="789"/>
                  </a:cubicBezTo>
                  <a:cubicBezTo>
                    <a:pt x="2143" y="791"/>
                    <a:pt x="2133" y="794"/>
                    <a:pt x="2124" y="799"/>
                  </a:cubicBezTo>
                  <a:cubicBezTo>
                    <a:pt x="1995" y="863"/>
                    <a:pt x="1789" y="930"/>
                    <a:pt x="1564" y="950"/>
                  </a:cubicBezTo>
                  <a:cubicBezTo>
                    <a:pt x="1524" y="952"/>
                    <a:pt x="1481" y="953"/>
                    <a:pt x="1436" y="953"/>
                  </a:cubicBezTo>
                  <a:close/>
                  <a:moveTo>
                    <a:pt x="1436" y="211"/>
                  </a:moveTo>
                  <a:cubicBezTo>
                    <a:pt x="2131" y="409"/>
                    <a:pt x="2131" y="409"/>
                    <a:pt x="2131" y="409"/>
                  </a:cubicBezTo>
                  <a:cubicBezTo>
                    <a:pt x="1436" y="606"/>
                    <a:pt x="1436" y="606"/>
                    <a:pt x="1436" y="606"/>
                  </a:cubicBezTo>
                  <a:cubicBezTo>
                    <a:pt x="742" y="409"/>
                    <a:pt x="742" y="409"/>
                    <a:pt x="742" y="409"/>
                  </a:cubicBezTo>
                  <a:cubicBezTo>
                    <a:pt x="1436" y="211"/>
                    <a:pt x="1436" y="211"/>
                    <a:pt x="1436" y="211"/>
                  </a:cubicBezTo>
                  <a:close/>
                  <a:moveTo>
                    <a:pt x="802" y="1085"/>
                  </a:moveTo>
                  <a:cubicBezTo>
                    <a:pt x="932" y="1120"/>
                    <a:pt x="1102" y="1144"/>
                    <a:pt x="1288" y="1152"/>
                  </a:cubicBezTo>
                  <a:cubicBezTo>
                    <a:pt x="1336" y="1156"/>
                    <a:pt x="1385" y="1159"/>
                    <a:pt x="1436" y="1159"/>
                  </a:cubicBezTo>
                  <a:cubicBezTo>
                    <a:pt x="1487" y="1159"/>
                    <a:pt x="1537" y="1156"/>
                    <a:pt x="1584" y="1152"/>
                  </a:cubicBezTo>
                  <a:cubicBezTo>
                    <a:pt x="1771" y="1144"/>
                    <a:pt x="1941" y="1120"/>
                    <a:pt x="2071" y="1085"/>
                  </a:cubicBezTo>
                  <a:cubicBezTo>
                    <a:pt x="2030" y="1398"/>
                    <a:pt x="1761" y="1641"/>
                    <a:pt x="1436" y="1641"/>
                  </a:cubicBezTo>
                  <a:cubicBezTo>
                    <a:pt x="1112" y="1641"/>
                    <a:pt x="843" y="1398"/>
                    <a:pt x="802" y="1085"/>
                  </a:cubicBezTo>
                  <a:close/>
                  <a:moveTo>
                    <a:pt x="802" y="1085"/>
                  </a:moveTo>
                  <a:cubicBezTo>
                    <a:pt x="802" y="1085"/>
                    <a:pt x="802" y="1085"/>
                    <a:pt x="802" y="1085"/>
                  </a:cubicBezTo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DBC9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923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7" y="2279373"/>
            <a:ext cx="4757244" cy="31752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2903129" y="4004843"/>
            <a:ext cx="3631095" cy="2133600"/>
            <a:chOff x="3525079" y="3882887"/>
            <a:chExt cx="3631095" cy="2133600"/>
          </a:xfrm>
        </p:grpSpPr>
        <p:sp>
          <p:nvSpPr>
            <p:cNvPr id="5" name="矩形 4"/>
            <p:cNvSpPr/>
            <p:nvPr/>
          </p:nvSpPr>
          <p:spPr>
            <a:xfrm>
              <a:off x="3525079" y="3882887"/>
              <a:ext cx="3631095" cy="2133600"/>
            </a:xfrm>
            <a:prstGeom prst="rect">
              <a:avLst/>
            </a:prstGeom>
            <a:solidFill>
              <a:srgbClr val="5C4A42">
                <a:alpha val="56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1"/>
            <p:cNvSpPr>
              <a:spLocks noChangeArrowheads="1"/>
            </p:cNvSpPr>
            <p:nvPr/>
          </p:nvSpPr>
          <p:spPr bwMode="auto">
            <a:xfrm>
              <a:off x="3652383" y="4694496"/>
              <a:ext cx="3376486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铅笔演示用心制作每一页艺术珍品，以铅笔姿态孜孜不倦地打磨，完美助力您的演示项目每一页艺术珍品。</a:t>
              </a: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4664765" y="4005579"/>
              <a:ext cx="1273909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2016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24507" y="2279373"/>
            <a:ext cx="4757244" cy="530088"/>
          </a:xfrm>
          <a:prstGeom prst="rect">
            <a:avLst/>
          </a:prstGeom>
          <a:solidFill>
            <a:srgbClr val="5C4A42"/>
          </a:solidFill>
          <a:ln>
            <a:solidFill>
              <a:srgbClr val="5C4A4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完美的毕业答辩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785114" y="2207750"/>
            <a:ext cx="4744278" cy="693040"/>
            <a:chOff x="7156174" y="1957395"/>
            <a:chExt cx="4744278" cy="693040"/>
          </a:xfrm>
        </p:grpSpPr>
        <p:sp>
          <p:nvSpPr>
            <p:cNvPr id="10" name="椭圆 9"/>
            <p:cNvSpPr/>
            <p:nvPr/>
          </p:nvSpPr>
          <p:spPr>
            <a:xfrm>
              <a:off x="7156174" y="1957395"/>
              <a:ext cx="693040" cy="693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BC9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5C4A4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01</a:t>
              </a:r>
              <a:endParaRPr lang="zh-CN" altLang="en-US" sz="2400" dirty="0">
                <a:solidFill>
                  <a:srgbClr val="5C4A4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7986681" y="1967171"/>
              <a:ext cx="39137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85114" y="3512101"/>
            <a:ext cx="4744278" cy="693040"/>
            <a:chOff x="7156174" y="3189847"/>
            <a:chExt cx="4744278" cy="693040"/>
          </a:xfrm>
        </p:grpSpPr>
        <p:sp>
          <p:nvSpPr>
            <p:cNvPr id="13" name="椭圆 12"/>
            <p:cNvSpPr/>
            <p:nvPr/>
          </p:nvSpPr>
          <p:spPr>
            <a:xfrm>
              <a:off x="7156174" y="3189847"/>
              <a:ext cx="693040" cy="693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BC9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5C4A4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02</a:t>
              </a:r>
              <a:endParaRPr lang="zh-CN" altLang="en-US" sz="2400" dirty="0">
                <a:solidFill>
                  <a:srgbClr val="5C4A4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7986681" y="3199623"/>
              <a:ext cx="39137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85114" y="4816452"/>
            <a:ext cx="4744278" cy="693040"/>
            <a:chOff x="7156174" y="4566097"/>
            <a:chExt cx="4744278" cy="693040"/>
          </a:xfrm>
        </p:grpSpPr>
        <p:sp>
          <p:nvSpPr>
            <p:cNvPr id="16" name="椭圆 15"/>
            <p:cNvSpPr/>
            <p:nvPr/>
          </p:nvSpPr>
          <p:spPr>
            <a:xfrm>
              <a:off x="7156174" y="4566097"/>
              <a:ext cx="693040" cy="693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DBC9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5C4A4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03</a:t>
              </a:r>
              <a:endParaRPr lang="zh-CN" altLang="en-US" sz="2400" dirty="0">
                <a:solidFill>
                  <a:srgbClr val="5C4A4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7986681" y="4575873"/>
              <a:ext cx="3913771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铅笔演示用心制作每一页艺术珍品，以铅笔姿态孜孜不倦地打磨，完美助力您的。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5758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64432" y="477637"/>
            <a:ext cx="4263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添加您的标题</a:t>
            </a:r>
          </a:p>
        </p:txBody>
      </p:sp>
      <p:sp>
        <p:nvSpPr>
          <p:cNvPr id="4" name="MH_Other_2"/>
          <p:cNvSpPr/>
          <p:nvPr>
            <p:custDataLst>
              <p:tags r:id="rId1"/>
            </p:custDataLst>
          </p:nvPr>
        </p:nvSpPr>
        <p:spPr>
          <a:xfrm rot="19470660">
            <a:off x="4559299" y="2136095"/>
            <a:ext cx="1422400" cy="609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endParaRPr lang="zh-CN" altLang="en-US"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5" name="MH_Other_5"/>
          <p:cNvSpPr/>
          <p:nvPr>
            <p:custDataLst>
              <p:tags r:id="rId2"/>
            </p:custDataLst>
          </p:nvPr>
        </p:nvSpPr>
        <p:spPr>
          <a:xfrm rot="2129340" flipH="1">
            <a:off x="6200774" y="2145620"/>
            <a:ext cx="1422400" cy="6096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endParaRPr lang="zh-CN" altLang="en-US">
              <a:latin typeface="Arial" pitchFamily="34" charset="0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27537" y="2090058"/>
            <a:ext cx="3336926" cy="3214688"/>
            <a:chOff x="4424363" y="2133601"/>
            <a:chExt cx="3336926" cy="3214688"/>
          </a:xfrm>
        </p:grpSpPr>
        <p:sp>
          <p:nvSpPr>
            <p:cNvPr id="7" name="MH_Other_1"/>
            <p:cNvSpPr/>
            <p:nvPr>
              <p:custDataLst>
                <p:tags r:id="rId3"/>
              </p:custDataLst>
            </p:nvPr>
          </p:nvSpPr>
          <p:spPr>
            <a:xfrm>
              <a:off x="4929188" y="2382839"/>
              <a:ext cx="2316162" cy="2206625"/>
            </a:xfrm>
            <a:prstGeom prst="pentagon">
              <a:avLst/>
            </a:prstGeom>
            <a:solidFill>
              <a:srgbClr val="DFCDBB"/>
            </a:solidFill>
            <a:ln w="1905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>
              <a:outerShdw blurRad="419100" sx="90000" sy="90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MH_Title_1"/>
            <p:cNvSpPr/>
            <p:nvPr>
              <p:custDataLst>
                <p:tags r:id="rId4"/>
              </p:custDataLst>
            </p:nvPr>
          </p:nvSpPr>
          <p:spPr>
            <a:xfrm>
              <a:off x="5326064" y="2849564"/>
              <a:ext cx="1531937" cy="15319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3200" dirty="0">
                  <a:solidFill>
                    <a:srgbClr val="5C4A42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素雅答辩</a:t>
              </a:r>
              <a:endParaRPr lang="zh-CN" altLang="en-US" sz="4800" b="1" dirty="0">
                <a:solidFill>
                  <a:srgbClr val="5C4A42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5"/>
              </p:custDataLst>
            </p:nvPr>
          </p:nvSpPr>
          <p:spPr>
            <a:xfrm rot="19470660">
              <a:off x="4932363" y="2133601"/>
              <a:ext cx="584200" cy="58261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 rot="2129340" flipH="1">
              <a:off x="6661151" y="2141538"/>
              <a:ext cx="582613" cy="5842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1" name="MH_Other_8"/>
            <p:cNvSpPr/>
            <p:nvPr>
              <p:custDataLst>
                <p:tags r:id="rId7"/>
              </p:custDataLst>
            </p:nvPr>
          </p:nvSpPr>
          <p:spPr>
            <a:xfrm rot="10800000">
              <a:off x="5375275" y="4678363"/>
              <a:ext cx="1423988" cy="609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2" name="MH_Other_9"/>
            <p:cNvSpPr/>
            <p:nvPr>
              <p:custDataLst>
                <p:tags r:id="rId8"/>
              </p:custDataLst>
            </p:nvPr>
          </p:nvSpPr>
          <p:spPr>
            <a:xfrm rot="10800000">
              <a:off x="5795963" y="4765676"/>
              <a:ext cx="584200" cy="58261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3" name="MH_Other_11"/>
            <p:cNvSpPr/>
            <p:nvPr>
              <p:custDataLst>
                <p:tags r:id="rId9"/>
              </p:custDataLst>
            </p:nvPr>
          </p:nvSpPr>
          <p:spPr>
            <a:xfrm rot="15116999">
              <a:off x="4092575" y="3729038"/>
              <a:ext cx="1371600" cy="609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4" name="MH_Other_12"/>
            <p:cNvSpPr/>
            <p:nvPr>
              <p:custDataLst>
                <p:tags r:id="rId10"/>
              </p:custDataLst>
            </p:nvPr>
          </p:nvSpPr>
          <p:spPr>
            <a:xfrm rot="15116999">
              <a:off x="4424363" y="3789363"/>
              <a:ext cx="584200" cy="5842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5" name="MH_Other_14"/>
            <p:cNvSpPr/>
            <p:nvPr>
              <p:custDataLst>
                <p:tags r:id="rId11"/>
              </p:custDataLst>
            </p:nvPr>
          </p:nvSpPr>
          <p:spPr>
            <a:xfrm rot="6483001" flipH="1">
              <a:off x="6721475" y="3721100"/>
              <a:ext cx="1371600" cy="6096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6" name="MH_Other_15"/>
            <p:cNvSpPr/>
            <p:nvPr>
              <p:custDataLst>
                <p:tags r:id="rId12"/>
              </p:custDataLst>
            </p:nvPr>
          </p:nvSpPr>
          <p:spPr>
            <a:xfrm rot="6483001" flipH="1">
              <a:off x="7178676" y="3781426"/>
              <a:ext cx="582613" cy="58261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5C4A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7" name="Freeform 458"/>
            <p:cNvSpPr>
              <a:spLocks noEditPoints="1"/>
            </p:cNvSpPr>
            <p:nvPr/>
          </p:nvSpPr>
          <p:spPr bwMode="auto">
            <a:xfrm>
              <a:off x="5049666" y="2264644"/>
              <a:ext cx="349593" cy="320526"/>
            </a:xfrm>
            <a:custGeom>
              <a:avLst/>
              <a:gdLst>
                <a:gd name="T0" fmla="*/ 249 w 290"/>
                <a:gd name="T1" fmla="*/ 162 h 266"/>
                <a:gd name="T2" fmla="*/ 268 w 290"/>
                <a:gd name="T3" fmla="*/ 260 h 266"/>
                <a:gd name="T4" fmla="*/ 92 w 290"/>
                <a:gd name="T5" fmla="*/ 233 h 266"/>
                <a:gd name="T6" fmla="*/ 1 w 290"/>
                <a:gd name="T7" fmla="*/ 248 h 266"/>
                <a:gd name="T8" fmla="*/ 55 w 290"/>
                <a:gd name="T9" fmla="*/ 100 h 266"/>
                <a:gd name="T10" fmla="*/ 24 w 290"/>
                <a:gd name="T11" fmla="*/ 57 h 266"/>
                <a:gd name="T12" fmla="*/ 74 w 290"/>
                <a:gd name="T13" fmla="*/ 55 h 266"/>
                <a:gd name="T14" fmla="*/ 35 w 290"/>
                <a:gd name="T15" fmla="*/ 21 h 266"/>
                <a:gd name="T16" fmla="*/ 96 w 290"/>
                <a:gd name="T17" fmla="*/ 28 h 266"/>
                <a:gd name="T18" fmla="*/ 106 w 290"/>
                <a:gd name="T19" fmla="*/ 73 h 266"/>
                <a:gd name="T20" fmla="*/ 83 w 290"/>
                <a:gd name="T21" fmla="*/ 97 h 266"/>
                <a:gd name="T22" fmla="*/ 87 w 290"/>
                <a:gd name="T23" fmla="*/ 104 h 266"/>
                <a:gd name="T24" fmla="*/ 186 w 290"/>
                <a:gd name="T25" fmla="*/ 132 h 266"/>
                <a:gd name="T26" fmla="*/ 190 w 290"/>
                <a:gd name="T27" fmla="*/ 136 h 266"/>
                <a:gd name="T28" fmla="*/ 37 w 290"/>
                <a:gd name="T29" fmla="*/ 186 h 266"/>
                <a:gd name="T30" fmla="*/ 33 w 290"/>
                <a:gd name="T31" fmla="*/ 215 h 266"/>
                <a:gd name="T32" fmla="*/ 63 w 290"/>
                <a:gd name="T33" fmla="*/ 205 h 266"/>
                <a:gd name="T34" fmla="*/ 78 w 290"/>
                <a:gd name="T35" fmla="*/ 204 h 266"/>
                <a:gd name="T36" fmla="*/ 73 w 290"/>
                <a:gd name="T37" fmla="*/ 230 h 266"/>
                <a:gd name="T38" fmla="*/ 96 w 290"/>
                <a:gd name="T39" fmla="*/ 216 h 266"/>
                <a:gd name="T40" fmla="*/ 120 w 290"/>
                <a:gd name="T41" fmla="*/ 207 h 266"/>
                <a:gd name="T42" fmla="*/ 153 w 290"/>
                <a:gd name="T43" fmla="*/ 158 h 266"/>
                <a:gd name="T44" fmla="*/ 168 w 290"/>
                <a:gd name="T45" fmla="*/ 177 h 266"/>
                <a:gd name="T46" fmla="*/ 151 w 290"/>
                <a:gd name="T47" fmla="*/ 133 h 266"/>
                <a:gd name="T48" fmla="*/ 179 w 290"/>
                <a:gd name="T49" fmla="*/ 192 h 266"/>
                <a:gd name="T50" fmla="*/ 192 w 290"/>
                <a:gd name="T51" fmla="*/ 210 h 266"/>
                <a:gd name="T52" fmla="*/ 28 w 290"/>
                <a:gd name="T53" fmla="*/ 182 h 266"/>
                <a:gd name="T54" fmla="*/ 246 w 290"/>
                <a:gd name="T55" fmla="*/ 196 h 266"/>
                <a:gd name="T56" fmla="*/ 238 w 290"/>
                <a:gd name="T57" fmla="*/ 157 h 266"/>
                <a:gd name="T58" fmla="*/ 196 w 290"/>
                <a:gd name="T59" fmla="*/ 138 h 266"/>
                <a:gd name="T60" fmla="*/ 220 w 290"/>
                <a:gd name="T61" fmla="*/ 237 h 266"/>
                <a:gd name="T62" fmla="*/ 247 w 290"/>
                <a:gd name="T63" fmla="*/ 116 h 266"/>
                <a:gd name="T64" fmla="*/ 235 w 290"/>
                <a:gd name="T65" fmla="*/ 132 h 266"/>
                <a:gd name="T66" fmla="*/ 197 w 290"/>
                <a:gd name="T67" fmla="*/ 239 h 266"/>
                <a:gd name="T68" fmla="*/ 201 w 290"/>
                <a:gd name="T69" fmla="*/ 253 h 266"/>
                <a:gd name="T70" fmla="*/ 241 w 290"/>
                <a:gd name="T71" fmla="*/ 127 h 266"/>
                <a:gd name="T72" fmla="*/ 221 w 290"/>
                <a:gd name="T73" fmla="*/ 127 h 266"/>
                <a:gd name="T74" fmla="*/ 152 w 290"/>
                <a:gd name="T75" fmla="*/ 212 h 266"/>
                <a:gd name="T76" fmla="*/ 247 w 290"/>
                <a:gd name="T77" fmla="*/ 206 h 266"/>
                <a:gd name="T78" fmla="*/ 113 w 290"/>
                <a:gd name="T79" fmla="*/ 245 h 266"/>
                <a:gd name="T80" fmla="*/ 178 w 290"/>
                <a:gd name="T81" fmla="*/ 181 h 266"/>
                <a:gd name="T82" fmla="*/ 49 w 290"/>
                <a:gd name="T83" fmla="*/ 220 h 266"/>
                <a:gd name="T84" fmla="*/ 111 w 290"/>
                <a:gd name="T85" fmla="*/ 236 h 266"/>
                <a:gd name="T86" fmla="*/ 123 w 290"/>
                <a:gd name="T87" fmla="*/ 250 h 266"/>
                <a:gd name="T88" fmla="*/ 137 w 290"/>
                <a:gd name="T89" fmla="*/ 247 h 266"/>
                <a:gd name="T90" fmla="*/ 183 w 290"/>
                <a:gd name="T91" fmla="*/ 213 h 266"/>
                <a:gd name="T92" fmla="*/ 149 w 290"/>
                <a:gd name="T93" fmla="*/ 223 h 266"/>
                <a:gd name="T94" fmla="*/ 183 w 290"/>
                <a:gd name="T95" fmla="*/ 233 h 266"/>
                <a:gd name="T96" fmla="*/ 144 w 290"/>
                <a:gd name="T97" fmla="*/ 65 h 266"/>
                <a:gd name="T98" fmla="*/ 125 w 290"/>
                <a:gd name="T99" fmla="*/ 215 h 266"/>
                <a:gd name="T100" fmla="*/ 182 w 290"/>
                <a:gd name="T101" fmla="*/ 210 h 266"/>
                <a:gd name="T102" fmla="*/ 144 w 290"/>
                <a:gd name="T103" fmla="*/ 227 h 266"/>
                <a:gd name="T104" fmla="*/ 222 w 290"/>
                <a:gd name="T105" fmla="*/ 245 h 266"/>
                <a:gd name="T106" fmla="*/ 170 w 290"/>
                <a:gd name="T107" fmla="*/ 231 h 266"/>
                <a:gd name="T108" fmla="*/ 192 w 290"/>
                <a:gd name="T109" fmla="*/ 133 h 266"/>
                <a:gd name="T110" fmla="*/ 58 w 290"/>
                <a:gd name="T111" fmla="*/ 104 h 266"/>
                <a:gd name="T112" fmla="*/ 17 w 290"/>
                <a:gd name="T113" fmla="*/ 230 h 266"/>
                <a:gd name="T114" fmla="*/ 3 w 290"/>
                <a:gd name="T115" fmla="*/ 250 h 266"/>
                <a:gd name="T116" fmla="*/ 215 w 290"/>
                <a:gd name="T117" fmla="*/ 249 h 266"/>
                <a:gd name="T118" fmla="*/ 111 w 290"/>
                <a:gd name="T119" fmla="*/ 251 h 266"/>
                <a:gd name="T120" fmla="*/ 249 w 290"/>
                <a:gd name="T121" fmla="*/ 248 h 266"/>
                <a:gd name="T122" fmla="*/ 173 w 290"/>
                <a:gd name="T123" fmla="*/ 215 h 266"/>
                <a:gd name="T124" fmla="*/ 211 w 290"/>
                <a:gd name="T125" fmla="*/ 88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0" h="266">
                  <a:moveTo>
                    <a:pt x="226" y="112"/>
                  </a:moveTo>
                  <a:cubicBezTo>
                    <a:pt x="226" y="111"/>
                    <a:pt x="226" y="111"/>
                    <a:pt x="226" y="110"/>
                  </a:cubicBezTo>
                  <a:cubicBezTo>
                    <a:pt x="228" y="103"/>
                    <a:pt x="230" y="96"/>
                    <a:pt x="232" y="89"/>
                  </a:cubicBezTo>
                  <a:cubicBezTo>
                    <a:pt x="233" y="82"/>
                    <a:pt x="235" y="75"/>
                    <a:pt x="236" y="67"/>
                  </a:cubicBezTo>
                  <a:cubicBezTo>
                    <a:pt x="236" y="64"/>
                    <a:pt x="236" y="61"/>
                    <a:pt x="237" y="58"/>
                  </a:cubicBezTo>
                  <a:cubicBezTo>
                    <a:pt x="237" y="55"/>
                    <a:pt x="237" y="53"/>
                    <a:pt x="237" y="51"/>
                  </a:cubicBezTo>
                  <a:cubicBezTo>
                    <a:pt x="237" y="50"/>
                    <a:pt x="237" y="49"/>
                    <a:pt x="238" y="48"/>
                  </a:cubicBezTo>
                  <a:cubicBezTo>
                    <a:pt x="238" y="48"/>
                    <a:pt x="238" y="47"/>
                    <a:pt x="238" y="47"/>
                  </a:cubicBezTo>
                  <a:cubicBezTo>
                    <a:pt x="238" y="45"/>
                    <a:pt x="238" y="43"/>
                    <a:pt x="239" y="41"/>
                  </a:cubicBezTo>
                  <a:cubicBezTo>
                    <a:pt x="239" y="40"/>
                    <a:pt x="239" y="40"/>
                    <a:pt x="239" y="39"/>
                  </a:cubicBezTo>
                  <a:cubicBezTo>
                    <a:pt x="239" y="38"/>
                    <a:pt x="239" y="36"/>
                    <a:pt x="239" y="34"/>
                  </a:cubicBezTo>
                  <a:cubicBezTo>
                    <a:pt x="239" y="33"/>
                    <a:pt x="239" y="32"/>
                    <a:pt x="240" y="32"/>
                  </a:cubicBezTo>
                  <a:cubicBezTo>
                    <a:pt x="241" y="31"/>
                    <a:pt x="242" y="32"/>
                    <a:pt x="243" y="33"/>
                  </a:cubicBezTo>
                  <a:cubicBezTo>
                    <a:pt x="243" y="33"/>
                    <a:pt x="244" y="34"/>
                    <a:pt x="244" y="35"/>
                  </a:cubicBezTo>
                  <a:cubicBezTo>
                    <a:pt x="245" y="36"/>
                    <a:pt x="245" y="38"/>
                    <a:pt x="245" y="40"/>
                  </a:cubicBezTo>
                  <a:cubicBezTo>
                    <a:pt x="245" y="43"/>
                    <a:pt x="246" y="46"/>
                    <a:pt x="246" y="49"/>
                  </a:cubicBezTo>
                  <a:cubicBezTo>
                    <a:pt x="246" y="53"/>
                    <a:pt x="247" y="56"/>
                    <a:pt x="248" y="60"/>
                  </a:cubicBezTo>
                  <a:cubicBezTo>
                    <a:pt x="248" y="63"/>
                    <a:pt x="250" y="66"/>
                    <a:pt x="250" y="69"/>
                  </a:cubicBezTo>
                  <a:cubicBezTo>
                    <a:pt x="252" y="73"/>
                    <a:pt x="254" y="77"/>
                    <a:pt x="256" y="81"/>
                  </a:cubicBezTo>
                  <a:cubicBezTo>
                    <a:pt x="259" y="86"/>
                    <a:pt x="261" y="92"/>
                    <a:pt x="263" y="97"/>
                  </a:cubicBezTo>
                  <a:cubicBezTo>
                    <a:pt x="263" y="99"/>
                    <a:pt x="264" y="101"/>
                    <a:pt x="265" y="103"/>
                  </a:cubicBezTo>
                  <a:cubicBezTo>
                    <a:pt x="266" y="107"/>
                    <a:pt x="268" y="111"/>
                    <a:pt x="268" y="116"/>
                  </a:cubicBezTo>
                  <a:cubicBezTo>
                    <a:pt x="269" y="120"/>
                    <a:pt x="269" y="125"/>
                    <a:pt x="269" y="130"/>
                  </a:cubicBezTo>
                  <a:cubicBezTo>
                    <a:pt x="269" y="135"/>
                    <a:pt x="268" y="139"/>
                    <a:pt x="266" y="143"/>
                  </a:cubicBezTo>
                  <a:cubicBezTo>
                    <a:pt x="264" y="148"/>
                    <a:pt x="261" y="152"/>
                    <a:pt x="257" y="155"/>
                  </a:cubicBezTo>
                  <a:cubicBezTo>
                    <a:pt x="257" y="156"/>
                    <a:pt x="256" y="157"/>
                    <a:pt x="255" y="157"/>
                  </a:cubicBezTo>
                  <a:cubicBezTo>
                    <a:pt x="253" y="159"/>
                    <a:pt x="251" y="161"/>
                    <a:pt x="249" y="162"/>
                  </a:cubicBezTo>
                  <a:cubicBezTo>
                    <a:pt x="248" y="163"/>
                    <a:pt x="248" y="163"/>
                    <a:pt x="248" y="163"/>
                  </a:cubicBezTo>
                  <a:cubicBezTo>
                    <a:pt x="248" y="163"/>
                    <a:pt x="248" y="163"/>
                    <a:pt x="248" y="163"/>
                  </a:cubicBezTo>
                  <a:cubicBezTo>
                    <a:pt x="248" y="164"/>
                    <a:pt x="249" y="165"/>
                    <a:pt x="250" y="166"/>
                  </a:cubicBezTo>
                  <a:cubicBezTo>
                    <a:pt x="252" y="169"/>
                    <a:pt x="253" y="173"/>
                    <a:pt x="254" y="177"/>
                  </a:cubicBezTo>
                  <a:cubicBezTo>
                    <a:pt x="255" y="184"/>
                    <a:pt x="256" y="190"/>
                    <a:pt x="256" y="197"/>
                  </a:cubicBezTo>
                  <a:cubicBezTo>
                    <a:pt x="256" y="203"/>
                    <a:pt x="256" y="209"/>
                    <a:pt x="256" y="216"/>
                  </a:cubicBezTo>
                  <a:cubicBezTo>
                    <a:pt x="256" y="221"/>
                    <a:pt x="256" y="226"/>
                    <a:pt x="255" y="232"/>
                  </a:cubicBezTo>
                  <a:cubicBezTo>
                    <a:pt x="255" y="234"/>
                    <a:pt x="254" y="237"/>
                    <a:pt x="254" y="239"/>
                  </a:cubicBezTo>
                  <a:cubicBezTo>
                    <a:pt x="254" y="241"/>
                    <a:pt x="253" y="242"/>
                    <a:pt x="251" y="242"/>
                  </a:cubicBezTo>
                  <a:cubicBezTo>
                    <a:pt x="251" y="242"/>
                    <a:pt x="251" y="243"/>
                    <a:pt x="251" y="243"/>
                  </a:cubicBezTo>
                  <a:cubicBezTo>
                    <a:pt x="251" y="244"/>
                    <a:pt x="251" y="246"/>
                    <a:pt x="252" y="247"/>
                  </a:cubicBezTo>
                  <a:cubicBezTo>
                    <a:pt x="254" y="248"/>
                    <a:pt x="254" y="249"/>
                    <a:pt x="255" y="250"/>
                  </a:cubicBezTo>
                  <a:cubicBezTo>
                    <a:pt x="256" y="251"/>
                    <a:pt x="257" y="252"/>
                    <a:pt x="258" y="252"/>
                  </a:cubicBezTo>
                  <a:cubicBezTo>
                    <a:pt x="262" y="253"/>
                    <a:pt x="265" y="252"/>
                    <a:pt x="268" y="249"/>
                  </a:cubicBezTo>
                  <a:cubicBezTo>
                    <a:pt x="270" y="248"/>
                    <a:pt x="272" y="247"/>
                    <a:pt x="273" y="245"/>
                  </a:cubicBezTo>
                  <a:cubicBezTo>
                    <a:pt x="275" y="244"/>
                    <a:pt x="277" y="244"/>
                    <a:pt x="278" y="246"/>
                  </a:cubicBezTo>
                  <a:cubicBezTo>
                    <a:pt x="278" y="246"/>
                    <a:pt x="279" y="245"/>
                    <a:pt x="279" y="245"/>
                  </a:cubicBezTo>
                  <a:cubicBezTo>
                    <a:pt x="281" y="242"/>
                    <a:pt x="283" y="239"/>
                    <a:pt x="284" y="236"/>
                  </a:cubicBezTo>
                  <a:cubicBezTo>
                    <a:pt x="284" y="235"/>
                    <a:pt x="285" y="234"/>
                    <a:pt x="286" y="233"/>
                  </a:cubicBezTo>
                  <a:cubicBezTo>
                    <a:pt x="286" y="232"/>
                    <a:pt x="286" y="232"/>
                    <a:pt x="286" y="231"/>
                  </a:cubicBezTo>
                  <a:cubicBezTo>
                    <a:pt x="286" y="231"/>
                    <a:pt x="287" y="231"/>
                    <a:pt x="288" y="231"/>
                  </a:cubicBezTo>
                  <a:cubicBezTo>
                    <a:pt x="288" y="231"/>
                    <a:pt x="289" y="231"/>
                    <a:pt x="289" y="232"/>
                  </a:cubicBezTo>
                  <a:cubicBezTo>
                    <a:pt x="289" y="233"/>
                    <a:pt x="289" y="233"/>
                    <a:pt x="290" y="234"/>
                  </a:cubicBezTo>
                  <a:cubicBezTo>
                    <a:pt x="290" y="235"/>
                    <a:pt x="290" y="236"/>
                    <a:pt x="290" y="236"/>
                  </a:cubicBezTo>
                  <a:cubicBezTo>
                    <a:pt x="290" y="238"/>
                    <a:pt x="289" y="240"/>
                    <a:pt x="288" y="242"/>
                  </a:cubicBezTo>
                  <a:cubicBezTo>
                    <a:pt x="287" y="245"/>
                    <a:pt x="285" y="249"/>
                    <a:pt x="282" y="253"/>
                  </a:cubicBezTo>
                  <a:cubicBezTo>
                    <a:pt x="278" y="257"/>
                    <a:pt x="274" y="260"/>
                    <a:pt x="268" y="260"/>
                  </a:cubicBezTo>
                  <a:cubicBezTo>
                    <a:pt x="263" y="261"/>
                    <a:pt x="258" y="259"/>
                    <a:pt x="255" y="255"/>
                  </a:cubicBezTo>
                  <a:cubicBezTo>
                    <a:pt x="253" y="254"/>
                    <a:pt x="252" y="253"/>
                    <a:pt x="250" y="252"/>
                  </a:cubicBezTo>
                  <a:cubicBezTo>
                    <a:pt x="248" y="251"/>
                    <a:pt x="246" y="249"/>
                    <a:pt x="245" y="248"/>
                  </a:cubicBezTo>
                  <a:cubicBezTo>
                    <a:pt x="242" y="246"/>
                    <a:pt x="239" y="245"/>
                    <a:pt x="236" y="245"/>
                  </a:cubicBezTo>
                  <a:cubicBezTo>
                    <a:pt x="234" y="245"/>
                    <a:pt x="231" y="245"/>
                    <a:pt x="229" y="246"/>
                  </a:cubicBezTo>
                  <a:cubicBezTo>
                    <a:pt x="226" y="246"/>
                    <a:pt x="223" y="247"/>
                    <a:pt x="221" y="249"/>
                  </a:cubicBezTo>
                  <a:cubicBezTo>
                    <a:pt x="219" y="250"/>
                    <a:pt x="217" y="252"/>
                    <a:pt x="215" y="254"/>
                  </a:cubicBezTo>
                  <a:cubicBezTo>
                    <a:pt x="213" y="257"/>
                    <a:pt x="211" y="259"/>
                    <a:pt x="208" y="261"/>
                  </a:cubicBezTo>
                  <a:cubicBezTo>
                    <a:pt x="201" y="266"/>
                    <a:pt x="194" y="266"/>
                    <a:pt x="186" y="263"/>
                  </a:cubicBezTo>
                  <a:cubicBezTo>
                    <a:pt x="183" y="262"/>
                    <a:pt x="181" y="260"/>
                    <a:pt x="180" y="257"/>
                  </a:cubicBezTo>
                  <a:cubicBezTo>
                    <a:pt x="178" y="255"/>
                    <a:pt x="177" y="252"/>
                    <a:pt x="176" y="250"/>
                  </a:cubicBezTo>
                  <a:cubicBezTo>
                    <a:pt x="176" y="249"/>
                    <a:pt x="175" y="248"/>
                    <a:pt x="175" y="248"/>
                  </a:cubicBezTo>
                  <a:cubicBezTo>
                    <a:pt x="173" y="246"/>
                    <a:pt x="172" y="244"/>
                    <a:pt x="170" y="243"/>
                  </a:cubicBezTo>
                  <a:cubicBezTo>
                    <a:pt x="168" y="241"/>
                    <a:pt x="166" y="240"/>
                    <a:pt x="163" y="240"/>
                  </a:cubicBezTo>
                  <a:cubicBezTo>
                    <a:pt x="161" y="240"/>
                    <a:pt x="158" y="240"/>
                    <a:pt x="155" y="241"/>
                  </a:cubicBezTo>
                  <a:cubicBezTo>
                    <a:pt x="155" y="241"/>
                    <a:pt x="155" y="241"/>
                    <a:pt x="154" y="241"/>
                  </a:cubicBezTo>
                  <a:cubicBezTo>
                    <a:pt x="152" y="242"/>
                    <a:pt x="151" y="244"/>
                    <a:pt x="149" y="246"/>
                  </a:cubicBezTo>
                  <a:cubicBezTo>
                    <a:pt x="148" y="249"/>
                    <a:pt x="146" y="251"/>
                    <a:pt x="144" y="254"/>
                  </a:cubicBezTo>
                  <a:cubicBezTo>
                    <a:pt x="141" y="258"/>
                    <a:pt x="138" y="261"/>
                    <a:pt x="134" y="262"/>
                  </a:cubicBezTo>
                  <a:cubicBezTo>
                    <a:pt x="130" y="264"/>
                    <a:pt x="126" y="263"/>
                    <a:pt x="123" y="262"/>
                  </a:cubicBezTo>
                  <a:cubicBezTo>
                    <a:pt x="122" y="262"/>
                    <a:pt x="121" y="262"/>
                    <a:pt x="120" y="262"/>
                  </a:cubicBezTo>
                  <a:cubicBezTo>
                    <a:pt x="116" y="261"/>
                    <a:pt x="112" y="258"/>
                    <a:pt x="110" y="254"/>
                  </a:cubicBezTo>
                  <a:cubicBezTo>
                    <a:pt x="109" y="252"/>
                    <a:pt x="107" y="249"/>
                    <a:pt x="106" y="247"/>
                  </a:cubicBezTo>
                  <a:cubicBezTo>
                    <a:pt x="105" y="244"/>
                    <a:pt x="104" y="242"/>
                    <a:pt x="103" y="239"/>
                  </a:cubicBezTo>
                  <a:cubicBezTo>
                    <a:pt x="102" y="238"/>
                    <a:pt x="101" y="237"/>
                    <a:pt x="100" y="235"/>
                  </a:cubicBezTo>
                  <a:cubicBezTo>
                    <a:pt x="99" y="234"/>
                    <a:pt x="97" y="233"/>
                    <a:pt x="95" y="233"/>
                  </a:cubicBezTo>
                  <a:cubicBezTo>
                    <a:pt x="94" y="234"/>
                    <a:pt x="93" y="235"/>
                    <a:pt x="92" y="233"/>
                  </a:cubicBezTo>
                  <a:cubicBezTo>
                    <a:pt x="91" y="233"/>
                    <a:pt x="90" y="234"/>
                    <a:pt x="89" y="235"/>
                  </a:cubicBezTo>
                  <a:cubicBezTo>
                    <a:pt x="88" y="236"/>
                    <a:pt x="86" y="238"/>
                    <a:pt x="85" y="239"/>
                  </a:cubicBezTo>
                  <a:cubicBezTo>
                    <a:pt x="82" y="242"/>
                    <a:pt x="80" y="245"/>
                    <a:pt x="77" y="249"/>
                  </a:cubicBezTo>
                  <a:cubicBezTo>
                    <a:pt x="75" y="251"/>
                    <a:pt x="72" y="254"/>
                    <a:pt x="69" y="256"/>
                  </a:cubicBezTo>
                  <a:cubicBezTo>
                    <a:pt x="67" y="256"/>
                    <a:pt x="66" y="257"/>
                    <a:pt x="65" y="257"/>
                  </a:cubicBezTo>
                  <a:cubicBezTo>
                    <a:pt x="63" y="258"/>
                    <a:pt x="61" y="258"/>
                    <a:pt x="59" y="258"/>
                  </a:cubicBezTo>
                  <a:cubicBezTo>
                    <a:pt x="54" y="259"/>
                    <a:pt x="50" y="257"/>
                    <a:pt x="47" y="254"/>
                  </a:cubicBezTo>
                  <a:cubicBezTo>
                    <a:pt x="43" y="251"/>
                    <a:pt x="40" y="248"/>
                    <a:pt x="38" y="244"/>
                  </a:cubicBezTo>
                  <a:cubicBezTo>
                    <a:pt x="37" y="241"/>
                    <a:pt x="35" y="239"/>
                    <a:pt x="34" y="237"/>
                  </a:cubicBezTo>
                  <a:cubicBezTo>
                    <a:pt x="34" y="236"/>
                    <a:pt x="33" y="236"/>
                    <a:pt x="33" y="236"/>
                  </a:cubicBezTo>
                  <a:cubicBezTo>
                    <a:pt x="29" y="234"/>
                    <a:pt x="24" y="233"/>
                    <a:pt x="20" y="233"/>
                  </a:cubicBezTo>
                  <a:cubicBezTo>
                    <a:pt x="19" y="233"/>
                    <a:pt x="18" y="234"/>
                    <a:pt x="17" y="234"/>
                  </a:cubicBezTo>
                  <a:cubicBezTo>
                    <a:pt x="14" y="236"/>
                    <a:pt x="11" y="238"/>
                    <a:pt x="9" y="242"/>
                  </a:cubicBezTo>
                  <a:cubicBezTo>
                    <a:pt x="8" y="243"/>
                    <a:pt x="8" y="245"/>
                    <a:pt x="7" y="247"/>
                  </a:cubicBezTo>
                  <a:cubicBezTo>
                    <a:pt x="7" y="249"/>
                    <a:pt x="7" y="252"/>
                    <a:pt x="8" y="254"/>
                  </a:cubicBezTo>
                  <a:cubicBezTo>
                    <a:pt x="8" y="255"/>
                    <a:pt x="8" y="255"/>
                    <a:pt x="8" y="256"/>
                  </a:cubicBezTo>
                  <a:cubicBezTo>
                    <a:pt x="10" y="257"/>
                    <a:pt x="12" y="258"/>
                    <a:pt x="13" y="259"/>
                  </a:cubicBezTo>
                  <a:cubicBezTo>
                    <a:pt x="14" y="260"/>
                    <a:pt x="14" y="260"/>
                    <a:pt x="15" y="261"/>
                  </a:cubicBezTo>
                  <a:cubicBezTo>
                    <a:pt x="16" y="261"/>
                    <a:pt x="16" y="262"/>
                    <a:pt x="15" y="263"/>
                  </a:cubicBezTo>
                  <a:cubicBezTo>
                    <a:pt x="15" y="264"/>
                    <a:pt x="14" y="264"/>
                    <a:pt x="13" y="264"/>
                  </a:cubicBezTo>
                  <a:cubicBezTo>
                    <a:pt x="11" y="264"/>
                    <a:pt x="10" y="263"/>
                    <a:pt x="8" y="261"/>
                  </a:cubicBezTo>
                  <a:cubicBezTo>
                    <a:pt x="8" y="261"/>
                    <a:pt x="8" y="261"/>
                    <a:pt x="7" y="260"/>
                  </a:cubicBezTo>
                  <a:cubicBezTo>
                    <a:pt x="7" y="261"/>
                    <a:pt x="6" y="261"/>
                    <a:pt x="5" y="261"/>
                  </a:cubicBezTo>
                  <a:cubicBezTo>
                    <a:pt x="5" y="261"/>
                    <a:pt x="4" y="261"/>
                    <a:pt x="4" y="260"/>
                  </a:cubicBezTo>
                  <a:cubicBezTo>
                    <a:pt x="3" y="260"/>
                    <a:pt x="3" y="260"/>
                    <a:pt x="3" y="259"/>
                  </a:cubicBezTo>
                  <a:cubicBezTo>
                    <a:pt x="2" y="259"/>
                    <a:pt x="2" y="258"/>
                    <a:pt x="2" y="257"/>
                  </a:cubicBezTo>
                  <a:cubicBezTo>
                    <a:pt x="1" y="254"/>
                    <a:pt x="0" y="251"/>
                    <a:pt x="1" y="248"/>
                  </a:cubicBezTo>
                  <a:cubicBezTo>
                    <a:pt x="1" y="248"/>
                    <a:pt x="2" y="247"/>
                    <a:pt x="2" y="246"/>
                  </a:cubicBezTo>
                  <a:cubicBezTo>
                    <a:pt x="2" y="245"/>
                    <a:pt x="2" y="245"/>
                    <a:pt x="2" y="245"/>
                  </a:cubicBezTo>
                  <a:cubicBezTo>
                    <a:pt x="3" y="244"/>
                    <a:pt x="3" y="243"/>
                    <a:pt x="4" y="242"/>
                  </a:cubicBezTo>
                  <a:cubicBezTo>
                    <a:pt x="5" y="237"/>
                    <a:pt x="8" y="233"/>
                    <a:pt x="12" y="230"/>
                  </a:cubicBezTo>
                  <a:cubicBezTo>
                    <a:pt x="13" y="229"/>
                    <a:pt x="14" y="228"/>
                    <a:pt x="14" y="226"/>
                  </a:cubicBezTo>
                  <a:cubicBezTo>
                    <a:pt x="14" y="221"/>
                    <a:pt x="15" y="216"/>
                    <a:pt x="15" y="211"/>
                  </a:cubicBezTo>
                  <a:cubicBezTo>
                    <a:pt x="15" y="209"/>
                    <a:pt x="15" y="208"/>
                    <a:pt x="15" y="206"/>
                  </a:cubicBezTo>
                  <a:cubicBezTo>
                    <a:pt x="14" y="197"/>
                    <a:pt x="16" y="188"/>
                    <a:pt x="19" y="180"/>
                  </a:cubicBezTo>
                  <a:cubicBezTo>
                    <a:pt x="21" y="172"/>
                    <a:pt x="25" y="165"/>
                    <a:pt x="29" y="158"/>
                  </a:cubicBezTo>
                  <a:cubicBezTo>
                    <a:pt x="34" y="149"/>
                    <a:pt x="41" y="141"/>
                    <a:pt x="49" y="135"/>
                  </a:cubicBezTo>
                  <a:cubicBezTo>
                    <a:pt x="51" y="133"/>
                    <a:pt x="53" y="131"/>
                    <a:pt x="55" y="130"/>
                  </a:cubicBezTo>
                  <a:cubicBezTo>
                    <a:pt x="60" y="126"/>
                    <a:pt x="66" y="123"/>
                    <a:pt x="71" y="120"/>
                  </a:cubicBezTo>
                  <a:cubicBezTo>
                    <a:pt x="72" y="119"/>
                    <a:pt x="73" y="119"/>
                    <a:pt x="73" y="118"/>
                  </a:cubicBezTo>
                  <a:cubicBezTo>
                    <a:pt x="74" y="117"/>
                    <a:pt x="74" y="115"/>
                    <a:pt x="75" y="114"/>
                  </a:cubicBezTo>
                  <a:cubicBezTo>
                    <a:pt x="75" y="111"/>
                    <a:pt x="75" y="109"/>
                    <a:pt x="75" y="107"/>
                  </a:cubicBezTo>
                  <a:cubicBezTo>
                    <a:pt x="74" y="103"/>
                    <a:pt x="74" y="100"/>
                    <a:pt x="72" y="97"/>
                  </a:cubicBezTo>
                  <a:cubicBezTo>
                    <a:pt x="70" y="92"/>
                    <a:pt x="67" y="90"/>
                    <a:pt x="63" y="89"/>
                  </a:cubicBezTo>
                  <a:cubicBezTo>
                    <a:pt x="56" y="87"/>
                    <a:pt x="50" y="89"/>
                    <a:pt x="45" y="93"/>
                  </a:cubicBezTo>
                  <a:cubicBezTo>
                    <a:pt x="43" y="95"/>
                    <a:pt x="42" y="98"/>
                    <a:pt x="42" y="101"/>
                  </a:cubicBezTo>
                  <a:cubicBezTo>
                    <a:pt x="43" y="104"/>
                    <a:pt x="43" y="106"/>
                    <a:pt x="45" y="109"/>
                  </a:cubicBezTo>
                  <a:cubicBezTo>
                    <a:pt x="47" y="110"/>
                    <a:pt x="49" y="111"/>
                    <a:pt x="51" y="112"/>
                  </a:cubicBezTo>
                  <a:cubicBezTo>
                    <a:pt x="52" y="112"/>
                    <a:pt x="52" y="112"/>
                    <a:pt x="53" y="111"/>
                  </a:cubicBezTo>
                  <a:cubicBezTo>
                    <a:pt x="55" y="110"/>
                    <a:pt x="56" y="109"/>
                    <a:pt x="56" y="106"/>
                  </a:cubicBezTo>
                  <a:cubicBezTo>
                    <a:pt x="56" y="106"/>
                    <a:pt x="56" y="105"/>
                    <a:pt x="56" y="105"/>
                  </a:cubicBezTo>
                  <a:cubicBezTo>
                    <a:pt x="56" y="104"/>
                    <a:pt x="56" y="104"/>
                    <a:pt x="55" y="103"/>
                  </a:cubicBezTo>
                  <a:cubicBezTo>
                    <a:pt x="55" y="103"/>
                    <a:pt x="55" y="102"/>
                    <a:pt x="55" y="101"/>
                  </a:cubicBezTo>
                  <a:cubicBezTo>
                    <a:pt x="55" y="101"/>
                    <a:pt x="55" y="101"/>
                    <a:pt x="55" y="100"/>
                  </a:cubicBezTo>
                  <a:cubicBezTo>
                    <a:pt x="56" y="99"/>
                    <a:pt x="57" y="99"/>
                    <a:pt x="59" y="99"/>
                  </a:cubicBezTo>
                  <a:cubicBezTo>
                    <a:pt x="59" y="99"/>
                    <a:pt x="59" y="100"/>
                    <a:pt x="59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1" y="98"/>
                    <a:pt x="62" y="98"/>
                    <a:pt x="63" y="100"/>
                  </a:cubicBezTo>
                  <a:cubicBezTo>
                    <a:pt x="64" y="102"/>
                    <a:pt x="64" y="104"/>
                    <a:pt x="64" y="106"/>
                  </a:cubicBezTo>
                  <a:cubicBezTo>
                    <a:pt x="64" y="106"/>
                    <a:pt x="64" y="107"/>
                    <a:pt x="64" y="107"/>
                  </a:cubicBezTo>
                  <a:cubicBezTo>
                    <a:pt x="63" y="111"/>
                    <a:pt x="61" y="114"/>
                    <a:pt x="58" y="117"/>
                  </a:cubicBezTo>
                  <a:cubicBezTo>
                    <a:pt x="55" y="119"/>
                    <a:pt x="52" y="120"/>
                    <a:pt x="48" y="119"/>
                  </a:cubicBezTo>
                  <a:cubicBezTo>
                    <a:pt x="43" y="118"/>
                    <a:pt x="40" y="115"/>
                    <a:pt x="38" y="110"/>
                  </a:cubicBezTo>
                  <a:cubicBezTo>
                    <a:pt x="38" y="108"/>
                    <a:pt x="38" y="106"/>
                    <a:pt x="38" y="103"/>
                  </a:cubicBezTo>
                  <a:cubicBezTo>
                    <a:pt x="38" y="103"/>
                    <a:pt x="38" y="102"/>
                    <a:pt x="38" y="102"/>
                  </a:cubicBezTo>
                  <a:cubicBezTo>
                    <a:pt x="37" y="89"/>
                    <a:pt x="48" y="81"/>
                    <a:pt x="58" y="83"/>
                  </a:cubicBezTo>
                  <a:cubicBezTo>
                    <a:pt x="59" y="83"/>
                    <a:pt x="60" y="83"/>
                    <a:pt x="62" y="83"/>
                  </a:cubicBezTo>
                  <a:cubicBezTo>
                    <a:pt x="65" y="84"/>
                    <a:pt x="67" y="85"/>
                    <a:pt x="69" y="87"/>
                  </a:cubicBezTo>
                  <a:cubicBezTo>
                    <a:pt x="70" y="88"/>
                    <a:pt x="72" y="89"/>
                    <a:pt x="72" y="91"/>
                  </a:cubicBezTo>
                  <a:cubicBezTo>
                    <a:pt x="73" y="92"/>
                    <a:pt x="75" y="93"/>
                    <a:pt x="77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5" y="93"/>
                    <a:pt x="75" y="91"/>
                  </a:cubicBezTo>
                  <a:cubicBezTo>
                    <a:pt x="75" y="89"/>
                    <a:pt x="76" y="86"/>
                    <a:pt x="76" y="83"/>
                  </a:cubicBezTo>
                  <a:cubicBezTo>
                    <a:pt x="76" y="81"/>
                    <a:pt x="75" y="78"/>
                    <a:pt x="75" y="75"/>
                  </a:cubicBezTo>
                  <a:cubicBezTo>
                    <a:pt x="74" y="72"/>
                    <a:pt x="73" y="68"/>
                    <a:pt x="71" y="65"/>
                  </a:cubicBezTo>
                  <a:cubicBezTo>
                    <a:pt x="70" y="61"/>
                    <a:pt x="67" y="57"/>
                    <a:pt x="65" y="54"/>
                  </a:cubicBezTo>
                  <a:cubicBezTo>
                    <a:pt x="64" y="53"/>
                    <a:pt x="64" y="53"/>
                    <a:pt x="63" y="52"/>
                  </a:cubicBezTo>
                  <a:cubicBezTo>
                    <a:pt x="59" y="49"/>
                    <a:pt x="53" y="46"/>
                    <a:pt x="48" y="45"/>
                  </a:cubicBezTo>
                  <a:cubicBezTo>
                    <a:pt x="47" y="44"/>
                    <a:pt x="47" y="44"/>
                    <a:pt x="46" y="45"/>
                  </a:cubicBezTo>
                  <a:cubicBezTo>
                    <a:pt x="41" y="45"/>
                    <a:pt x="37" y="47"/>
                    <a:pt x="33" y="49"/>
                  </a:cubicBezTo>
                  <a:cubicBezTo>
                    <a:pt x="30" y="51"/>
                    <a:pt x="27" y="54"/>
                    <a:pt x="24" y="57"/>
                  </a:cubicBezTo>
                  <a:cubicBezTo>
                    <a:pt x="22" y="59"/>
                    <a:pt x="21" y="61"/>
                    <a:pt x="20" y="64"/>
                  </a:cubicBezTo>
                  <a:cubicBezTo>
                    <a:pt x="19" y="66"/>
                    <a:pt x="19" y="68"/>
                    <a:pt x="20" y="71"/>
                  </a:cubicBezTo>
                  <a:cubicBezTo>
                    <a:pt x="20" y="73"/>
                    <a:pt x="21" y="76"/>
                    <a:pt x="22" y="79"/>
                  </a:cubicBezTo>
                  <a:cubicBezTo>
                    <a:pt x="23" y="81"/>
                    <a:pt x="25" y="83"/>
                    <a:pt x="27" y="84"/>
                  </a:cubicBezTo>
                  <a:cubicBezTo>
                    <a:pt x="31" y="85"/>
                    <a:pt x="36" y="83"/>
                    <a:pt x="38" y="79"/>
                  </a:cubicBezTo>
                  <a:cubicBezTo>
                    <a:pt x="38" y="79"/>
                    <a:pt x="38" y="78"/>
                    <a:pt x="38" y="78"/>
                  </a:cubicBezTo>
                  <a:cubicBezTo>
                    <a:pt x="38" y="75"/>
                    <a:pt x="38" y="72"/>
                    <a:pt x="37" y="70"/>
                  </a:cubicBezTo>
                  <a:cubicBezTo>
                    <a:pt x="36" y="69"/>
                    <a:pt x="36" y="69"/>
                    <a:pt x="36" y="68"/>
                  </a:cubicBezTo>
                  <a:cubicBezTo>
                    <a:pt x="35" y="68"/>
                    <a:pt x="35" y="69"/>
                    <a:pt x="34" y="69"/>
                  </a:cubicBezTo>
                  <a:cubicBezTo>
                    <a:pt x="34" y="69"/>
                    <a:pt x="34" y="70"/>
                    <a:pt x="34" y="70"/>
                  </a:cubicBezTo>
                  <a:cubicBezTo>
                    <a:pt x="33" y="71"/>
                    <a:pt x="31" y="71"/>
                    <a:pt x="31" y="70"/>
                  </a:cubicBezTo>
                  <a:cubicBezTo>
                    <a:pt x="30" y="68"/>
                    <a:pt x="31" y="64"/>
                    <a:pt x="32" y="63"/>
                  </a:cubicBezTo>
                  <a:cubicBezTo>
                    <a:pt x="33" y="63"/>
                    <a:pt x="34" y="62"/>
                    <a:pt x="35" y="62"/>
                  </a:cubicBezTo>
                  <a:cubicBezTo>
                    <a:pt x="38" y="63"/>
                    <a:pt x="41" y="65"/>
                    <a:pt x="43" y="68"/>
                  </a:cubicBezTo>
                  <a:cubicBezTo>
                    <a:pt x="44" y="70"/>
                    <a:pt x="45" y="72"/>
                    <a:pt x="44" y="74"/>
                  </a:cubicBezTo>
                  <a:cubicBezTo>
                    <a:pt x="44" y="78"/>
                    <a:pt x="43" y="81"/>
                    <a:pt x="41" y="85"/>
                  </a:cubicBezTo>
                  <a:cubicBezTo>
                    <a:pt x="39" y="88"/>
                    <a:pt x="36" y="89"/>
                    <a:pt x="33" y="89"/>
                  </a:cubicBezTo>
                  <a:cubicBezTo>
                    <a:pt x="28" y="90"/>
                    <a:pt x="24" y="89"/>
                    <a:pt x="19" y="87"/>
                  </a:cubicBezTo>
                  <a:cubicBezTo>
                    <a:pt x="14" y="85"/>
                    <a:pt x="11" y="80"/>
                    <a:pt x="11" y="74"/>
                  </a:cubicBezTo>
                  <a:cubicBezTo>
                    <a:pt x="11" y="65"/>
                    <a:pt x="14" y="57"/>
                    <a:pt x="19" y="50"/>
                  </a:cubicBezTo>
                  <a:cubicBezTo>
                    <a:pt x="22" y="46"/>
                    <a:pt x="26" y="43"/>
                    <a:pt x="31" y="42"/>
                  </a:cubicBezTo>
                  <a:cubicBezTo>
                    <a:pt x="33" y="41"/>
                    <a:pt x="35" y="40"/>
                    <a:pt x="38" y="40"/>
                  </a:cubicBezTo>
                  <a:cubicBezTo>
                    <a:pt x="39" y="40"/>
                    <a:pt x="41" y="40"/>
                    <a:pt x="43" y="39"/>
                  </a:cubicBezTo>
                  <a:cubicBezTo>
                    <a:pt x="44" y="39"/>
                    <a:pt x="45" y="40"/>
                    <a:pt x="46" y="39"/>
                  </a:cubicBezTo>
                  <a:cubicBezTo>
                    <a:pt x="54" y="39"/>
                    <a:pt x="60" y="41"/>
                    <a:pt x="65" y="46"/>
                  </a:cubicBezTo>
                  <a:cubicBezTo>
                    <a:pt x="66" y="48"/>
                    <a:pt x="68" y="49"/>
                    <a:pt x="69" y="50"/>
                  </a:cubicBezTo>
                  <a:cubicBezTo>
                    <a:pt x="71" y="52"/>
                    <a:pt x="72" y="53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0"/>
                    <a:pt x="72" y="45"/>
                    <a:pt x="71" y="41"/>
                  </a:cubicBezTo>
                  <a:cubicBezTo>
                    <a:pt x="69" y="36"/>
                    <a:pt x="68" y="32"/>
                    <a:pt x="66" y="28"/>
                  </a:cubicBezTo>
                  <a:cubicBezTo>
                    <a:pt x="65" y="25"/>
                    <a:pt x="64" y="23"/>
                    <a:pt x="62" y="21"/>
                  </a:cubicBezTo>
                  <a:cubicBezTo>
                    <a:pt x="60" y="19"/>
                    <a:pt x="59" y="17"/>
                    <a:pt x="57" y="15"/>
                  </a:cubicBezTo>
                  <a:cubicBezTo>
                    <a:pt x="55" y="14"/>
                    <a:pt x="54" y="13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3" y="16"/>
                    <a:pt x="41" y="19"/>
                    <a:pt x="40" y="22"/>
                  </a:cubicBezTo>
                  <a:cubicBezTo>
                    <a:pt x="40" y="23"/>
                    <a:pt x="40" y="25"/>
                    <a:pt x="41" y="26"/>
                  </a:cubicBezTo>
                  <a:cubicBezTo>
                    <a:pt x="42" y="28"/>
                    <a:pt x="44" y="29"/>
                    <a:pt x="46" y="30"/>
                  </a:cubicBezTo>
                  <a:cubicBezTo>
                    <a:pt x="46" y="30"/>
                    <a:pt x="46" y="30"/>
                    <a:pt x="47" y="30"/>
                  </a:cubicBezTo>
                  <a:cubicBezTo>
                    <a:pt x="48" y="30"/>
                    <a:pt x="49" y="30"/>
                    <a:pt x="50" y="29"/>
                  </a:cubicBezTo>
                  <a:cubicBezTo>
                    <a:pt x="51" y="28"/>
                    <a:pt x="52" y="28"/>
                    <a:pt x="52" y="27"/>
                  </a:cubicBezTo>
                  <a:cubicBezTo>
                    <a:pt x="52" y="26"/>
                    <a:pt x="52" y="25"/>
                    <a:pt x="53" y="25"/>
                  </a:cubicBezTo>
                  <a:cubicBezTo>
                    <a:pt x="53" y="24"/>
                    <a:pt x="53" y="23"/>
                    <a:pt x="53" y="23"/>
                  </a:cubicBezTo>
                  <a:cubicBezTo>
                    <a:pt x="53" y="22"/>
                    <a:pt x="53" y="22"/>
                    <a:pt x="54" y="21"/>
                  </a:cubicBezTo>
                  <a:cubicBezTo>
                    <a:pt x="55" y="21"/>
                    <a:pt x="56" y="20"/>
                    <a:pt x="56" y="21"/>
                  </a:cubicBezTo>
                  <a:cubicBezTo>
                    <a:pt x="57" y="21"/>
                    <a:pt x="58" y="22"/>
                    <a:pt x="58" y="23"/>
                  </a:cubicBezTo>
                  <a:cubicBezTo>
                    <a:pt x="58" y="23"/>
                    <a:pt x="58" y="24"/>
                    <a:pt x="58" y="24"/>
                  </a:cubicBezTo>
                  <a:cubicBezTo>
                    <a:pt x="57" y="25"/>
                    <a:pt x="57" y="25"/>
                    <a:pt x="57" y="26"/>
                  </a:cubicBezTo>
                  <a:cubicBezTo>
                    <a:pt x="58" y="30"/>
                    <a:pt x="56" y="32"/>
                    <a:pt x="53" y="34"/>
                  </a:cubicBezTo>
                  <a:cubicBezTo>
                    <a:pt x="51" y="35"/>
                    <a:pt x="48" y="36"/>
                    <a:pt x="45" y="37"/>
                  </a:cubicBezTo>
                  <a:cubicBezTo>
                    <a:pt x="41" y="37"/>
                    <a:pt x="38" y="35"/>
                    <a:pt x="37" y="31"/>
                  </a:cubicBezTo>
                  <a:cubicBezTo>
                    <a:pt x="37" y="30"/>
                    <a:pt x="36" y="29"/>
                    <a:pt x="36" y="28"/>
                  </a:cubicBezTo>
                  <a:cubicBezTo>
                    <a:pt x="35" y="26"/>
                    <a:pt x="35" y="24"/>
                    <a:pt x="35" y="21"/>
                  </a:cubicBezTo>
                  <a:cubicBezTo>
                    <a:pt x="35" y="18"/>
                    <a:pt x="36" y="15"/>
                    <a:pt x="38" y="13"/>
                  </a:cubicBezTo>
                  <a:cubicBezTo>
                    <a:pt x="40" y="10"/>
                    <a:pt x="43" y="9"/>
                    <a:pt x="45" y="9"/>
                  </a:cubicBezTo>
                  <a:cubicBezTo>
                    <a:pt x="46" y="8"/>
                    <a:pt x="47" y="8"/>
                    <a:pt x="48" y="8"/>
                  </a:cubicBezTo>
                  <a:cubicBezTo>
                    <a:pt x="50" y="8"/>
                    <a:pt x="51" y="8"/>
                    <a:pt x="52" y="8"/>
                  </a:cubicBezTo>
                  <a:cubicBezTo>
                    <a:pt x="53" y="8"/>
                    <a:pt x="54" y="9"/>
                    <a:pt x="54" y="9"/>
                  </a:cubicBezTo>
                  <a:cubicBezTo>
                    <a:pt x="60" y="9"/>
                    <a:pt x="64" y="12"/>
                    <a:pt x="67" y="16"/>
                  </a:cubicBezTo>
                  <a:cubicBezTo>
                    <a:pt x="69" y="18"/>
                    <a:pt x="70" y="21"/>
                    <a:pt x="72" y="23"/>
                  </a:cubicBezTo>
                  <a:cubicBezTo>
                    <a:pt x="73" y="27"/>
                    <a:pt x="75" y="30"/>
                    <a:pt x="76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7" y="32"/>
                    <a:pt x="77" y="30"/>
                    <a:pt x="77" y="29"/>
                  </a:cubicBezTo>
                  <a:cubicBezTo>
                    <a:pt x="77" y="23"/>
                    <a:pt x="79" y="18"/>
                    <a:pt x="82" y="13"/>
                  </a:cubicBezTo>
                  <a:cubicBezTo>
                    <a:pt x="83" y="12"/>
                    <a:pt x="84" y="10"/>
                    <a:pt x="86" y="8"/>
                  </a:cubicBezTo>
                  <a:cubicBezTo>
                    <a:pt x="89" y="4"/>
                    <a:pt x="93" y="2"/>
                    <a:pt x="98" y="1"/>
                  </a:cubicBezTo>
                  <a:cubicBezTo>
                    <a:pt x="98" y="1"/>
                    <a:pt x="99" y="1"/>
                    <a:pt x="100" y="1"/>
                  </a:cubicBezTo>
                  <a:cubicBezTo>
                    <a:pt x="106" y="0"/>
                    <a:pt x="112" y="3"/>
                    <a:pt x="113" y="9"/>
                  </a:cubicBezTo>
                  <a:cubicBezTo>
                    <a:pt x="115" y="15"/>
                    <a:pt x="114" y="21"/>
                    <a:pt x="111" y="26"/>
                  </a:cubicBezTo>
                  <a:cubicBezTo>
                    <a:pt x="109" y="29"/>
                    <a:pt x="107" y="31"/>
                    <a:pt x="104" y="33"/>
                  </a:cubicBezTo>
                  <a:cubicBezTo>
                    <a:pt x="100" y="35"/>
                    <a:pt x="97" y="35"/>
                    <a:pt x="93" y="32"/>
                  </a:cubicBezTo>
                  <a:cubicBezTo>
                    <a:pt x="93" y="32"/>
                    <a:pt x="92" y="32"/>
                    <a:pt x="92" y="31"/>
                  </a:cubicBezTo>
                  <a:cubicBezTo>
                    <a:pt x="92" y="31"/>
                    <a:pt x="91" y="30"/>
                    <a:pt x="91" y="30"/>
                  </a:cubicBezTo>
                  <a:cubicBezTo>
                    <a:pt x="90" y="29"/>
                    <a:pt x="89" y="28"/>
                    <a:pt x="89" y="26"/>
                  </a:cubicBezTo>
                  <a:cubicBezTo>
                    <a:pt x="89" y="25"/>
                    <a:pt x="89" y="24"/>
                    <a:pt x="90" y="23"/>
                  </a:cubicBezTo>
                  <a:cubicBezTo>
                    <a:pt x="90" y="23"/>
                    <a:pt x="91" y="23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2" y="21"/>
                    <a:pt x="93" y="21"/>
                    <a:pt x="94" y="22"/>
                  </a:cubicBezTo>
                  <a:cubicBezTo>
                    <a:pt x="95" y="23"/>
                    <a:pt x="95" y="24"/>
                    <a:pt x="95" y="25"/>
                  </a:cubicBezTo>
                  <a:cubicBezTo>
                    <a:pt x="96" y="26"/>
                    <a:pt x="96" y="27"/>
                    <a:pt x="96" y="28"/>
                  </a:cubicBezTo>
                  <a:cubicBezTo>
                    <a:pt x="97" y="29"/>
                    <a:pt x="97" y="30"/>
                    <a:pt x="99" y="29"/>
                  </a:cubicBezTo>
                  <a:cubicBezTo>
                    <a:pt x="101" y="29"/>
                    <a:pt x="103" y="28"/>
                    <a:pt x="105" y="27"/>
                  </a:cubicBezTo>
                  <a:cubicBezTo>
                    <a:pt x="106" y="26"/>
                    <a:pt x="106" y="26"/>
                    <a:pt x="106" y="25"/>
                  </a:cubicBezTo>
                  <a:cubicBezTo>
                    <a:pt x="107" y="23"/>
                    <a:pt x="108" y="20"/>
                    <a:pt x="108" y="17"/>
                  </a:cubicBezTo>
                  <a:cubicBezTo>
                    <a:pt x="108" y="16"/>
                    <a:pt x="108" y="14"/>
                    <a:pt x="108" y="13"/>
                  </a:cubicBezTo>
                  <a:cubicBezTo>
                    <a:pt x="108" y="10"/>
                    <a:pt x="106" y="8"/>
                    <a:pt x="104" y="7"/>
                  </a:cubicBezTo>
                  <a:cubicBezTo>
                    <a:pt x="100" y="5"/>
                    <a:pt x="96" y="6"/>
                    <a:pt x="92" y="8"/>
                  </a:cubicBezTo>
                  <a:cubicBezTo>
                    <a:pt x="90" y="11"/>
                    <a:pt x="88" y="13"/>
                    <a:pt x="87" y="16"/>
                  </a:cubicBezTo>
                  <a:cubicBezTo>
                    <a:pt x="85" y="20"/>
                    <a:pt x="84" y="23"/>
                    <a:pt x="84" y="27"/>
                  </a:cubicBezTo>
                  <a:cubicBezTo>
                    <a:pt x="83" y="32"/>
                    <a:pt x="82" y="37"/>
                    <a:pt x="82" y="43"/>
                  </a:cubicBezTo>
                  <a:cubicBezTo>
                    <a:pt x="82" y="50"/>
                    <a:pt x="82" y="58"/>
                    <a:pt x="81" y="65"/>
                  </a:cubicBezTo>
                  <a:cubicBezTo>
                    <a:pt x="81" y="66"/>
                    <a:pt x="81" y="67"/>
                    <a:pt x="82" y="67"/>
                  </a:cubicBezTo>
                  <a:cubicBezTo>
                    <a:pt x="82" y="67"/>
                    <a:pt x="83" y="67"/>
                    <a:pt x="83" y="67"/>
                  </a:cubicBezTo>
                  <a:cubicBezTo>
                    <a:pt x="84" y="62"/>
                    <a:pt x="87" y="57"/>
                    <a:pt x="89" y="53"/>
                  </a:cubicBezTo>
                  <a:cubicBezTo>
                    <a:pt x="91" y="50"/>
                    <a:pt x="93" y="47"/>
                    <a:pt x="95" y="45"/>
                  </a:cubicBezTo>
                  <a:cubicBezTo>
                    <a:pt x="99" y="40"/>
                    <a:pt x="104" y="37"/>
                    <a:pt x="110" y="37"/>
                  </a:cubicBezTo>
                  <a:cubicBezTo>
                    <a:pt x="113" y="36"/>
                    <a:pt x="115" y="36"/>
                    <a:pt x="117" y="36"/>
                  </a:cubicBezTo>
                  <a:cubicBezTo>
                    <a:pt x="122" y="35"/>
                    <a:pt x="128" y="36"/>
                    <a:pt x="133" y="38"/>
                  </a:cubicBezTo>
                  <a:cubicBezTo>
                    <a:pt x="141" y="41"/>
                    <a:pt x="145" y="46"/>
                    <a:pt x="147" y="54"/>
                  </a:cubicBezTo>
                  <a:cubicBezTo>
                    <a:pt x="148" y="57"/>
                    <a:pt x="148" y="60"/>
                    <a:pt x="147" y="62"/>
                  </a:cubicBezTo>
                  <a:cubicBezTo>
                    <a:pt x="146" y="68"/>
                    <a:pt x="144" y="73"/>
                    <a:pt x="140" y="78"/>
                  </a:cubicBezTo>
                  <a:cubicBezTo>
                    <a:pt x="140" y="78"/>
                    <a:pt x="139" y="79"/>
                    <a:pt x="139" y="80"/>
                  </a:cubicBezTo>
                  <a:cubicBezTo>
                    <a:pt x="137" y="82"/>
                    <a:pt x="135" y="84"/>
                    <a:pt x="132" y="85"/>
                  </a:cubicBezTo>
                  <a:cubicBezTo>
                    <a:pt x="132" y="85"/>
                    <a:pt x="131" y="86"/>
                    <a:pt x="130" y="86"/>
                  </a:cubicBezTo>
                  <a:cubicBezTo>
                    <a:pt x="127" y="88"/>
                    <a:pt x="123" y="89"/>
                    <a:pt x="118" y="89"/>
                  </a:cubicBezTo>
                  <a:cubicBezTo>
                    <a:pt x="114" y="88"/>
                    <a:pt x="110" y="86"/>
                    <a:pt x="108" y="82"/>
                  </a:cubicBezTo>
                  <a:cubicBezTo>
                    <a:pt x="107" y="79"/>
                    <a:pt x="106" y="76"/>
                    <a:pt x="106" y="73"/>
                  </a:cubicBezTo>
                  <a:cubicBezTo>
                    <a:pt x="106" y="72"/>
                    <a:pt x="106" y="71"/>
                    <a:pt x="106" y="71"/>
                  </a:cubicBezTo>
                  <a:cubicBezTo>
                    <a:pt x="107" y="69"/>
                    <a:pt x="107" y="68"/>
                    <a:pt x="107" y="66"/>
                  </a:cubicBezTo>
                  <a:cubicBezTo>
                    <a:pt x="108" y="64"/>
                    <a:pt x="109" y="62"/>
                    <a:pt x="111" y="60"/>
                  </a:cubicBezTo>
                  <a:cubicBezTo>
                    <a:pt x="112" y="59"/>
                    <a:pt x="114" y="58"/>
                    <a:pt x="116" y="58"/>
                  </a:cubicBezTo>
                  <a:cubicBezTo>
                    <a:pt x="116" y="58"/>
                    <a:pt x="117" y="58"/>
                    <a:pt x="118" y="59"/>
                  </a:cubicBezTo>
                  <a:cubicBezTo>
                    <a:pt x="119" y="60"/>
                    <a:pt x="118" y="61"/>
                    <a:pt x="117" y="62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3" y="63"/>
                    <a:pt x="112" y="66"/>
                    <a:pt x="112" y="69"/>
                  </a:cubicBezTo>
                  <a:cubicBezTo>
                    <a:pt x="112" y="70"/>
                    <a:pt x="112" y="70"/>
                    <a:pt x="112" y="71"/>
                  </a:cubicBezTo>
                  <a:cubicBezTo>
                    <a:pt x="111" y="72"/>
                    <a:pt x="111" y="72"/>
                    <a:pt x="111" y="73"/>
                  </a:cubicBezTo>
                  <a:cubicBezTo>
                    <a:pt x="111" y="76"/>
                    <a:pt x="112" y="78"/>
                    <a:pt x="115" y="80"/>
                  </a:cubicBezTo>
                  <a:cubicBezTo>
                    <a:pt x="117" y="82"/>
                    <a:pt x="120" y="83"/>
                    <a:pt x="123" y="83"/>
                  </a:cubicBezTo>
                  <a:cubicBezTo>
                    <a:pt x="124" y="83"/>
                    <a:pt x="125" y="84"/>
                    <a:pt x="126" y="84"/>
                  </a:cubicBezTo>
                  <a:cubicBezTo>
                    <a:pt x="129" y="84"/>
                    <a:pt x="131" y="83"/>
                    <a:pt x="133" y="80"/>
                  </a:cubicBezTo>
                  <a:cubicBezTo>
                    <a:pt x="136" y="77"/>
                    <a:pt x="138" y="73"/>
                    <a:pt x="138" y="69"/>
                  </a:cubicBezTo>
                  <a:cubicBezTo>
                    <a:pt x="139" y="63"/>
                    <a:pt x="138" y="58"/>
                    <a:pt x="136" y="52"/>
                  </a:cubicBezTo>
                  <a:cubicBezTo>
                    <a:pt x="134" y="48"/>
                    <a:pt x="132" y="45"/>
                    <a:pt x="128" y="43"/>
                  </a:cubicBezTo>
                  <a:cubicBezTo>
                    <a:pt x="127" y="42"/>
                    <a:pt x="126" y="41"/>
                    <a:pt x="124" y="41"/>
                  </a:cubicBezTo>
                  <a:cubicBezTo>
                    <a:pt x="121" y="40"/>
                    <a:pt x="117" y="40"/>
                    <a:pt x="114" y="40"/>
                  </a:cubicBezTo>
                  <a:cubicBezTo>
                    <a:pt x="108" y="41"/>
                    <a:pt x="102" y="43"/>
                    <a:pt x="98" y="47"/>
                  </a:cubicBezTo>
                  <a:cubicBezTo>
                    <a:pt x="97" y="48"/>
                    <a:pt x="96" y="49"/>
                    <a:pt x="96" y="51"/>
                  </a:cubicBezTo>
                  <a:cubicBezTo>
                    <a:pt x="93" y="55"/>
                    <a:pt x="90" y="60"/>
                    <a:pt x="89" y="65"/>
                  </a:cubicBezTo>
                  <a:cubicBezTo>
                    <a:pt x="86" y="71"/>
                    <a:pt x="84" y="78"/>
                    <a:pt x="83" y="85"/>
                  </a:cubicBezTo>
                  <a:cubicBezTo>
                    <a:pt x="83" y="86"/>
                    <a:pt x="83" y="86"/>
                    <a:pt x="83" y="87"/>
                  </a:cubicBezTo>
                  <a:cubicBezTo>
                    <a:pt x="83" y="87"/>
                    <a:pt x="83" y="88"/>
                    <a:pt x="83" y="88"/>
                  </a:cubicBezTo>
                  <a:cubicBezTo>
                    <a:pt x="83" y="89"/>
                    <a:pt x="82" y="90"/>
                    <a:pt x="82" y="91"/>
                  </a:cubicBezTo>
                  <a:cubicBezTo>
                    <a:pt x="82" y="93"/>
                    <a:pt x="82" y="94"/>
                    <a:pt x="83" y="97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4" y="93"/>
                    <a:pt x="86" y="90"/>
                    <a:pt x="88" y="88"/>
                  </a:cubicBezTo>
                  <a:cubicBezTo>
                    <a:pt x="89" y="85"/>
                    <a:pt x="91" y="84"/>
                    <a:pt x="94" y="83"/>
                  </a:cubicBezTo>
                  <a:cubicBezTo>
                    <a:pt x="96" y="83"/>
                    <a:pt x="97" y="83"/>
                    <a:pt x="99" y="82"/>
                  </a:cubicBezTo>
                  <a:cubicBezTo>
                    <a:pt x="101" y="82"/>
                    <a:pt x="104" y="82"/>
                    <a:pt x="106" y="84"/>
                  </a:cubicBezTo>
                  <a:cubicBezTo>
                    <a:pt x="110" y="86"/>
                    <a:pt x="112" y="90"/>
                    <a:pt x="114" y="94"/>
                  </a:cubicBezTo>
                  <a:cubicBezTo>
                    <a:pt x="114" y="95"/>
                    <a:pt x="114" y="96"/>
                    <a:pt x="114" y="97"/>
                  </a:cubicBezTo>
                  <a:cubicBezTo>
                    <a:pt x="115" y="100"/>
                    <a:pt x="114" y="103"/>
                    <a:pt x="111" y="105"/>
                  </a:cubicBezTo>
                  <a:cubicBezTo>
                    <a:pt x="111" y="105"/>
                    <a:pt x="110" y="106"/>
                    <a:pt x="110" y="106"/>
                  </a:cubicBezTo>
                  <a:cubicBezTo>
                    <a:pt x="108" y="107"/>
                    <a:pt x="106" y="108"/>
                    <a:pt x="105" y="107"/>
                  </a:cubicBezTo>
                  <a:cubicBezTo>
                    <a:pt x="103" y="107"/>
                    <a:pt x="101" y="107"/>
                    <a:pt x="99" y="106"/>
                  </a:cubicBezTo>
                  <a:cubicBezTo>
                    <a:pt x="98" y="105"/>
                    <a:pt x="98" y="105"/>
                    <a:pt x="97" y="104"/>
                  </a:cubicBezTo>
                  <a:cubicBezTo>
                    <a:pt x="95" y="103"/>
                    <a:pt x="95" y="101"/>
                    <a:pt x="96" y="99"/>
                  </a:cubicBezTo>
                  <a:cubicBezTo>
                    <a:pt x="97" y="97"/>
                    <a:pt x="98" y="97"/>
                    <a:pt x="99" y="97"/>
                  </a:cubicBezTo>
                  <a:cubicBezTo>
                    <a:pt x="100" y="97"/>
                    <a:pt x="102" y="97"/>
                    <a:pt x="104" y="98"/>
                  </a:cubicBezTo>
                  <a:cubicBezTo>
                    <a:pt x="104" y="98"/>
                    <a:pt x="104" y="98"/>
                    <a:pt x="104" y="99"/>
                  </a:cubicBezTo>
                  <a:cubicBezTo>
                    <a:pt x="104" y="99"/>
                    <a:pt x="105" y="100"/>
                    <a:pt x="104" y="100"/>
                  </a:cubicBezTo>
                  <a:cubicBezTo>
                    <a:pt x="104" y="101"/>
                    <a:pt x="103" y="101"/>
                    <a:pt x="103" y="101"/>
                  </a:cubicBezTo>
                  <a:cubicBezTo>
                    <a:pt x="102" y="101"/>
                    <a:pt x="102" y="100"/>
                    <a:pt x="102" y="100"/>
                  </a:cubicBezTo>
                  <a:cubicBezTo>
                    <a:pt x="102" y="101"/>
                    <a:pt x="102" y="102"/>
                    <a:pt x="103" y="102"/>
                  </a:cubicBezTo>
                  <a:cubicBezTo>
                    <a:pt x="103" y="103"/>
                    <a:pt x="104" y="103"/>
                    <a:pt x="104" y="103"/>
                  </a:cubicBezTo>
                  <a:cubicBezTo>
                    <a:pt x="106" y="103"/>
                    <a:pt x="107" y="103"/>
                    <a:pt x="108" y="101"/>
                  </a:cubicBezTo>
                  <a:cubicBezTo>
                    <a:pt x="109" y="99"/>
                    <a:pt x="109" y="97"/>
                    <a:pt x="109" y="95"/>
                  </a:cubicBezTo>
                  <a:cubicBezTo>
                    <a:pt x="109" y="93"/>
                    <a:pt x="108" y="91"/>
                    <a:pt x="107" y="90"/>
                  </a:cubicBezTo>
                  <a:cubicBezTo>
                    <a:pt x="104" y="88"/>
                    <a:pt x="98" y="87"/>
                    <a:pt x="95" y="88"/>
                  </a:cubicBezTo>
                  <a:cubicBezTo>
                    <a:pt x="92" y="89"/>
                    <a:pt x="90" y="91"/>
                    <a:pt x="89" y="94"/>
                  </a:cubicBezTo>
                  <a:cubicBezTo>
                    <a:pt x="88" y="98"/>
                    <a:pt x="87" y="101"/>
                    <a:pt x="87" y="104"/>
                  </a:cubicBezTo>
                  <a:cubicBezTo>
                    <a:pt x="87" y="107"/>
                    <a:pt x="88" y="109"/>
                    <a:pt x="89" y="111"/>
                  </a:cubicBezTo>
                  <a:cubicBezTo>
                    <a:pt x="90" y="111"/>
                    <a:pt x="91" y="111"/>
                    <a:pt x="92" y="112"/>
                  </a:cubicBezTo>
                  <a:cubicBezTo>
                    <a:pt x="92" y="112"/>
                    <a:pt x="92" y="112"/>
                    <a:pt x="93" y="112"/>
                  </a:cubicBezTo>
                  <a:cubicBezTo>
                    <a:pt x="96" y="111"/>
                    <a:pt x="99" y="110"/>
                    <a:pt x="101" y="110"/>
                  </a:cubicBezTo>
                  <a:cubicBezTo>
                    <a:pt x="105" y="109"/>
                    <a:pt x="109" y="109"/>
                    <a:pt x="114" y="110"/>
                  </a:cubicBezTo>
                  <a:cubicBezTo>
                    <a:pt x="130" y="111"/>
                    <a:pt x="146" y="117"/>
                    <a:pt x="159" y="126"/>
                  </a:cubicBezTo>
                  <a:cubicBezTo>
                    <a:pt x="164" y="129"/>
                    <a:pt x="167" y="133"/>
                    <a:pt x="171" y="137"/>
                  </a:cubicBezTo>
                  <a:cubicBezTo>
                    <a:pt x="178" y="145"/>
                    <a:pt x="183" y="153"/>
                    <a:pt x="188" y="162"/>
                  </a:cubicBezTo>
                  <a:cubicBezTo>
                    <a:pt x="191" y="167"/>
                    <a:pt x="192" y="172"/>
                    <a:pt x="194" y="178"/>
                  </a:cubicBezTo>
                  <a:cubicBezTo>
                    <a:pt x="196" y="183"/>
                    <a:pt x="197" y="189"/>
                    <a:pt x="197" y="195"/>
                  </a:cubicBezTo>
                  <a:cubicBezTo>
                    <a:pt x="197" y="198"/>
                    <a:pt x="197" y="201"/>
                    <a:pt x="197" y="204"/>
                  </a:cubicBezTo>
                  <a:cubicBezTo>
                    <a:pt x="197" y="207"/>
                    <a:pt x="197" y="210"/>
                    <a:pt x="196" y="212"/>
                  </a:cubicBezTo>
                  <a:cubicBezTo>
                    <a:pt x="196" y="214"/>
                    <a:pt x="196" y="214"/>
                    <a:pt x="197" y="215"/>
                  </a:cubicBezTo>
                  <a:cubicBezTo>
                    <a:pt x="197" y="216"/>
                    <a:pt x="196" y="217"/>
                    <a:pt x="195" y="217"/>
                  </a:cubicBezTo>
                  <a:cubicBezTo>
                    <a:pt x="195" y="217"/>
                    <a:pt x="195" y="217"/>
                    <a:pt x="195" y="218"/>
                  </a:cubicBezTo>
                  <a:cubicBezTo>
                    <a:pt x="194" y="219"/>
                    <a:pt x="195" y="220"/>
                    <a:pt x="195" y="221"/>
                  </a:cubicBezTo>
                  <a:cubicBezTo>
                    <a:pt x="197" y="224"/>
                    <a:pt x="200" y="226"/>
                    <a:pt x="204" y="227"/>
                  </a:cubicBezTo>
                  <a:cubicBezTo>
                    <a:pt x="207" y="227"/>
                    <a:pt x="209" y="227"/>
                    <a:pt x="211" y="225"/>
                  </a:cubicBezTo>
                  <a:cubicBezTo>
                    <a:pt x="215" y="222"/>
                    <a:pt x="218" y="219"/>
                    <a:pt x="219" y="214"/>
                  </a:cubicBezTo>
                  <a:cubicBezTo>
                    <a:pt x="222" y="207"/>
                    <a:pt x="223" y="200"/>
                    <a:pt x="222" y="192"/>
                  </a:cubicBezTo>
                  <a:cubicBezTo>
                    <a:pt x="222" y="187"/>
                    <a:pt x="221" y="181"/>
                    <a:pt x="219" y="175"/>
                  </a:cubicBezTo>
                  <a:cubicBezTo>
                    <a:pt x="218" y="171"/>
                    <a:pt x="217" y="167"/>
                    <a:pt x="215" y="163"/>
                  </a:cubicBezTo>
                  <a:cubicBezTo>
                    <a:pt x="214" y="163"/>
                    <a:pt x="214" y="163"/>
                    <a:pt x="214" y="163"/>
                  </a:cubicBezTo>
                  <a:cubicBezTo>
                    <a:pt x="214" y="163"/>
                    <a:pt x="213" y="163"/>
                    <a:pt x="213" y="163"/>
                  </a:cubicBezTo>
                  <a:cubicBezTo>
                    <a:pt x="208" y="163"/>
                    <a:pt x="203" y="162"/>
                    <a:pt x="199" y="158"/>
                  </a:cubicBezTo>
                  <a:cubicBezTo>
                    <a:pt x="195" y="155"/>
                    <a:pt x="191" y="150"/>
                    <a:pt x="189" y="145"/>
                  </a:cubicBezTo>
                  <a:cubicBezTo>
                    <a:pt x="188" y="141"/>
                    <a:pt x="187" y="136"/>
                    <a:pt x="186" y="132"/>
                  </a:cubicBezTo>
                  <a:cubicBezTo>
                    <a:pt x="186" y="129"/>
                    <a:pt x="186" y="127"/>
                    <a:pt x="186" y="124"/>
                  </a:cubicBezTo>
                  <a:cubicBezTo>
                    <a:pt x="185" y="120"/>
                    <a:pt x="186" y="116"/>
                    <a:pt x="188" y="112"/>
                  </a:cubicBezTo>
                  <a:cubicBezTo>
                    <a:pt x="189" y="108"/>
                    <a:pt x="191" y="104"/>
                    <a:pt x="193" y="100"/>
                  </a:cubicBezTo>
                  <a:cubicBezTo>
                    <a:pt x="196" y="97"/>
                    <a:pt x="198" y="93"/>
                    <a:pt x="201" y="89"/>
                  </a:cubicBezTo>
                  <a:cubicBezTo>
                    <a:pt x="203" y="84"/>
                    <a:pt x="205" y="79"/>
                    <a:pt x="207" y="73"/>
                  </a:cubicBezTo>
                  <a:cubicBezTo>
                    <a:pt x="208" y="69"/>
                    <a:pt x="208" y="65"/>
                    <a:pt x="209" y="61"/>
                  </a:cubicBezTo>
                  <a:cubicBezTo>
                    <a:pt x="209" y="59"/>
                    <a:pt x="209" y="57"/>
                    <a:pt x="209" y="54"/>
                  </a:cubicBezTo>
                  <a:cubicBezTo>
                    <a:pt x="208" y="54"/>
                    <a:pt x="208" y="53"/>
                    <a:pt x="208" y="52"/>
                  </a:cubicBezTo>
                  <a:cubicBezTo>
                    <a:pt x="208" y="52"/>
                    <a:pt x="208" y="51"/>
                    <a:pt x="209" y="50"/>
                  </a:cubicBezTo>
                  <a:cubicBezTo>
                    <a:pt x="209" y="50"/>
                    <a:pt x="209" y="49"/>
                    <a:pt x="209" y="49"/>
                  </a:cubicBezTo>
                  <a:cubicBezTo>
                    <a:pt x="209" y="46"/>
                    <a:pt x="209" y="43"/>
                    <a:pt x="210" y="41"/>
                  </a:cubicBezTo>
                  <a:cubicBezTo>
                    <a:pt x="210" y="40"/>
                    <a:pt x="210" y="39"/>
                    <a:pt x="211" y="3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2" y="36"/>
                    <a:pt x="214" y="36"/>
                    <a:pt x="215" y="38"/>
                  </a:cubicBezTo>
                  <a:cubicBezTo>
                    <a:pt x="215" y="39"/>
                    <a:pt x="215" y="41"/>
                    <a:pt x="216" y="42"/>
                  </a:cubicBezTo>
                  <a:cubicBezTo>
                    <a:pt x="216" y="42"/>
                    <a:pt x="216" y="43"/>
                    <a:pt x="216" y="43"/>
                  </a:cubicBezTo>
                  <a:cubicBezTo>
                    <a:pt x="216" y="45"/>
                    <a:pt x="216" y="48"/>
                    <a:pt x="217" y="50"/>
                  </a:cubicBezTo>
                  <a:cubicBezTo>
                    <a:pt x="218" y="53"/>
                    <a:pt x="218" y="56"/>
                    <a:pt x="219" y="59"/>
                  </a:cubicBezTo>
                  <a:cubicBezTo>
                    <a:pt x="220" y="66"/>
                    <a:pt x="220" y="73"/>
                    <a:pt x="220" y="79"/>
                  </a:cubicBezTo>
                  <a:cubicBezTo>
                    <a:pt x="221" y="85"/>
                    <a:pt x="221" y="90"/>
                    <a:pt x="222" y="95"/>
                  </a:cubicBezTo>
                  <a:cubicBezTo>
                    <a:pt x="222" y="97"/>
                    <a:pt x="222" y="99"/>
                    <a:pt x="223" y="101"/>
                  </a:cubicBezTo>
                  <a:cubicBezTo>
                    <a:pt x="223" y="104"/>
                    <a:pt x="224" y="107"/>
                    <a:pt x="225" y="111"/>
                  </a:cubicBezTo>
                  <a:cubicBezTo>
                    <a:pt x="225" y="111"/>
                    <a:pt x="225" y="111"/>
                    <a:pt x="225" y="112"/>
                  </a:cubicBezTo>
                  <a:cubicBezTo>
                    <a:pt x="225" y="112"/>
                    <a:pt x="225" y="112"/>
                    <a:pt x="226" y="112"/>
                  </a:cubicBezTo>
                  <a:close/>
                  <a:moveTo>
                    <a:pt x="191" y="140"/>
                  </a:moveTo>
                  <a:cubicBezTo>
                    <a:pt x="190" y="140"/>
                    <a:pt x="190" y="139"/>
                    <a:pt x="190" y="138"/>
                  </a:cubicBezTo>
                  <a:cubicBezTo>
                    <a:pt x="190" y="138"/>
                    <a:pt x="190" y="137"/>
                    <a:pt x="190" y="136"/>
                  </a:cubicBezTo>
                  <a:cubicBezTo>
                    <a:pt x="189" y="131"/>
                    <a:pt x="189" y="127"/>
                    <a:pt x="190" y="123"/>
                  </a:cubicBezTo>
                  <a:cubicBezTo>
                    <a:pt x="191" y="120"/>
                    <a:pt x="192" y="118"/>
                    <a:pt x="192" y="116"/>
                  </a:cubicBezTo>
                  <a:cubicBezTo>
                    <a:pt x="193" y="114"/>
                    <a:pt x="193" y="114"/>
                    <a:pt x="193" y="112"/>
                  </a:cubicBezTo>
                  <a:cubicBezTo>
                    <a:pt x="193" y="112"/>
                    <a:pt x="193" y="111"/>
                    <a:pt x="193" y="111"/>
                  </a:cubicBezTo>
                  <a:cubicBezTo>
                    <a:pt x="193" y="110"/>
                    <a:pt x="194" y="109"/>
                    <a:pt x="194" y="108"/>
                  </a:cubicBezTo>
                  <a:cubicBezTo>
                    <a:pt x="195" y="104"/>
                    <a:pt x="197" y="101"/>
                    <a:pt x="198" y="98"/>
                  </a:cubicBezTo>
                  <a:cubicBezTo>
                    <a:pt x="198" y="97"/>
                    <a:pt x="199" y="97"/>
                    <a:pt x="199" y="97"/>
                  </a:cubicBezTo>
                  <a:cubicBezTo>
                    <a:pt x="199" y="97"/>
                    <a:pt x="199" y="97"/>
                    <a:pt x="199" y="97"/>
                  </a:cubicBezTo>
                  <a:cubicBezTo>
                    <a:pt x="197" y="99"/>
                    <a:pt x="195" y="102"/>
                    <a:pt x="194" y="105"/>
                  </a:cubicBezTo>
                  <a:cubicBezTo>
                    <a:pt x="192" y="107"/>
                    <a:pt x="191" y="109"/>
                    <a:pt x="190" y="111"/>
                  </a:cubicBezTo>
                  <a:cubicBezTo>
                    <a:pt x="189" y="115"/>
                    <a:pt x="188" y="118"/>
                    <a:pt x="188" y="122"/>
                  </a:cubicBezTo>
                  <a:cubicBezTo>
                    <a:pt x="188" y="127"/>
                    <a:pt x="189" y="132"/>
                    <a:pt x="190" y="137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9"/>
                    <a:pt x="190" y="140"/>
                    <a:pt x="191" y="140"/>
                  </a:cubicBezTo>
                  <a:cubicBezTo>
                    <a:pt x="191" y="141"/>
                    <a:pt x="191" y="141"/>
                    <a:pt x="191" y="141"/>
                  </a:cubicBezTo>
                  <a:cubicBezTo>
                    <a:pt x="192" y="145"/>
                    <a:pt x="193" y="148"/>
                    <a:pt x="196" y="151"/>
                  </a:cubicBezTo>
                  <a:cubicBezTo>
                    <a:pt x="198" y="154"/>
                    <a:pt x="200" y="157"/>
                    <a:pt x="204" y="158"/>
                  </a:cubicBezTo>
                  <a:cubicBezTo>
                    <a:pt x="204" y="158"/>
                    <a:pt x="204" y="159"/>
                    <a:pt x="205" y="159"/>
                  </a:cubicBezTo>
                  <a:cubicBezTo>
                    <a:pt x="205" y="159"/>
                    <a:pt x="205" y="158"/>
                    <a:pt x="204" y="158"/>
                  </a:cubicBezTo>
                  <a:cubicBezTo>
                    <a:pt x="200" y="155"/>
                    <a:pt x="196" y="151"/>
                    <a:pt x="194" y="146"/>
                  </a:cubicBezTo>
                  <a:cubicBezTo>
                    <a:pt x="193" y="144"/>
                    <a:pt x="192" y="142"/>
                    <a:pt x="191" y="140"/>
                  </a:cubicBezTo>
                  <a:close/>
                  <a:moveTo>
                    <a:pt x="24" y="204"/>
                  </a:move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5" y="203"/>
                  </a:cubicBezTo>
                  <a:cubicBezTo>
                    <a:pt x="28" y="199"/>
                    <a:pt x="31" y="195"/>
                    <a:pt x="34" y="191"/>
                  </a:cubicBezTo>
                  <a:cubicBezTo>
                    <a:pt x="35" y="189"/>
                    <a:pt x="36" y="188"/>
                    <a:pt x="37" y="186"/>
                  </a:cubicBezTo>
                  <a:cubicBezTo>
                    <a:pt x="37" y="186"/>
                    <a:pt x="37" y="186"/>
                    <a:pt x="37" y="186"/>
                  </a:cubicBezTo>
                  <a:cubicBezTo>
                    <a:pt x="38" y="185"/>
                    <a:pt x="39" y="185"/>
                    <a:pt x="40" y="186"/>
                  </a:cubicBezTo>
                  <a:cubicBezTo>
                    <a:pt x="41" y="187"/>
                    <a:pt x="41" y="188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8" y="190"/>
                    <a:pt x="37" y="191"/>
                    <a:pt x="36" y="192"/>
                  </a:cubicBezTo>
                  <a:cubicBezTo>
                    <a:pt x="32" y="197"/>
                    <a:pt x="28" y="203"/>
                    <a:pt x="24" y="208"/>
                  </a:cubicBezTo>
                  <a:cubicBezTo>
                    <a:pt x="24" y="209"/>
                    <a:pt x="24" y="209"/>
                    <a:pt x="24" y="210"/>
                  </a:cubicBezTo>
                  <a:cubicBezTo>
                    <a:pt x="24" y="212"/>
                    <a:pt x="23" y="214"/>
                    <a:pt x="23" y="216"/>
                  </a:cubicBezTo>
                  <a:cubicBezTo>
                    <a:pt x="23" y="216"/>
                    <a:pt x="23" y="216"/>
                    <a:pt x="23" y="217"/>
                  </a:cubicBezTo>
                  <a:cubicBezTo>
                    <a:pt x="24" y="217"/>
                    <a:pt x="24" y="216"/>
                    <a:pt x="24" y="216"/>
                  </a:cubicBezTo>
                  <a:cubicBezTo>
                    <a:pt x="28" y="210"/>
                    <a:pt x="33" y="203"/>
                    <a:pt x="38" y="197"/>
                  </a:cubicBezTo>
                  <a:cubicBezTo>
                    <a:pt x="40" y="195"/>
                    <a:pt x="41" y="192"/>
                    <a:pt x="42" y="190"/>
                  </a:cubicBezTo>
                  <a:cubicBezTo>
                    <a:pt x="42" y="190"/>
                    <a:pt x="43" y="189"/>
                    <a:pt x="44" y="189"/>
                  </a:cubicBezTo>
                  <a:cubicBezTo>
                    <a:pt x="45" y="189"/>
                    <a:pt x="45" y="190"/>
                    <a:pt x="46" y="191"/>
                  </a:cubicBezTo>
                  <a:cubicBezTo>
                    <a:pt x="46" y="191"/>
                    <a:pt x="45" y="192"/>
                    <a:pt x="45" y="193"/>
                  </a:cubicBezTo>
                  <a:cubicBezTo>
                    <a:pt x="44" y="193"/>
                    <a:pt x="44" y="193"/>
                    <a:pt x="44" y="194"/>
                  </a:cubicBezTo>
                  <a:cubicBezTo>
                    <a:pt x="42" y="195"/>
                    <a:pt x="40" y="197"/>
                    <a:pt x="39" y="199"/>
                  </a:cubicBezTo>
                  <a:cubicBezTo>
                    <a:pt x="34" y="204"/>
                    <a:pt x="31" y="210"/>
                    <a:pt x="27" y="216"/>
                  </a:cubicBezTo>
                  <a:cubicBezTo>
                    <a:pt x="25" y="218"/>
                    <a:pt x="24" y="220"/>
                    <a:pt x="23" y="223"/>
                  </a:cubicBezTo>
                  <a:cubicBezTo>
                    <a:pt x="23" y="223"/>
                    <a:pt x="23" y="223"/>
                    <a:pt x="23" y="224"/>
                  </a:cubicBezTo>
                  <a:cubicBezTo>
                    <a:pt x="22" y="225"/>
                    <a:pt x="20" y="225"/>
                    <a:pt x="19" y="224"/>
                  </a:cubicBezTo>
                  <a:cubicBezTo>
                    <a:pt x="19" y="223"/>
                    <a:pt x="18" y="223"/>
                    <a:pt x="18" y="222"/>
                  </a:cubicBezTo>
                  <a:cubicBezTo>
                    <a:pt x="18" y="224"/>
                    <a:pt x="17" y="225"/>
                    <a:pt x="17" y="227"/>
                  </a:cubicBezTo>
                  <a:cubicBezTo>
                    <a:pt x="17" y="227"/>
                    <a:pt x="18" y="227"/>
                    <a:pt x="18" y="227"/>
                  </a:cubicBezTo>
                  <a:cubicBezTo>
                    <a:pt x="20" y="226"/>
                    <a:pt x="22" y="225"/>
                    <a:pt x="25" y="226"/>
                  </a:cubicBezTo>
                  <a:cubicBezTo>
                    <a:pt x="25" y="226"/>
                    <a:pt x="26" y="225"/>
                    <a:pt x="26" y="225"/>
                  </a:cubicBezTo>
                  <a:cubicBezTo>
                    <a:pt x="27" y="224"/>
                    <a:pt x="27" y="223"/>
                    <a:pt x="28" y="222"/>
                  </a:cubicBezTo>
                  <a:cubicBezTo>
                    <a:pt x="29" y="220"/>
                    <a:pt x="31" y="217"/>
                    <a:pt x="33" y="215"/>
                  </a:cubicBezTo>
                  <a:cubicBezTo>
                    <a:pt x="34" y="212"/>
                    <a:pt x="36" y="210"/>
                    <a:pt x="38" y="207"/>
                  </a:cubicBezTo>
                  <a:cubicBezTo>
                    <a:pt x="39" y="206"/>
                    <a:pt x="40" y="205"/>
                    <a:pt x="40" y="203"/>
                  </a:cubicBezTo>
                  <a:cubicBezTo>
                    <a:pt x="40" y="202"/>
                    <a:pt x="41" y="202"/>
                    <a:pt x="41" y="202"/>
                  </a:cubicBezTo>
                  <a:cubicBezTo>
                    <a:pt x="42" y="202"/>
                    <a:pt x="43" y="202"/>
                    <a:pt x="43" y="203"/>
                  </a:cubicBezTo>
                  <a:cubicBezTo>
                    <a:pt x="44" y="204"/>
                    <a:pt x="43" y="204"/>
                    <a:pt x="43" y="205"/>
                  </a:cubicBezTo>
                  <a:cubicBezTo>
                    <a:pt x="42" y="206"/>
                    <a:pt x="41" y="207"/>
                    <a:pt x="40" y="208"/>
                  </a:cubicBezTo>
                  <a:cubicBezTo>
                    <a:pt x="36" y="213"/>
                    <a:pt x="32" y="218"/>
                    <a:pt x="29" y="224"/>
                  </a:cubicBezTo>
                  <a:cubicBezTo>
                    <a:pt x="29" y="225"/>
                    <a:pt x="28" y="225"/>
                    <a:pt x="28" y="226"/>
                  </a:cubicBezTo>
                  <a:cubicBezTo>
                    <a:pt x="29" y="227"/>
                    <a:pt x="31" y="228"/>
                    <a:pt x="32" y="228"/>
                  </a:cubicBezTo>
                  <a:cubicBezTo>
                    <a:pt x="34" y="225"/>
                    <a:pt x="36" y="222"/>
                    <a:pt x="38" y="218"/>
                  </a:cubicBezTo>
                  <a:cubicBezTo>
                    <a:pt x="40" y="214"/>
                    <a:pt x="42" y="210"/>
                    <a:pt x="44" y="206"/>
                  </a:cubicBezTo>
                  <a:cubicBezTo>
                    <a:pt x="45" y="205"/>
                    <a:pt x="45" y="205"/>
                    <a:pt x="46" y="205"/>
                  </a:cubicBezTo>
                  <a:cubicBezTo>
                    <a:pt x="47" y="204"/>
                    <a:pt x="48" y="205"/>
                    <a:pt x="49" y="206"/>
                  </a:cubicBezTo>
                  <a:cubicBezTo>
                    <a:pt x="49" y="207"/>
                    <a:pt x="49" y="208"/>
                    <a:pt x="48" y="209"/>
                  </a:cubicBezTo>
                  <a:cubicBezTo>
                    <a:pt x="47" y="210"/>
                    <a:pt x="47" y="210"/>
                    <a:pt x="46" y="211"/>
                  </a:cubicBezTo>
                  <a:cubicBezTo>
                    <a:pt x="44" y="213"/>
                    <a:pt x="43" y="215"/>
                    <a:pt x="41" y="217"/>
                  </a:cubicBezTo>
                  <a:cubicBezTo>
                    <a:pt x="40" y="219"/>
                    <a:pt x="39" y="220"/>
                    <a:pt x="38" y="222"/>
                  </a:cubicBezTo>
                  <a:cubicBezTo>
                    <a:pt x="38" y="222"/>
                    <a:pt x="39" y="222"/>
                    <a:pt x="39" y="222"/>
                  </a:cubicBezTo>
                  <a:cubicBezTo>
                    <a:pt x="39" y="221"/>
                    <a:pt x="40" y="220"/>
                    <a:pt x="41" y="219"/>
                  </a:cubicBezTo>
                  <a:cubicBezTo>
                    <a:pt x="43" y="217"/>
                    <a:pt x="46" y="214"/>
                    <a:pt x="49" y="211"/>
                  </a:cubicBezTo>
                  <a:cubicBezTo>
                    <a:pt x="49" y="211"/>
                    <a:pt x="50" y="210"/>
                    <a:pt x="50" y="210"/>
                  </a:cubicBezTo>
                  <a:cubicBezTo>
                    <a:pt x="51" y="209"/>
                    <a:pt x="52" y="210"/>
                    <a:pt x="52" y="211"/>
                  </a:cubicBezTo>
                  <a:cubicBezTo>
                    <a:pt x="52" y="212"/>
                    <a:pt x="52" y="213"/>
                    <a:pt x="52" y="213"/>
                  </a:cubicBezTo>
                  <a:cubicBezTo>
                    <a:pt x="51" y="214"/>
                    <a:pt x="51" y="216"/>
                    <a:pt x="50" y="217"/>
                  </a:cubicBezTo>
                  <a:cubicBezTo>
                    <a:pt x="50" y="217"/>
                    <a:pt x="50" y="218"/>
                    <a:pt x="50" y="218"/>
                  </a:cubicBezTo>
                  <a:cubicBezTo>
                    <a:pt x="52" y="219"/>
                    <a:pt x="53" y="219"/>
                    <a:pt x="55" y="219"/>
                  </a:cubicBezTo>
                  <a:cubicBezTo>
                    <a:pt x="58" y="215"/>
                    <a:pt x="60" y="210"/>
                    <a:pt x="63" y="205"/>
                  </a:cubicBezTo>
                  <a:cubicBezTo>
                    <a:pt x="63" y="204"/>
                    <a:pt x="64" y="204"/>
                    <a:pt x="64" y="204"/>
                  </a:cubicBezTo>
                  <a:cubicBezTo>
                    <a:pt x="65" y="204"/>
                    <a:pt x="66" y="204"/>
                    <a:pt x="66" y="205"/>
                  </a:cubicBezTo>
                  <a:cubicBezTo>
                    <a:pt x="66" y="206"/>
                    <a:pt x="66" y="207"/>
                    <a:pt x="66" y="207"/>
                  </a:cubicBezTo>
                  <a:cubicBezTo>
                    <a:pt x="65" y="208"/>
                    <a:pt x="65" y="208"/>
                    <a:pt x="64" y="209"/>
                  </a:cubicBezTo>
                  <a:cubicBezTo>
                    <a:pt x="61" y="212"/>
                    <a:pt x="59" y="215"/>
                    <a:pt x="57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8" y="220"/>
                    <a:pt x="59" y="219"/>
                    <a:pt x="60" y="219"/>
                  </a:cubicBezTo>
                  <a:cubicBezTo>
                    <a:pt x="61" y="219"/>
                    <a:pt x="61" y="219"/>
                    <a:pt x="62" y="220"/>
                  </a:cubicBezTo>
                  <a:cubicBezTo>
                    <a:pt x="62" y="221"/>
                    <a:pt x="61" y="221"/>
                    <a:pt x="60" y="221"/>
                  </a:cubicBezTo>
                  <a:cubicBezTo>
                    <a:pt x="59" y="221"/>
                    <a:pt x="59" y="221"/>
                    <a:pt x="58" y="221"/>
                  </a:cubicBezTo>
                  <a:cubicBezTo>
                    <a:pt x="57" y="221"/>
                    <a:pt x="57" y="221"/>
                    <a:pt x="56" y="221"/>
                  </a:cubicBezTo>
                  <a:cubicBezTo>
                    <a:pt x="56" y="221"/>
                    <a:pt x="56" y="221"/>
                    <a:pt x="56" y="221"/>
                  </a:cubicBezTo>
                  <a:cubicBezTo>
                    <a:pt x="53" y="227"/>
                    <a:pt x="49" y="233"/>
                    <a:pt x="47" y="239"/>
                  </a:cubicBezTo>
                  <a:cubicBezTo>
                    <a:pt x="46" y="240"/>
                    <a:pt x="46" y="241"/>
                    <a:pt x="46" y="242"/>
                  </a:cubicBezTo>
                  <a:cubicBezTo>
                    <a:pt x="46" y="242"/>
                    <a:pt x="45" y="242"/>
                    <a:pt x="46" y="242"/>
                  </a:cubicBezTo>
                  <a:cubicBezTo>
                    <a:pt x="46" y="243"/>
                    <a:pt x="46" y="244"/>
                    <a:pt x="46" y="245"/>
                  </a:cubicBezTo>
                  <a:cubicBezTo>
                    <a:pt x="46" y="245"/>
                    <a:pt x="46" y="245"/>
                    <a:pt x="46" y="245"/>
                  </a:cubicBezTo>
                  <a:cubicBezTo>
                    <a:pt x="47" y="246"/>
                    <a:pt x="48" y="247"/>
                    <a:pt x="49" y="248"/>
                  </a:cubicBezTo>
                  <a:cubicBezTo>
                    <a:pt x="49" y="247"/>
                    <a:pt x="50" y="246"/>
                    <a:pt x="50" y="246"/>
                  </a:cubicBezTo>
                  <a:cubicBezTo>
                    <a:pt x="51" y="245"/>
                    <a:pt x="51" y="244"/>
                    <a:pt x="51" y="244"/>
                  </a:cubicBezTo>
                  <a:cubicBezTo>
                    <a:pt x="52" y="243"/>
                    <a:pt x="52" y="242"/>
                    <a:pt x="52" y="241"/>
                  </a:cubicBezTo>
                  <a:cubicBezTo>
                    <a:pt x="57" y="230"/>
                    <a:pt x="63" y="220"/>
                    <a:pt x="70" y="210"/>
                  </a:cubicBezTo>
                  <a:cubicBezTo>
                    <a:pt x="71" y="208"/>
                    <a:pt x="72" y="206"/>
                    <a:pt x="74" y="203"/>
                  </a:cubicBezTo>
                  <a:cubicBezTo>
                    <a:pt x="74" y="203"/>
                    <a:pt x="74" y="202"/>
                    <a:pt x="74" y="202"/>
                  </a:cubicBezTo>
                  <a:cubicBezTo>
                    <a:pt x="75" y="200"/>
                    <a:pt x="76" y="200"/>
                    <a:pt x="77" y="200"/>
                  </a:cubicBezTo>
                  <a:cubicBezTo>
                    <a:pt x="78" y="200"/>
                    <a:pt x="78" y="201"/>
                    <a:pt x="79" y="202"/>
                  </a:cubicBezTo>
                  <a:cubicBezTo>
                    <a:pt x="79" y="203"/>
                    <a:pt x="79" y="203"/>
                    <a:pt x="78" y="204"/>
                  </a:cubicBezTo>
                  <a:cubicBezTo>
                    <a:pt x="77" y="204"/>
                    <a:pt x="77" y="205"/>
                    <a:pt x="76" y="205"/>
                  </a:cubicBezTo>
                  <a:cubicBezTo>
                    <a:pt x="75" y="207"/>
                    <a:pt x="73" y="209"/>
                    <a:pt x="71" y="211"/>
                  </a:cubicBezTo>
                  <a:cubicBezTo>
                    <a:pt x="69" y="215"/>
                    <a:pt x="66" y="220"/>
                    <a:pt x="64" y="224"/>
                  </a:cubicBezTo>
                  <a:cubicBezTo>
                    <a:pt x="60" y="230"/>
                    <a:pt x="57" y="236"/>
                    <a:pt x="54" y="243"/>
                  </a:cubicBezTo>
                  <a:cubicBezTo>
                    <a:pt x="54" y="244"/>
                    <a:pt x="53" y="244"/>
                    <a:pt x="53" y="245"/>
                  </a:cubicBezTo>
                  <a:cubicBezTo>
                    <a:pt x="55" y="247"/>
                    <a:pt x="54" y="248"/>
                    <a:pt x="53" y="250"/>
                  </a:cubicBezTo>
                  <a:cubicBezTo>
                    <a:pt x="53" y="250"/>
                    <a:pt x="54" y="250"/>
                    <a:pt x="54" y="251"/>
                  </a:cubicBezTo>
                  <a:cubicBezTo>
                    <a:pt x="55" y="248"/>
                    <a:pt x="56" y="246"/>
                    <a:pt x="57" y="244"/>
                  </a:cubicBezTo>
                  <a:cubicBezTo>
                    <a:pt x="57" y="244"/>
                    <a:pt x="57" y="244"/>
                    <a:pt x="57" y="244"/>
                  </a:cubicBezTo>
                  <a:cubicBezTo>
                    <a:pt x="59" y="239"/>
                    <a:pt x="62" y="234"/>
                    <a:pt x="65" y="230"/>
                  </a:cubicBezTo>
                  <a:cubicBezTo>
                    <a:pt x="69" y="223"/>
                    <a:pt x="73" y="217"/>
                    <a:pt x="78" y="211"/>
                  </a:cubicBezTo>
                  <a:cubicBezTo>
                    <a:pt x="78" y="210"/>
                    <a:pt x="79" y="210"/>
                    <a:pt x="79" y="209"/>
                  </a:cubicBezTo>
                  <a:cubicBezTo>
                    <a:pt x="79" y="208"/>
                    <a:pt x="79" y="208"/>
                    <a:pt x="79" y="207"/>
                  </a:cubicBezTo>
                  <a:cubicBezTo>
                    <a:pt x="78" y="207"/>
                    <a:pt x="79" y="206"/>
                    <a:pt x="79" y="205"/>
                  </a:cubicBezTo>
                  <a:cubicBezTo>
                    <a:pt x="79" y="205"/>
                    <a:pt x="80" y="205"/>
                    <a:pt x="81" y="205"/>
                  </a:cubicBezTo>
                  <a:cubicBezTo>
                    <a:pt x="81" y="205"/>
                    <a:pt x="81" y="205"/>
                    <a:pt x="81" y="205"/>
                  </a:cubicBezTo>
                  <a:cubicBezTo>
                    <a:pt x="83" y="205"/>
                    <a:pt x="83" y="206"/>
                    <a:pt x="83" y="207"/>
                  </a:cubicBezTo>
                  <a:cubicBezTo>
                    <a:pt x="83" y="208"/>
                    <a:pt x="83" y="208"/>
                    <a:pt x="82" y="209"/>
                  </a:cubicBezTo>
                  <a:cubicBezTo>
                    <a:pt x="81" y="210"/>
                    <a:pt x="80" y="212"/>
                    <a:pt x="79" y="214"/>
                  </a:cubicBezTo>
                  <a:cubicBezTo>
                    <a:pt x="75" y="219"/>
                    <a:pt x="71" y="225"/>
                    <a:pt x="67" y="231"/>
                  </a:cubicBezTo>
                  <a:cubicBezTo>
                    <a:pt x="64" y="235"/>
                    <a:pt x="62" y="240"/>
                    <a:pt x="60" y="244"/>
                  </a:cubicBezTo>
                  <a:cubicBezTo>
                    <a:pt x="59" y="245"/>
                    <a:pt x="59" y="247"/>
                    <a:pt x="58" y="248"/>
                  </a:cubicBezTo>
                  <a:cubicBezTo>
                    <a:pt x="60" y="250"/>
                    <a:pt x="60" y="250"/>
                    <a:pt x="58" y="252"/>
                  </a:cubicBezTo>
                  <a:cubicBezTo>
                    <a:pt x="61" y="253"/>
                    <a:pt x="63" y="253"/>
                    <a:pt x="65" y="252"/>
                  </a:cubicBezTo>
                  <a:cubicBezTo>
                    <a:pt x="64" y="250"/>
                    <a:pt x="63" y="250"/>
                    <a:pt x="64" y="247"/>
                  </a:cubicBezTo>
                  <a:cubicBezTo>
                    <a:pt x="65" y="247"/>
                    <a:pt x="65" y="246"/>
                    <a:pt x="65" y="245"/>
                  </a:cubicBezTo>
                  <a:cubicBezTo>
                    <a:pt x="68" y="240"/>
                    <a:pt x="70" y="235"/>
                    <a:pt x="73" y="230"/>
                  </a:cubicBezTo>
                  <a:cubicBezTo>
                    <a:pt x="73" y="230"/>
                    <a:pt x="73" y="230"/>
                    <a:pt x="73" y="230"/>
                  </a:cubicBezTo>
                  <a:cubicBezTo>
                    <a:pt x="73" y="230"/>
                    <a:pt x="73" y="230"/>
                    <a:pt x="72" y="229"/>
                  </a:cubicBezTo>
                  <a:cubicBezTo>
                    <a:pt x="72" y="229"/>
                    <a:pt x="72" y="228"/>
                    <a:pt x="72" y="227"/>
                  </a:cubicBezTo>
                  <a:cubicBezTo>
                    <a:pt x="72" y="227"/>
                    <a:pt x="73" y="227"/>
                    <a:pt x="74" y="227"/>
                  </a:cubicBezTo>
                  <a:cubicBezTo>
                    <a:pt x="74" y="227"/>
                    <a:pt x="75" y="227"/>
                    <a:pt x="75" y="227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9" y="222"/>
                    <a:pt x="83" y="217"/>
                    <a:pt x="87" y="212"/>
                  </a:cubicBezTo>
                  <a:cubicBezTo>
                    <a:pt x="87" y="211"/>
                    <a:pt x="87" y="211"/>
                    <a:pt x="87" y="210"/>
                  </a:cubicBezTo>
                  <a:cubicBezTo>
                    <a:pt x="87" y="210"/>
                    <a:pt x="87" y="209"/>
                    <a:pt x="87" y="208"/>
                  </a:cubicBezTo>
                  <a:cubicBezTo>
                    <a:pt x="88" y="208"/>
                    <a:pt x="89" y="207"/>
                    <a:pt x="90" y="207"/>
                  </a:cubicBezTo>
                  <a:cubicBezTo>
                    <a:pt x="91" y="207"/>
                    <a:pt x="92" y="209"/>
                    <a:pt x="91" y="210"/>
                  </a:cubicBezTo>
                  <a:cubicBezTo>
                    <a:pt x="91" y="210"/>
                    <a:pt x="91" y="210"/>
                    <a:pt x="91" y="211"/>
                  </a:cubicBezTo>
                  <a:cubicBezTo>
                    <a:pt x="91" y="211"/>
                    <a:pt x="90" y="212"/>
                    <a:pt x="90" y="212"/>
                  </a:cubicBezTo>
                  <a:cubicBezTo>
                    <a:pt x="89" y="212"/>
                    <a:pt x="89" y="212"/>
                    <a:pt x="89" y="213"/>
                  </a:cubicBezTo>
                  <a:cubicBezTo>
                    <a:pt x="85" y="217"/>
                    <a:pt x="82" y="222"/>
                    <a:pt x="78" y="227"/>
                  </a:cubicBezTo>
                  <a:cubicBezTo>
                    <a:pt x="78" y="227"/>
                    <a:pt x="78" y="227"/>
                    <a:pt x="77" y="228"/>
                  </a:cubicBezTo>
                  <a:cubicBezTo>
                    <a:pt x="79" y="228"/>
                    <a:pt x="82" y="228"/>
                    <a:pt x="84" y="228"/>
                  </a:cubicBezTo>
                  <a:cubicBezTo>
                    <a:pt x="85" y="228"/>
                    <a:pt x="85" y="228"/>
                    <a:pt x="85" y="227"/>
                  </a:cubicBezTo>
                  <a:cubicBezTo>
                    <a:pt x="87" y="223"/>
                    <a:pt x="89" y="220"/>
                    <a:pt x="92" y="216"/>
                  </a:cubicBezTo>
                  <a:cubicBezTo>
                    <a:pt x="93" y="214"/>
                    <a:pt x="94" y="212"/>
                    <a:pt x="95" y="211"/>
                  </a:cubicBezTo>
                  <a:cubicBezTo>
                    <a:pt x="95" y="210"/>
                    <a:pt x="95" y="210"/>
                    <a:pt x="95" y="210"/>
                  </a:cubicBezTo>
                  <a:cubicBezTo>
                    <a:pt x="95" y="209"/>
                    <a:pt x="95" y="209"/>
                    <a:pt x="95" y="208"/>
                  </a:cubicBezTo>
                  <a:cubicBezTo>
                    <a:pt x="96" y="208"/>
                    <a:pt x="97" y="207"/>
                    <a:pt x="98" y="208"/>
                  </a:cubicBezTo>
                  <a:cubicBezTo>
                    <a:pt x="98" y="208"/>
                    <a:pt x="98" y="208"/>
                    <a:pt x="98" y="209"/>
                  </a:cubicBezTo>
                  <a:cubicBezTo>
                    <a:pt x="98" y="209"/>
                    <a:pt x="98" y="210"/>
                    <a:pt x="99" y="210"/>
                  </a:cubicBezTo>
                  <a:cubicBezTo>
                    <a:pt x="96" y="211"/>
                    <a:pt x="96" y="214"/>
                    <a:pt x="95" y="215"/>
                  </a:cubicBezTo>
                  <a:cubicBezTo>
                    <a:pt x="95" y="216"/>
                    <a:pt x="95" y="216"/>
                    <a:pt x="96" y="216"/>
                  </a:cubicBezTo>
                  <a:cubicBezTo>
                    <a:pt x="96" y="218"/>
                    <a:pt x="98" y="218"/>
                    <a:pt x="99" y="218"/>
                  </a:cubicBezTo>
                  <a:cubicBezTo>
                    <a:pt x="101" y="216"/>
                    <a:pt x="103" y="213"/>
                    <a:pt x="104" y="210"/>
                  </a:cubicBezTo>
                  <a:cubicBezTo>
                    <a:pt x="105" y="210"/>
                    <a:pt x="105" y="209"/>
                    <a:pt x="105" y="209"/>
                  </a:cubicBezTo>
                  <a:cubicBezTo>
                    <a:pt x="105" y="208"/>
                    <a:pt x="105" y="208"/>
                    <a:pt x="105" y="207"/>
                  </a:cubicBezTo>
                  <a:cubicBezTo>
                    <a:pt x="104" y="207"/>
                    <a:pt x="105" y="206"/>
                    <a:pt x="105" y="206"/>
                  </a:cubicBezTo>
                  <a:cubicBezTo>
                    <a:pt x="105" y="205"/>
                    <a:pt x="106" y="205"/>
                    <a:pt x="106" y="205"/>
                  </a:cubicBezTo>
                  <a:cubicBezTo>
                    <a:pt x="107" y="205"/>
                    <a:pt x="108" y="205"/>
                    <a:pt x="108" y="206"/>
                  </a:cubicBezTo>
                  <a:cubicBezTo>
                    <a:pt x="108" y="206"/>
                    <a:pt x="108" y="207"/>
                    <a:pt x="108" y="207"/>
                  </a:cubicBezTo>
                  <a:cubicBezTo>
                    <a:pt x="108" y="208"/>
                    <a:pt x="107" y="209"/>
                    <a:pt x="107" y="210"/>
                  </a:cubicBezTo>
                  <a:cubicBezTo>
                    <a:pt x="106" y="210"/>
                    <a:pt x="106" y="211"/>
                    <a:pt x="106" y="211"/>
                  </a:cubicBezTo>
                  <a:cubicBezTo>
                    <a:pt x="104" y="213"/>
                    <a:pt x="103" y="216"/>
                    <a:pt x="102" y="218"/>
                  </a:cubicBezTo>
                  <a:cubicBezTo>
                    <a:pt x="102" y="218"/>
                    <a:pt x="102" y="218"/>
                    <a:pt x="101" y="219"/>
                  </a:cubicBezTo>
                  <a:cubicBezTo>
                    <a:pt x="103" y="219"/>
                    <a:pt x="105" y="219"/>
                    <a:pt x="106" y="219"/>
                  </a:cubicBezTo>
                  <a:cubicBezTo>
                    <a:pt x="107" y="219"/>
                    <a:pt x="107" y="219"/>
                    <a:pt x="108" y="218"/>
                  </a:cubicBezTo>
                  <a:cubicBezTo>
                    <a:pt x="109" y="215"/>
                    <a:pt x="111" y="212"/>
                    <a:pt x="113" y="209"/>
                  </a:cubicBezTo>
                  <a:cubicBezTo>
                    <a:pt x="113" y="208"/>
                    <a:pt x="113" y="208"/>
                    <a:pt x="114" y="208"/>
                  </a:cubicBezTo>
                  <a:cubicBezTo>
                    <a:pt x="114" y="207"/>
                    <a:pt x="114" y="207"/>
                    <a:pt x="113" y="206"/>
                  </a:cubicBezTo>
                  <a:cubicBezTo>
                    <a:pt x="113" y="205"/>
                    <a:pt x="113" y="204"/>
                    <a:pt x="113" y="203"/>
                  </a:cubicBezTo>
                  <a:cubicBezTo>
                    <a:pt x="114" y="203"/>
                    <a:pt x="115" y="203"/>
                    <a:pt x="116" y="203"/>
                  </a:cubicBezTo>
                  <a:cubicBezTo>
                    <a:pt x="118" y="203"/>
                    <a:pt x="118" y="204"/>
                    <a:pt x="118" y="206"/>
                  </a:cubicBezTo>
                  <a:cubicBezTo>
                    <a:pt x="118" y="206"/>
                    <a:pt x="117" y="207"/>
                    <a:pt x="117" y="207"/>
                  </a:cubicBezTo>
                  <a:cubicBezTo>
                    <a:pt x="114" y="211"/>
                    <a:pt x="113" y="214"/>
                    <a:pt x="110" y="218"/>
                  </a:cubicBezTo>
                  <a:cubicBezTo>
                    <a:pt x="110" y="218"/>
                    <a:pt x="110" y="219"/>
                    <a:pt x="110" y="219"/>
                  </a:cubicBezTo>
                  <a:cubicBezTo>
                    <a:pt x="111" y="219"/>
                    <a:pt x="111" y="219"/>
                    <a:pt x="111" y="218"/>
                  </a:cubicBezTo>
                  <a:cubicBezTo>
                    <a:pt x="114" y="216"/>
                    <a:pt x="116" y="213"/>
                    <a:pt x="118" y="211"/>
                  </a:cubicBezTo>
                  <a:cubicBezTo>
                    <a:pt x="119" y="210"/>
                    <a:pt x="120" y="209"/>
                    <a:pt x="120" y="208"/>
                  </a:cubicBezTo>
                  <a:cubicBezTo>
                    <a:pt x="120" y="208"/>
                    <a:pt x="120" y="208"/>
                    <a:pt x="120" y="207"/>
                  </a:cubicBezTo>
                  <a:cubicBezTo>
                    <a:pt x="121" y="207"/>
                    <a:pt x="121" y="207"/>
                    <a:pt x="122" y="206"/>
                  </a:cubicBezTo>
                  <a:cubicBezTo>
                    <a:pt x="124" y="205"/>
                    <a:pt x="127" y="203"/>
                    <a:pt x="130" y="202"/>
                  </a:cubicBezTo>
                  <a:cubicBezTo>
                    <a:pt x="134" y="200"/>
                    <a:pt x="138" y="198"/>
                    <a:pt x="142" y="195"/>
                  </a:cubicBezTo>
                  <a:cubicBezTo>
                    <a:pt x="142" y="195"/>
                    <a:pt x="142" y="194"/>
                    <a:pt x="143" y="194"/>
                  </a:cubicBezTo>
                  <a:cubicBezTo>
                    <a:pt x="142" y="194"/>
                    <a:pt x="142" y="194"/>
                    <a:pt x="142" y="194"/>
                  </a:cubicBezTo>
                  <a:cubicBezTo>
                    <a:pt x="139" y="195"/>
                    <a:pt x="136" y="196"/>
                    <a:pt x="134" y="197"/>
                  </a:cubicBezTo>
                  <a:cubicBezTo>
                    <a:pt x="131" y="198"/>
                    <a:pt x="129" y="198"/>
                    <a:pt x="127" y="199"/>
                  </a:cubicBezTo>
                  <a:cubicBezTo>
                    <a:pt x="123" y="200"/>
                    <a:pt x="120" y="201"/>
                    <a:pt x="116" y="202"/>
                  </a:cubicBezTo>
                  <a:cubicBezTo>
                    <a:pt x="116" y="202"/>
                    <a:pt x="116" y="202"/>
                    <a:pt x="116" y="202"/>
                  </a:cubicBezTo>
                  <a:cubicBezTo>
                    <a:pt x="115" y="202"/>
                    <a:pt x="115" y="202"/>
                    <a:pt x="114" y="201"/>
                  </a:cubicBezTo>
                  <a:cubicBezTo>
                    <a:pt x="114" y="201"/>
                    <a:pt x="114" y="200"/>
                    <a:pt x="115" y="200"/>
                  </a:cubicBezTo>
                  <a:cubicBezTo>
                    <a:pt x="115" y="200"/>
                    <a:pt x="116" y="200"/>
                    <a:pt x="116" y="199"/>
                  </a:cubicBezTo>
                  <a:cubicBezTo>
                    <a:pt x="117" y="199"/>
                    <a:pt x="118" y="199"/>
                    <a:pt x="119" y="198"/>
                  </a:cubicBezTo>
                  <a:cubicBezTo>
                    <a:pt x="125" y="195"/>
                    <a:pt x="130" y="191"/>
                    <a:pt x="135" y="187"/>
                  </a:cubicBezTo>
                  <a:cubicBezTo>
                    <a:pt x="135" y="186"/>
                    <a:pt x="135" y="186"/>
                    <a:pt x="135" y="186"/>
                  </a:cubicBezTo>
                  <a:cubicBezTo>
                    <a:pt x="137" y="185"/>
                    <a:pt x="139" y="186"/>
                    <a:pt x="139" y="188"/>
                  </a:cubicBezTo>
                  <a:cubicBezTo>
                    <a:pt x="139" y="189"/>
                    <a:pt x="139" y="190"/>
                    <a:pt x="138" y="190"/>
                  </a:cubicBezTo>
                  <a:cubicBezTo>
                    <a:pt x="136" y="192"/>
                    <a:pt x="134" y="193"/>
                    <a:pt x="133" y="194"/>
                  </a:cubicBezTo>
                  <a:cubicBezTo>
                    <a:pt x="132" y="194"/>
                    <a:pt x="132" y="194"/>
                    <a:pt x="132" y="195"/>
                  </a:cubicBezTo>
                  <a:cubicBezTo>
                    <a:pt x="132" y="195"/>
                    <a:pt x="133" y="195"/>
                    <a:pt x="133" y="194"/>
                  </a:cubicBezTo>
                  <a:cubicBezTo>
                    <a:pt x="136" y="193"/>
                    <a:pt x="138" y="192"/>
                    <a:pt x="141" y="191"/>
                  </a:cubicBezTo>
                  <a:cubicBezTo>
                    <a:pt x="143" y="190"/>
                    <a:pt x="144" y="189"/>
                    <a:pt x="145" y="188"/>
                  </a:cubicBezTo>
                  <a:cubicBezTo>
                    <a:pt x="146" y="187"/>
                    <a:pt x="147" y="187"/>
                    <a:pt x="148" y="188"/>
                  </a:cubicBezTo>
                  <a:cubicBezTo>
                    <a:pt x="149" y="188"/>
                    <a:pt x="149" y="188"/>
                    <a:pt x="149" y="188"/>
                  </a:cubicBezTo>
                  <a:cubicBezTo>
                    <a:pt x="149" y="188"/>
                    <a:pt x="150" y="188"/>
                    <a:pt x="150" y="188"/>
                  </a:cubicBezTo>
                  <a:cubicBezTo>
                    <a:pt x="152" y="182"/>
                    <a:pt x="154" y="176"/>
                    <a:pt x="154" y="170"/>
                  </a:cubicBezTo>
                  <a:cubicBezTo>
                    <a:pt x="154" y="166"/>
                    <a:pt x="154" y="162"/>
                    <a:pt x="153" y="158"/>
                  </a:cubicBezTo>
                  <a:cubicBezTo>
                    <a:pt x="153" y="157"/>
                    <a:pt x="153" y="156"/>
                    <a:pt x="152" y="156"/>
                  </a:cubicBezTo>
                  <a:cubicBezTo>
                    <a:pt x="151" y="156"/>
                    <a:pt x="151" y="156"/>
                    <a:pt x="151" y="155"/>
                  </a:cubicBezTo>
                  <a:cubicBezTo>
                    <a:pt x="151" y="155"/>
                    <a:pt x="151" y="154"/>
                    <a:pt x="152" y="153"/>
                  </a:cubicBezTo>
                  <a:cubicBezTo>
                    <a:pt x="152" y="152"/>
                    <a:pt x="153" y="152"/>
                    <a:pt x="154" y="152"/>
                  </a:cubicBezTo>
                  <a:cubicBezTo>
                    <a:pt x="155" y="153"/>
                    <a:pt x="156" y="153"/>
                    <a:pt x="156" y="154"/>
                  </a:cubicBezTo>
                  <a:cubicBezTo>
                    <a:pt x="156" y="155"/>
                    <a:pt x="156" y="157"/>
                    <a:pt x="156" y="159"/>
                  </a:cubicBezTo>
                  <a:cubicBezTo>
                    <a:pt x="156" y="161"/>
                    <a:pt x="156" y="164"/>
                    <a:pt x="157" y="167"/>
                  </a:cubicBezTo>
                  <a:cubicBezTo>
                    <a:pt x="157" y="171"/>
                    <a:pt x="156" y="175"/>
                    <a:pt x="155" y="179"/>
                  </a:cubicBezTo>
                  <a:cubicBezTo>
                    <a:pt x="153" y="186"/>
                    <a:pt x="151" y="192"/>
                    <a:pt x="147" y="198"/>
                  </a:cubicBezTo>
                  <a:cubicBezTo>
                    <a:pt x="147" y="198"/>
                    <a:pt x="147" y="198"/>
                    <a:pt x="147" y="198"/>
                  </a:cubicBezTo>
                  <a:cubicBezTo>
                    <a:pt x="147" y="198"/>
                    <a:pt x="147" y="198"/>
                    <a:pt x="147" y="198"/>
                  </a:cubicBezTo>
                  <a:cubicBezTo>
                    <a:pt x="151" y="196"/>
                    <a:pt x="155" y="193"/>
                    <a:pt x="158" y="190"/>
                  </a:cubicBezTo>
                  <a:cubicBezTo>
                    <a:pt x="159" y="190"/>
                    <a:pt x="159" y="190"/>
                    <a:pt x="159" y="189"/>
                  </a:cubicBezTo>
                  <a:cubicBezTo>
                    <a:pt x="160" y="188"/>
                    <a:pt x="160" y="186"/>
                    <a:pt x="161" y="184"/>
                  </a:cubicBezTo>
                  <a:cubicBezTo>
                    <a:pt x="161" y="182"/>
                    <a:pt x="161" y="180"/>
                    <a:pt x="160" y="179"/>
                  </a:cubicBezTo>
                  <a:cubicBezTo>
                    <a:pt x="160" y="179"/>
                    <a:pt x="160" y="178"/>
                    <a:pt x="160" y="178"/>
                  </a:cubicBezTo>
                  <a:cubicBezTo>
                    <a:pt x="160" y="177"/>
                    <a:pt x="161" y="177"/>
                    <a:pt x="162" y="177"/>
                  </a:cubicBezTo>
                  <a:cubicBezTo>
                    <a:pt x="163" y="177"/>
                    <a:pt x="164" y="178"/>
                    <a:pt x="163" y="179"/>
                  </a:cubicBezTo>
                  <a:cubicBezTo>
                    <a:pt x="163" y="180"/>
                    <a:pt x="163" y="181"/>
                    <a:pt x="163" y="182"/>
                  </a:cubicBezTo>
                  <a:cubicBezTo>
                    <a:pt x="163" y="182"/>
                    <a:pt x="163" y="182"/>
                    <a:pt x="163" y="182"/>
                  </a:cubicBezTo>
                  <a:cubicBezTo>
                    <a:pt x="163" y="182"/>
                    <a:pt x="163" y="182"/>
                    <a:pt x="163" y="182"/>
                  </a:cubicBezTo>
                  <a:cubicBezTo>
                    <a:pt x="165" y="177"/>
                    <a:pt x="166" y="172"/>
                    <a:pt x="165" y="167"/>
                  </a:cubicBezTo>
                  <a:cubicBezTo>
                    <a:pt x="165" y="166"/>
                    <a:pt x="167" y="164"/>
                    <a:pt x="169" y="165"/>
                  </a:cubicBezTo>
                  <a:cubicBezTo>
                    <a:pt x="170" y="165"/>
                    <a:pt x="170" y="167"/>
                    <a:pt x="170" y="168"/>
                  </a:cubicBezTo>
                  <a:cubicBezTo>
                    <a:pt x="169" y="170"/>
                    <a:pt x="168" y="173"/>
                    <a:pt x="167" y="175"/>
                  </a:cubicBezTo>
                  <a:cubicBezTo>
                    <a:pt x="167" y="176"/>
                    <a:pt x="167" y="176"/>
                    <a:pt x="167" y="177"/>
                  </a:cubicBezTo>
                  <a:cubicBezTo>
                    <a:pt x="167" y="177"/>
                    <a:pt x="168" y="177"/>
                    <a:pt x="168" y="177"/>
                  </a:cubicBezTo>
                  <a:cubicBezTo>
                    <a:pt x="168" y="177"/>
                    <a:pt x="168" y="177"/>
                    <a:pt x="169" y="177"/>
                  </a:cubicBezTo>
                  <a:cubicBezTo>
                    <a:pt x="170" y="177"/>
                    <a:pt x="170" y="178"/>
                    <a:pt x="170" y="178"/>
                  </a:cubicBezTo>
                  <a:cubicBezTo>
                    <a:pt x="170" y="180"/>
                    <a:pt x="170" y="182"/>
                    <a:pt x="170" y="184"/>
                  </a:cubicBezTo>
                  <a:cubicBezTo>
                    <a:pt x="169" y="188"/>
                    <a:pt x="168" y="192"/>
                    <a:pt x="168" y="197"/>
                  </a:cubicBezTo>
                  <a:cubicBezTo>
                    <a:pt x="167" y="197"/>
                    <a:pt x="167" y="198"/>
                    <a:pt x="167" y="198"/>
                  </a:cubicBezTo>
                  <a:cubicBezTo>
                    <a:pt x="168" y="200"/>
                    <a:pt x="168" y="201"/>
                    <a:pt x="167" y="202"/>
                  </a:cubicBezTo>
                  <a:cubicBezTo>
                    <a:pt x="166" y="202"/>
                    <a:pt x="166" y="202"/>
                    <a:pt x="166" y="202"/>
                  </a:cubicBezTo>
                  <a:cubicBezTo>
                    <a:pt x="166" y="202"/>
                    <a:pt x="166" y="204"/>
                    <a:pt x="166" y="205"/>
                  </a:cubicBezTo>
                  <a:cubicBezTo>
                    <a:pt x="166" y="205"/>
                    <a:pt x="166" y="204"/>
                    <a:pt x="167" y="204"/>
                  </a:cubicBezTo>
                  <a:cubicBezTo>
                    <a:pt x="170" y="199"/>
                    <a:pt x="173" y="193"/>
                    <a:pt x="176" y="187"/>
                  </a:cubicBezTo>
                  <a:cubicBezTo>
                    <a:pt x="176" y="185"/>
                    <a:pt x="176" y="183"/>
                    <a:pt x="175" y="181"/>
                  </a:cubicBezTo>
                  <a:cubicBezTo>
                    <a:pt x="175" y="181"/>
                    <a:pt x="175" y="180"/>
                    <a:pt x="175" y="179"/>
                  </a:cubicBezTo>
                  <a:cubicBezTo>
                    <a:pt x="174" y="178"/>
                    <a:pt x="173" y="177"/>
                    <a:pt x="171" y="176"/>
                  </a:cubicBezTo>
                  <a:cubicBezTo>
                    <a:pt x="170" y="176"/>
                    <a:pt x="170" y="176"/>
                    <a:pt x="170" y="175"/>
                  </a:cubicBezTo>
                  <a:cubicBezTo>
                    <a:pt x="170" y="174"/>
                    <a:pt x="170" y="173"/>
                    <a:pt x="171" y="173"/>
                  </a:cubicBezTo>
                  <a:cubicBezTo>
                    <a:pt x="171" y="173"/>
                    <a:pt x="171" y="172"/>
                    <a:pt x="171" y="172"/>
                  </a:cubicBezTo>
                  <a:cubicBezTo>
                    <a:pt x="172" y="167"/>
                    <a:pt x="173" y="163"/>
                    <a:pt x="171" y="158"/>
                  </a:cubicBezTo>
                  <a:cubicBezTo>
                    <a:pt x="171" y="156"/>
                    <a:pt x="170" y="154"/>
                    <a:pt x="168" y="153"/>
                  </a:cubicBezTo>
                  <a:cubicBezTo>
                    <a:pt x="167" y="152"/>
                    <a:pt x="166" y="152"/>
                    <a:pt x="165" y="153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6"/>
                    <a:pt x="167" y="158"/>
                    <a:pt x="168" y="161"/>
                  </a:cubicBezTo>
                  <a:cubicBezTo>
                    <a:pt x="168" y="162"/>
                    <a:pt x="167" y="163"/>
                    <a:pt x="166" y="163"/>
                  </a:cubicBezTo>
                  <a:cubicBezTo>
                    <a:pt x="165" y="164"/>
                    <a:pt x="163" y="163"/>
                    <a:pt x="163" y="161"/>
                  </a:cubicBezTo>
                  <a:cubicBezTo>
                    <a:pt x="163" y="159"/>
                    <a:pt x="163" y="157"/>
                    <a:pt x="163" y="154"/>
                  </a:cubicBezTo>
                  <a:cubicBezTo>
                    <a:pt x="162" y="152"/>
                    <a:pt x="162" y="150"/>
                    <a:pt x="161" y="148"/>
                  </a:cubicBezTo>
                  <a:cubicBezTo>
                    <a:pt x="160" y="145"/>
                    <a:pt x="159" y="143"/>
                    <a:pt x="157" y="140"/>
                  </a:cubicBezTo>
                  <a:cubicBezTo>
                    <a:pt x="156" y="138"/>
                    <a:pt x="154" y="135"/>
                    <a:pt x="151" y="133"/>
                  </a:cubicBezTo>
                  <a:cubicBezTo>
                    <a:pt x="150" y="132"/>
                    <a:pt x="149" y="131"/>
                    <a:pt x="148" y="130"/>
                  </a:cubicBezTo>
                  <a:cubicBezTo>
                    <a:pt x="147" y="130"/>
                    <a:pt x="147" y="130"/>
                    <a:pt x="147" y="129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9" y="126"/>
                    <a:pt x="149" y="126"/>
                    <a:pt x="150" y="127"/>
                  </a:cubicBezTo>
                  <a:cubicBezTo>
                    <a:pt x="150" y="127"/>
                    <a:pt x="151" y="127"/>
                    <a:pt x="151" y="127"/>
                  </a:cubicBezTo>
                  <a:cubicBezTo>
                    <a:pt x="151" y="129"/>
                    <a:pt x="152" y="131"/>
                    <a:pt x="153" y="132"/>
                  </a:cubicBezTo>
                  <a:cubicBezTo>
                    <a:pt x="158" y="137"/>
                    <a:pt x="162" y="142"/>
                    <a:pt x="164" y="149"/>
                  </a:cubicBezTo>
                  <a:cubicBezTo>
                    <a:pt x="164" y="149"/>
                    <a:pt x="164" y="149"/>
                    <a:pt x="164" y="150"/>
                  </a:cubicBezTo>
                  <a:cubicBezTo>
                    <a:pt x="165" y="149"/>
                    <a:pt x="165" y="149"/>
                    <a:pt x="166" y="149"/>
                  </a:cubicBezTo>
                  <a:cubicBezTo>
                    <a:pt x="166" y="149"/>
                    <a:pt x="167" y="149"/>
                    <a:pt x="167" y="150"/>
                  </a:cubicBezTo>
                  <a:cubicBezTo>
                    <a:pt x="167" y="149"/>
                    <a:pt x="168" y="149"/>
                    <a:pt x="168" y="149"/>
                  </a:cubicBezTo>
                  <a:cubicBezTo>
                    <a:pt x="168" y="148"/>
                    <a:pt x="170" y="147"/>
                    <a:pt x="171" y="149"/>
                  </a:cubicBezTo>
                  <a:cubicBezTo>
                    <a:pt x="171" y="149"/>
                    <a:pt x="171" y="149"/>
                    <a:pt x="171" y="149"/>
                  </a:cubicBezTo>
                  <a:cubicBezTo>
                    <a:pt x="174" y="152"/>
                    <a:pt x="176" y="154"/>
                    <a:pt x="178" y="156"/>
                  </a:cubicBezTo>
                  <a:cubicBezTo>
                    <a:pt x="180" y="158"/>
                    <a:pt x="182" y="161"/>
                    <a:pt x="183" y="163"/>
                  </a:cubicBezTo>
                  <a:cubicBezTo>
                    <a:pt x="186" y="168"/>
                    <a:pt x="187" y="173"/>
                    <a:pt x="188" y="179"/>
                  </a:cubicBezTo>
                  <a:cubicBezTo>
                    <a:pt x="189" y="179"/>
                    <a:pt x="188" y="179"/>
                    <a:pt x="188" y="180"/>
                  </a:cubicBezTo>
                  <a:cubicBezTo>
                    <a:pt x="188" y="181"/>
                    <a:pt x="187" y="181"/>
                    <a:pt x="187" y="181"/>
                  </a:cubicBezTo>
                  <a:cubicBezTo>
                    <a:pt x="186" y="181"/>
                    <a:pt x="185" y="180"/>
                    <a:pt x="185" y="179"/>
                  </a:cubicBezTo>
                  <a:cubicBezTo>
                    <a:pt x="185" y="178"/>
                    <a:pt x="185" y="177"/>
                    <a:pt x="185" y="176"/>
                  </a:cubicBezTo>
                  <a:cubicBezTo>
                    <a:pt x="184" y="174"/>
                    <a:pt x="184" y="171"/>
                    <a:pt x="184" y="169"/>
                  </a:cubicBezTo>
                  <a:cubicBezTo>
                    <a:pt x="183" y="168"/>
                    <a:pt x="183" y="168"/>
                    <a:pt x="183" y="167"/>
                  </a:cubicBezTo>
                  <a:cubicBezTo>
                    <a:pt x="183" y="168"/>
                    <a:pt x="183" y="168"/>
                    <a:pt x="182" y="169"/>
                  </a:cubicBezTo>
                  <a:cubicBezTo>
                    <a:pt x="182" y="171"/>
                    <a:pt x="182" y="173"/>
                    <a:pt x="182" y="175"/>
                  </a:cubicBezTo>
                  <a:cubicBezTo>
                    <a:pt x="181" y="178"/>
                    <a:pt x="180" y="181"/>
                    <a:pt x="179" y="184"/>
                  </a:cubicBezTo>
                  <a:cubicBezTo>
                    <a:pt x="179" y="185"/>
                    <a:pt x="179" y="186"/>
                    <a:pt x="179" y="187"/>
                  </a:cubicBezTo>
                  <a:cubicBezTo>
                    <a:pt x="179" y="188"/>
                    <a:pt x="179" y="190"/>
                    <a:pt x="179" y="192"/>
                  </a:cubicBezTo>
                  <a:cubicBezTo>
                    <a:pt x="179" y="196"/>
                    <a:pt x="179" y="201"/>
                    <a:pt x="178" y="206"/>
                  </a:cubicBezTo>
                  <a:cubicBezTo>
                    <a:pt x="177" y="207"/>
                    <a:pt x="177" y="208"/>
                    <a:pt x="177" y="210"/>
                  </a:cubicBezTo>
                  <a:cubicBezTo>
                    <a:pt x="177" y="210"/>
                    <a:pt x="177" y="209"/>
                    <a:pt x="177" y="209"/>
                  </a:cubicBezTo>
                  <a:cubicBezTo>
                    <a:pt x="179" y="206"/>
                    <a:pt x="181" y="203"/>
                    <a:pt x="182" y="200"/>
                  </a:cubicBezTo>
                  <a:cubicBezTo>
                    <a:pt x="183" y="200"/>
                    <a:pt x="183" y="199"/>
                    <a:pt x="183" y="199"/>
                  </a:cubicBezTo>
                  <a:cubicBezTo>
                    <a:pt x="183" y="197"/>
                    <a:pt x="184" y="195"/>
                    <a:pt x="184" y="192"/>
                  </a:cubicBezTo>
                  <a:cubicBezTo>
                    <a:pt x="184" y="192"/>
                    <a:pt x="185" y="191"/>
                    <a:pt x="185" y="191"/>
                  </a:cubicBezTo>
                  <a:cubicBezTo>
                    <a:pt x="186" y="190"/>
                    <a:pt x="188" y="191"/>
                    <a:pt x="188" y="192"/>
                  </a:cubicBezTo>
                  <a:cubicBezTo>
                    <a:pt x="189" y="193"/>
                    <a:pt x="189" y="194"/>
                    <a:pt x="188" y="195"/>
                  </a:cubicBezTo>
                  <a:cubicBezTo>
                    <a:pt x="188" y="195"/>
                    <a:pt x="188" y="195"/>
                    <a:pt x="188" y="196"/>
                  </a:cubicBezTo>
                  <a:cubicBezTo>
                    <a:pt x="188" y="196"/>
                    <a:pt x="188" y="196"/>
                    <a:pt x="188" y="197"/>
                  </a:cubicBezTo>
                  <a:cubicBezTo>
                    <a:pt x="187" y="197"/>
                    <a:pt x="187" y="198"/>
                    <a:pt x="187" y="199"/>
                  </a:cubicBezTo>
                  <a:cubicBezTo>
                    <a:pt x="187" y="202"/>
                    <a:pt x="187" y="205"/>
                    <a:pt x="186" y="209"/>
                  </a:cubicBezTo>
                  <a:cubicBezTo>
                    <a:pt x="186" y="209"/>
                    <a:pt x="187" y="210"/>
                    <a:pt x="187" y="210"/>
                  </a:cubicBezTo>
                  <a:cubicBezTo>
                    <a:pt x="187" y="209"/>
                    <a:pt x="187" y="209"/>
                    <a:pt x="187" y="208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87" y="207"/>
                    <a:pt x="188" y="206"/>
                    <a:pt x="189" y="206"/>
                  </a:cubicBezTo>
                  <a:cubicBezTo>
                    <a:pt x="190" y="206"/>
                    <a:pt x="191" y="206"/>
                    <a:pt x="191" y="207"/>
                  </a:cubicBezTo>
                  <a:cubicBezTo>
                    <a:pt x="191" y="208"/>
                    <a:pt x="191" y="208"/>
                    <a:pt x="191" y="209"/>
                  </a:cubicBezTo>
                  <a:cubicBezTo>
                    <a:pt x="190" y="210"/>
                    <a:pt x="189" y="211"/>
                    <a:pt x="189" y="212"/>
                  </a:cubicBezTo>
                  <a:cubicBezTo>
                    <a:pt x="189" y="213"/>
                    <a:pt x="189" y="214"/>
                    <a:pt x="189" y="215"/>
                  </a:cubicBezTo>
                  <a:cubicBezTo>
                    <a:pt x="189" y="216"/>
                    <a:pt x="189" y="216"/>
                    <a:pt x="189" y="216"/>
                  </a:cubicBezTo>
                  <a:cubicBezTo>
                    <a:pt x="189" y="216"/>
                    <a:pt x="189" y="217"/>
                    <a:pt x="190" y="217"/>
                  </a:cubicBezTo>
                  <a:cubicBezTo>
                    <a:pt x="190" y="216"/>
                    <a:pt x="191" y="216"/>
                    <a:pt x="190" y="215"/>
                  </a:cubicBezTo>
                  <a:cubicBezTo>
                    <a:pt x="190" y="214"/>
                    <a:pt x="190" y="214"/>
                    <a:pt x="190" y="213"/>
                  </a:cubicBezTo>
                  <a:cubicBezTo>
                    <a:pt x="190" y="213"/>
                    <a:pt x="190" y="212"/>
                    <a:pt x="191" y="212"/>
                  </a:cubicBezTo>
                  <a:cubicBezTo>
                    <a:pt x="192" y="212"/>
                    <a:pt x="192" y="211"/>
                    <a:pt x="192" y="210"/>
                  </a:cubicBezTo>
                  <a:cubicBezTo>
                    <a:pt x="192" y="207"/>
                    <a:pt x="192" y="204"/>
                    <a:pt x="192" y="201"/>
                  </a:cubicBezTo>
                  <a:cubicBezTo>
                    <a:pt x="192" y="194"/>
                    <a:pt x="191" y="187"/>
                    <a:pt x="190" y="180"/>
                  </a:cubicBezTo>
                  <a:cubicBezTo>
                    <a:pt x="188" y="174"/>
                    <a:pt x="186" y="167"/>
                    <a:pt x="183" y="161"/>
                  </a:cubicBezTo>
                  <a:cubicBezTo>
                    <a:pt x="180" y="153"/>
                    <a:pt x="175" y="146"/>
                    <a:pt x="169" y="140"/>
                  </a:cubicBezTo>
                  <a:cubicBezTo>
                    <a:pt x="164" y="133"/>
                    <a:pt x="157" y="128"/>
                    <a:pt x="150" y="124"/>
                  </a:cubicBezTo>
                  <a:cubicBezTo>
                    <a:pt x="142" y="120"/>
                    <a:pt x="134" y="118"/>
                    <a:pt x="125" y="116"/>
                  </a:cubicBezTo>
                  <a:cubicBezTo>
                    <a:pt x="124" y="116"/>
                    <a:pt x="122" y="116"/>
                    <a:pt x="121" y="115"/>
                  </a:cubicBezTo>
                  <a:cubicBezTo>
                    <a:pt x="121" y="116"/>
                    <a:pt x="121" y="116"/>
                    <a:pt x="120" y="117"/>
                  </a:cubicBezTo>
                  <a:cubicBezTo>
                    <a:pt x="120" y="118"/>
                    <a:pt x="119" y="118"/>
                    <a:pt x="118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2" y="117"/>
                    <a:pt x="107" y="117"/>
                    <a:pt x="102" y="117"/>
                  </a:cubicBezTo>
                  <a:cubicBezTo>
                    <a:pt x="99" y="118"/>
                    <a:pt x="96" y="118"/>
                    <a:pt x="94" y="119"/>
                  </a:cubicBezTo>
                  <a:cubicBezTo>
                    <a:pt x="93" y="120"/>
                    <a:pt x="93" y="120"/>
                    <a:pt x="92" y="120"/>
                  </a:cubicBezTo>
                  <a:cubicBezTo>
                    <a:pt x="91" y="120"/>
                    <a:pt x="91" y="120"/>
                    <a:pt x="90" y="120"/>
                  </a:cubicBezTo>
                  <a:cubicBezTo>
                    <a:pt x="90" y="120"/>
                    <a:pt x="89" y="120"/>
                    <a:pt x="89" y="120"/>
                  </a:cubicBezTo>
                  <a:cubicBezTo>
                    <a:pt x="84" y="122"/>
                    <a:pt x="79" y="124"/>
                    <a:pt x="74" y="126"/>
                  </a:cubicBezTo>
                  <a:cubicBezTo>
                    <a:pt x="60" y="134"/>
                    <a:pt x="48" y="145"/>
                    <a:pt x="40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1" y="158"/>
                    <a:pt x="43" y="156"/>
                    <a:pt x="45" y="155"/>
                  </a:cubicBezTo>
                  <a:cubicBezTo>
                    <a:pt x="46" y="154"/>
                    <a:pt x="47" y="153"/>
                    <a:pt x="47" y="152"/>
                  </a:cubicBezTo>
                  <a:cubicBezTo>
                    <a:pt x="48" y="151"/>
                    <a:pt x="48" y="151"/>
                    <a:pt x="49" y="151"/>
                  </a:cubicBezTo>
                  <a:cubicBezTo>
                    <a:pt x="50" y="152"/>
                    <a:pt x="50" y="152"/>
                    <a:pt x="50" y="153"/>
                  </a:cubicBezTo>
                  <a:cubicBezTo>
                    <a:pt x="50" y="154"/>
                    <a:pt x="50" y="154"/>
                    <a:pt x="49" y="154"/>
                  </a:cubicBezTo>
                  <a:cubicBezTo>
                    <a:pt x="48" y="155"/>
                    <a:pt x="46" y="156"/>
                    <a:pt x="45" y="157"/>
                  </a:cubicBezTo>
                  <a:cubicBezTo>
                    <a:pt x="42" y="159"/>
                    <a:pt x="39" y="161"/>
                    <a:pt x="36" y="164"/>
                  </a:cubicBezTo>
                  <a:cubicBezTo>
                    <a:pt x="36" y="165"/>
                    <a:pt x="35" y="166"/>
                    <a:pt x="35" y="166"/>
                  </a:cubicBezTo>
                  <a:cubicBezTo>
                    <a:pt x="32" y="171"/>
                    <a:pt x="30" y="176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31" y="178"/>
                    <a:pt x="34" y="175"/>
                    <a:pt x="37" y="172"/>
                  </a:cubicBezTo>
                  <a:cubicBezTo>
                    <a:pt x="38" y="171"/>
                    <a:pt x="39" y="170"/>
                    <a:pt x="40" y="168"/>
                  </a:cubicBezTo>
                  <a:cubicBezTo>
                    <a:pt x="40" y="167"/>
                    <a:pt x="41" y="167"/>
                    <a:pt x="41" y="167"/>
                  </a:cubicBezTo>
                  <a:cubicBezTo>
                    <a:pt x="42" y="167"/>
                    <a:pt x="43" y="168"/>
                    <a:pt x="43" y="169"/>
                  </a:cubicBezTo>
                  <a:cubicBezTo>
                    <a:pt x="43" y="169"/>
                    <a:pt x="43" y="170"/>
                    <a:pt x="42" y="170"/>
                  </a:cubicBezTo>
                  <a:cubicBezTo>
                    <a:pt x="41" y="171"/>
                    <a:pt x="40" y="171"/>
                    <a:pt x="39" y="172"/>
                  </a:cubicBezTo>
                  <a:cubicBezTo>
                    <a:pt x="35" y="176"/>
                    <a:pt x="31" y="180"/>
                    <a:pt x="28" y="184"/>
                  </a:cubicBezTo>
                  <a:cubicBezTo>
                    <a:pt x="27" y="186"/>
                    <a:pt x="26" y="187"/>
                    <a:pt x="26" y="189"/>
                  </a:cubicBezTo>
                  <a:cubicBezTo>
                    <a:pt x="26" y="189"/>
                    <a:pt x="26" y="190"/>
                    <a:pt x="26" y="190"/>
                  </a:cubicBezTo>
                  <a:cubicBezTo>
                    <a:pt x="25" y="191"/>
                    <a:pt x="25" y="192"/>
                    <a:pt x="25" y="194"/>
                  </a:cubicBezTo>
                  <a:cubicBezTo>
                    <a:pt x="25" y="194"/>
                    <a:pt x="26" y="193"/>
                    <a:pt x="26" y="193"/>
                  </a:cubicBezTo>
                  <a:cubicBezTo>
                    <a:pt x="30" y="189"/>
                    <a:pt x="33" y="184"/>
                    <a:pt x="38" y="180"/>
                  </a:cubicBezTo>
                  <a:cubicBezTo>
                    <a:pt x="38" y="179"/>
                    <a:pt x="39" y="178"/>
                    <a:pt x="39" y="177"/>
                  </a:cubicBezTo>
                  <a:cubicBezTo>
                    <a:pt x="39" y="177"/>
                    <a:pt x="40" y="177"/>
                    <a:pt x="40" y="177"/>
                  </a:cubicBezTo>
                  <a:cubicBezTo>
                    <a:pt x="40" y="176"/>
                    <a:pt x="41" y="176"/>
                    <a:pt x="42" y="177"/>
                  </a:cubicBezTo>
                  <a:cubicBezTo>
                    <a:pt x="43" y="178"/>
                    <a:pt x="43" y="179"/>
                    <a:pt x="42" y="180"/>
                  </a:cubicBezTo>
                  <a:cubicBezTo>
                    <a:pt x="40" y="180"/>
                    <a:pt x="39" y="181"/>
                    <a:pt x="38" y="182"/>
                  </a:cubicBezTo>
                  <a:cubicBezTo>
                    <a:pt x="33" y="187"/>
                    <a:pt x="29" y="192"/>
                    <a:pt x="25" y="197"/>
                  </a:cubicBezTo>
                  <a:cubicBezTo>
                    <a:pt x="25" y="197"/>
                    <a:pt x="24" y="198"/>
                    <a:pt x="24" y="198"/>
                  </a:cubicBezTo>
                  <a:cubicBezTo>
                    <a:pt x="24" y="200"/>
                    <a:pt x="24" y="202"/>
                    <a:pt x="24" y="204"/>
                  </a:cubicBezTo>
                  <a:close/>
                  <a:moveTo>
                    <a:pt x="243" y="207"/>
                  </a:moveTo>
                  <a:cubicBezTo>
                    <a:pt x="243" y="207"/>
                    <a:pt x="243" y="207"/>
                    <a:pt x="243" y="207"/>
                  </a:cubicBezTo>
                  <a:cubicBezTo>
                    <a:pt x="243" y="206"/>
                    <a:pt x="244" y="205"/>
                    <a:pt x="245" y="205"/>
                  </a:cubicBezTo>
                  <a:cubicBezTo>
                    <a:pt x="245" y="204"/>
                    <a:pt x="246" y="203"/>
                    <a:pt x="246" y="202"/>
                  </a:cubicBezTo>
                  <a:cubicBezTo>
                    <a:pt x="246" y="200"/>
                    <a:pt x="246" y="198"/>
                    <a:pt x="246" y="196"/>
                  </a:cubicBezTo>
                  <a:cubicBezTo>
                    <a:pt x="245" y="191"/>
                    <a:pt x="244" y="187"/>
                    <a:pt x="243" y="183"/>
                  </a:cubicBezTo>
                  <a:cubicBezTo>
                    <a:pt x="242" y="179"/>
                    <a:pt x="240" y="175"/>
                    <a:pt x="237" y="172"/>
                  </a:cubicBezTo>
                  <a:cubicBezTo>
                    <a:pt x="236" y="171"/>
                    <a:pt x="236" y="170"/>
                    <a:pt x="235" y="169"/>
                  </a:cubicBezTo>
                  <a:cubicBezTo>
                    <a:pt x="234" y="168"/>
                    <a:pt x="234" y="168"/>
                    <a:pt x="234" y="167"/>
                  </a:cubicBezTo>
                  <a:cubicBezTo>
                    <a:pt x="234" y="166"/>
                    <a:pt x="235" y="166"/>
                    <a:pt x="236" y="166"/>
                  </a:cubicBezTo>
                  <a:cubicBezTo>
                    <a:pt x="237" y="165"/>
                    <a:pt x="237" y="166"/>
                    <a:pt x="238" y="167"/>
                  </a:cubicBezTo>
                  <a:cubicBezTo>
                    <a:pt x="238" y="168"/>
                    <a:pt x="239" y="169"/>
                    <a:pt x="239" y="170"/>
                  </a:cubicBezTo>
                  <a:cubicBezTo>
                    <a:pt x="241" y="173"/>
                    <a:pt x="242" y="175"/>
                    <a:pt x="243" y="178"/>
                  </a:cubicBezTo>
                  <a:cubicBezTo>
                    <a:pt x="244" y="180"/>
                    <a:pt x="244" y="182"/>
                    <a:pt x="245" y="184"/>
                  </a:cubicBezTo>
                  <a:cubicBezTo>
                    <a:pt x="246" y="188"/>
                    <a:pt x="247" y="193"/>
                    <a:pt x="248" y="197"/>
                  </a:cubicBezTo>
                  <a:cubicBezTo>
                    <a:pt x="248" y="199"/>
                    <a:pt x="249" y="200"/>
                    <a:pt x="249" y="202"/>
                  </a:cubicBezTo>
                  <a:cubicBezTo>
                    <a:pt x="249" y="203"/>
                    <a:pt x="249" y="203"/>
                    <a:pt x="249" y="204"/>
                  </a:cubicBezTo>
                  <a:cubicBezTo>
                    <a:pt x="249" y="204"/>
                    <a:pt x="249" y="204"/>
                    <a:pt x="249" y="205"/>
                  </a:cubicBezTo>
                  <a:cubicBezTo>
                    <a:pt x="249" y="207"/>
                    <a:pt x="249" y="208"/>
                    <a:pt x="249" y="210"/>
                  </a:cubicBezTo>
                  <a:cubicBezTo>
                    <a:pt x="250" y="213"/>
                    <a:pt x="249" y="216"/>
                    <a:pt x="248" y="219"/>
                  </a:cubicBezTo>
                  <a:cubicBezTo>
                    <a:pt x="248" y="223"/>
                    <a:pt x="247" y="228"/>
                    <a:pt x="246" y="232"/>
                  </a:cubicBezTo>
                  <a:cubicBezTo>
                    <a:pt x="246" y="233"/>
                    <a:pt x="246" y="234"/>
                    <a:pt x="245" y="236"/>
                  </a:cubicBezTo>
                  <a:cubicBezTo>
                    <a:pt x="246" y="237"/>
                    <a:pt x="247" y="238"/>
                    <a:pt x="248" y="239"/>
                  </a:cubicBezTo>
                  <a:cubicBezTo>
                    <a:pt x="248" y="238"/>
                    <a:pt x="249" y="237"/>
                    <a:pt x="249" y="237"/>
                  </a:cubicBezTo>
                  <a:cubicBezTo>
                    <a:pt x="250" y="232"/>
                    <a:pt x="251" y="228"/>
                    <a:pt x="252" y="224"/>
                  </a:cubicBezTo>
                  <a:cubicBezTo>
                    <a:pt x="253" y="217"/>
                    <a:pt x="254" y="210"/>
                    <a:pt x="253" y="202"/>
                  </a:cubicBezTo>
                  <a:cubicBezTo>
                    <a:pt x="252" y="192"/>
                    <a:pt x="248" y="182"/>
                    <a:pt x="243" y="173"/>
                  </a:cubicBezTo>
                  <a:cubicBezTo>
                    <a:pt x="241" y="169"/>
                    <a:pt x="239" y="166"/>
                    <a:pt x="236" y="163"/>
                  </a:cubicBezTo>
                  <a:cubicBezTo>
                    <a:pt x="236" y="163"/>
                    <a:pt x="235" y="162"/>
                    <a:pt x="234" y="161"/>
                  </a:cubicBezTo>
                  <a:cubicBezTo>
                    <a:pt x="234" y="160"/>
                    <a:pt x="234" y="159"/>
                    <a:pt x="235" y="158"/>
                  </a:cubicBezTo>
                  <a:cubicBezTo>
                    <a:pt x="236" y="158"/>
                    <a:pt x="236" y="158"/>
                    <a:pt x="236" y="158"/>
                  </a:cubicBezTo>
                  <a:cubicBezTo>
                    <a:pt x="237" y="158"/>
                    <a:pt x="238" y="158"/>
                    <a:pt x="238" y="157"/>
                  </a:cubicBezTo>
                  <a:cubicBezTo>
                    <a:pt x="240" y="157"/>
                    <a:pt x="242" y="156"/>
                    <a:pt x="244" y="155"/>
                  </a:cubicBezTo>
                  <a:cubicBezTo>
                    <a:pt x="246" y="154"/>
                    <a:pt x="248" y="152"/>
                    <a:pt x="249" y="151"/>
                  </a:cubicBezTo>
                  <a:cubicBezTo>
                    <a:pt x="251" y="149"/>
                    <a:pt x="252" y="147"/>
                    <a:pt x="254" y="145"/>
                  </a:cubicBezTo>
                  <a:cubicBezTo>
                    <a:pt x="256" y="142"/>
                    <a:pt x="257" y="139"/>
                    <a:pt x="258" y="136"/>
                  </a:cubicBezTo>
                  <a:cubicBezTo>
                    <a:pt x="259" y="133"/>
                    <a:pt x="260" y="129"/>
                    <a:pt x="260" y="125"/>
                  </a:cubicBezTo>
                  <a:cubicBezTo>
                    <a:pt x="261" y="123"/>
                    <a:pt x="261" y="120"/>
                    <a:pt x="260" y="117"/>
                  </a:cubicBezTo>
                  <a:cubicBezTo>
                    <a:pt x="260" y="115"/>
                    <a:pt x="260" y="112"/>
                    <a:pt x="259" y="110"/>
                  </a:cubicBezTo>
                  <a:cubicBezTo>
                    <a:pt x="258" y="106"/>
                    <a:pt x="257" y="102"/>
                    <a:pt x="255" y="98"/>
                  </a:cubicBezTo>
                  <a:cubicBezTo>
                    <a:pt x="254" y="97"/>
                    <a:pt x="254" y="97"/>
                    <a:pt x="254" y="97"/>
                  </a:cubicBezTo>
                  <a:cubicBezTo>
                    <a:pt x="254" y="97"/>
                    <a:pt x="254" y="97"/>
                    <a:pt x="254" y="97"/>
                  </a:cubicBezTo>
                  <a:cubicBezTo>
                    <a:pt x="255" y="101"/>
                    <a:pt x="256" y="105"/>
                    <a:pt x="257" y="109"/>
                  </a:cubicBezTo>
                  <a:cubicBezTo>
                    <a:pt x="258" y="111"/>
                    <a:pt x="258" y="112"/>
                    <a:pt x="258" y="113"/>
                  </a:cubicBezTo>
                  <a:cubicBezTo>
                    <a:pt x="258" y="115"/>
                    <a:pt x="257" y="116"/>
                    <a:pt x="255" y="116"/>
                  </a:cubicBezTo>
                  <a:cubicBezTo>
                    <a:pt x="255" y="116"/>
                    <a:pt x="255" y="116"/>
                    <a:pt x="254" y="116"/>
                  </a:cubicBezTo>
                  <a:cubicBezTo>
                    <a:pt x="254" y="117"/>
                    <a:pt x="254" y="117"/>
                    <a:pt x="255" y="118"/>
                  </a:cubicBezTo>
                  <a:cubicBezTo>
                    <a:pt x="255" y="118"/>
                    <a:pt x="255" y="119"/>
                    <a:pt x="255" y="120"/>
                  </a:cubicBezTo>
                  <a:cubicBezTo>
                    <a:pt x="255" y="125"/>
                    <a:pt x="254" y="131"/>
                    <a:pt x="253" y="136"/>
                  </a:cubicBezTo>
                  <a:cubicBezTo>
                    <a:pt x="252" y="140"/>
                    <a:pt x="250" y="143"/>
                    <a:pt x="248" y="146"/>
                  </a:cubicBezTo>
                  <a:cubicBezTo>
                    <a:pt x="243" y="152"/>
                    <a:pt x="238" y="154"/>
                    <a:pt x="231" y="153"/>
                  </a:cubicBezTo>
                  <a:cubicBezTo>
                    <a:pt x="228" y="153"/>
                    <a:pt x="226" y="153"/>
                    <a:pt x="224" y="152"/>
                  </a:cubicBezTo>
                  <a:cubicBezTo>
                    <a:pt x="217" y="151"/>
                    <a:pt x="212" y="148"/>
                    <a:pt x="207" y="144"/>
                  </a:cubicBezTo>
                  <a:cubicBezTo>
                    <a:pt x="205" y="143"/>
                    <a:pt x="204" y="142"/>
                    <a:pt x="203" y="141"/>
                  </a:cubicBezTo>
                  <a:cubicBezTo>
                    <a:pt x="199" y="137"/>
                    <a:pt x="197" y="132"/>
                    <a:pt x="197" y="127"/>
                  </a:cubicBezTo>
                  <a:cubicBezTo>
                    <a:pt x="197" y="125"/>
                    <a:pt x="197" y="123"/>
                    <a:pt x="197" y="121"/>
                  </a:cubicBezTo>
                  <a:cubicBezTo>
                    <a:pt x="197" y="121"/>
                    <a:pt x="197" y="122"/>
                    <a:pt x="196" y="122"/>
                  </a:cubicBezTo>
                  <a:cubicBezTo>
                    <a:pt x="196" y="126"/>
                    <a:pt x="195" y="129"/>
                    <a:pt x="195" y="133"/>
                  </a:cubicBezTo>
                  <a:cubicBezTo>
                    <a:pt x="195" y="135"/>
                    <a:pt x="195" y="136"/>
                    <a:pt x="196" y="138"/>
                  </a:cubicBezTo>
                  <a:cubicBezTo>
                    <a:pt x="197" y="141"/>
                    <a:pt x="198" y="144"/>
                    <a:pt x="200" y="146"/>
                  </a:cubicBezTo>
                  <a:cubicBezTo>
                    <a:pt x="202" y="149"/>
                    <a:pt x="205" y="152"/>
                    <a:pt x="208" y="154"/>
                  </a:cubicBezTo>
                  <a:cubicBezTo>
                    <a:pt x="210" y="155"/>
                    <a:pt x="211" y="156"/>
                    <a:pt x="213" y="156"/>
                  </a:cubicBezTo>
                  <a:cubicBezTo>
                    <a:pt x="214" y="157"/>
                    <a:pt x="214" y="157"/>
                    <a:pt x="215" y="156"/>
                  </a:cubicBezTo>
                  <a:cubicBezTo>
                    <a:pt x="216" y="156"/>
                    <a:pt x="216" y="156"/>
                    <a:pt x="217" y="155"/>
                  </a:cubicBezTo>
                  <a:cubicBezTo>
                    <a:pt x="218" y="154"/>
                    <a:pt x="220" y="154"/>
                    <a:pt x="221" y="156"/>
                  </a:cubicBezTo>
                  <a:cubicBezTo>
                    <a:pt x="221" y="157"/>
                    <a:pt x="221" y="157"/>
                    <a:pt x="221" y="157"/>
                  </a:cubicBezTo>
                  <a:cubicBezTo>
                    <a:pt x="223" y="163"/>
                    <a:pt x="226" y="170"/>
                    <a:pt x="228" y="176"/>
                  </a:cubicBezTo>
                  <a:cubicBezTo>
                    <a:pt x="229" y="181"/>
                    <a:pt x="230" y="187"/>
                    <a:pt x="230" y="192"/>
                  </a:cubicBezTo>
                  <a:cubicBezTo>
                    <a:pt x="230" y="194"/>
                    <a:pt x="229" y="196"/>
                    <a:pt x="229" y="198"/>
                  </a:cubicBezTo>
                  <a:cubicBezTo>
                    <a:pt x="229" y="204"/>
                    <a:pt x="227" y="211"/>
                    <a:pt x="225" y="217"/>
                  </a:cubicBezTo>
                  <a:cubicBezTo>
                    <a:pt x="224" y="220"/>
                    <a:pt x="222" y="223"/>
                    <a:pt x="221" y="226"/>
                  </a:cubicBezTo>
                  <a:cubicBezTo>
                    <a:pt x="221" y="226"/>
                    <a:pt x="221" y="227"/>
                    <a:pt x="221" y="227"/>
                  </a:cubicBezTo>
                  <a:cubicBezTo>
                    <a:pt x="221" y="228"/>
                    <a:pt x="220" y="229"/>
                    <a:pt x="220" y="231"/>
                  </a:cubicBezTo>
                  <a:cubicBezTo>
                    <a:pt x="220" y="231"/>
                    <a:pt x="220" y="232"/>
                    <a:pt x="220" y="233"/>
                  </a:cubicBezTo>
                  <a:cubicBezTo>
                    <a:pt x="220" y="233"/>
                    <a:pt x="220" y="232"/>
                    <a:pt x="221" y="232"/>
                  </a:cubicBezTo>
                  <a:cubicBezTo>
                    <a:pt x="221" y="232"/>
                    <a:pt x="222" y="231"/>
                    <a:pt x="223" y="230"/>
                  </a:cubicBezTo>
                  <a:cubicBezTo>
                    <a:pt x="227" y="225"/>
                    <a:pt x="230" y="219"/>
                    <a:pt x="232" y="212"/>
                  </a:cubicBezTo>
                  <a:cubicBezTo>
                    <a:pt x="234" y="207"/>
                    <a:pt x="236" y="202"/>
                    <a:pt x="236" y="197"/>
                  </a:cubicBezTo>
                  <a:cubicBezTo>
                    <a:pt x="237" y="194"/>
                    <a:pt x="237" y="190"/>
                    <a:pt x="235" y="187"/>
                  </a:cubicBezTo>
                  <a:cubicBezTo>
                    <a:pt x="235" y="186"/>
                    <a:pt x="235" y="185"/>
                    <a:pt x="234" y="184"/>
                  </a:cubicBezTo>
                  <a:cubicBezTo>
                    <a:pt x="233" y="183"/>
                    <a:pt x="233" y="181"/>
                    <a:pt x="235" y="180"/>
                  </a:cubicBezTo>
                  <a:cubicBezTo>
                    <a:pt x="236" y="180"/>
                    <a:pt x="238" y="181"/>
                    <a:pt x="238" y="182"/>
                  </a:cubicBezTo>
                  <a:cubicBezTo>
                    <a:pt x="238" y="183"/>
                    <a:pt x="239" y="184"/>
                    <a:pt x="239" y="185"/>
                  </a:cubicBezTo>
                  <a:cubicBezTo>
                    <a:pt x="239" y="189"/>
                    <a:pt x="239" y="193"/>
                    <a:pt x="239" y="197"/>
                  </a:cubicBezTo>
                  <a:cubicBezTo>
                    <a:pt x="238" y="201"/>
                    <a:pt x="237" y="205"/>
                    <a:pt x="236" y="208"/>
                  </a:cubicBezTo>
                  <a:cubicBezTo>
                    <a:pt x="233" y="219"/>
                    <a:pt x="228" y="228"/>
                    <a:pt x="220" y="237"/>
                  </a:cubicBezTo>
                  <a:cubicBezTo>
                    <a:pt x="220" y="237"/>
                    <a:pt x="220" y="238"/>
                    <a:pt x="219" y="238"/>
                  </a:cubicBezTo>
                  <a:cubicBezTo>
                    <a:pt x="218" y="239"/>
                    <a:pt x="218" y="241"/>
                    <a:pt x="217" y="242"/>
                  </a:cubicBezTo>
                  <a:cubicBezTo>
                    <a:pt x="219" y="241"/>
                    <a:pt x="221" y="240"/>
                    <a:pt x="222" y="239"/>
                  </a:cubicBezTo>
                  <a:cubicBezTo>
                    <a:pt x="223" y="239"/>
                    <a:pt x="224" y="239"/>
                    <a:pt x="224" y="238"/>
                  </a:cubicBezTo>
                  <a:cubicBezTo>
                    <a:pt x="226" y="237"/>
                    <a:pt x="227" y="235"/>
                    <a:pt x="229" y="234"/>
                  </a:cubicBezTo>
                  <a:cubicBezTo>
                    <a:pt x="231" y="233"/>
                    <a:pt x="231" y="232"/>
                    <a:pt x="232" y="230"/>
                  </a:cubicBezTo>
                  <a:cubicBezTo>
                    <a:pt x="233" y="226"/>
                    <a:pt x="235" y="221"/>
                    <a:pt x="237" y="217"/>
                  </a:cubicBezTo>
                  <a:cubicBezTo>
                    <a:pt x="238" y="216"/>
                    <a:pt x="239" y="214"/>
                    <a:pt x="239" y="212"/>
                  </a:cubicBezTo>
                  <a:cubicBezTo>
                    <a:pt x="240" y="209"/>
                    <a:pt x="240" y="206"/>
                    <a:pt x="240" y="203"/>
                  </a:cubicBezTo>
                  <a:cubicBezTo>
                    <a:pt x="240" y="200"/>
                    <a:pt x="240" y="197"/>
                    <a:pt x="239" y="194"/>
                  </a:cubicBezTo>
                  <a:cubicBezTo>
                    <a:pt x="239" y="194"/>
                    <a:pt x="240" y="194"/>
                    <a:pt x="240" y="194"/>
                  </a:cubicBezTo>
                  <a:cubicBezTo>
                    <a:pt x="240" y="193"/>
                    <a:pt x="241" y="192"/>
                    <a:pt x="242" y="192"/>
                  </a:cubicBezTo>
                  <a:cubicBezTo>
                    <a:pt x="243" y="192"/>
                    <a:pt x="244" y="193"/>
                    <a:pt x="244" y="194"/>
                  </a:cubicBezTo>
                  <a:cubicBezTo>
                    <a:pt x="245" y="194"/>
                    <a:pt x="245" y="194"/>
                    <a:pt x="245" y="195"/>
                  </a:cubicBezTo>
                  <a:cubicBezTo>
                    <a:pt x="244" y="197"/>
                    <a:pt x="244" y="199"/>
                    <a:pt x="243" y="201"/>
                  </a:cubicBezTo>
                  <a:cubicBezTo>
                    <a:pt x="243" y="203"/>
                    <a:pt x="243" y="205"/>
                    <a:pt x="243" y="207"/>
                  </a:cubicBezTo>
                  <a:close/>
                  <a:moveTo>
                    <a:pt x="200" y="130"/>
                  </a:moveTo>
                  <a:cubicBezTo>
                    <a:pt x="200" y="130"/>
                    <a:pt x="200" y="130"/>
                    <a:pt x="200" y="131"/>
                  </a:cubicBezTo>
                  <a:cubicBezTo>
                    <a:pt x="201" y="135"/>
                    <a:pt x="203" y="138"/>
                    <a:pt x="206" y="141"/>
                  </a:cubicBezTo>
                  <a:cubicBezTo>
                    <a:pt x="211" y="145"/>
                    <a:pt x="216" y="148"/>
                    <a:pt x="223" y="149"/>
                  </a:cubicBezTo>
                  <a:cubicBezTo>
                    <a:pt x="226" y="151"/>
                    <a:pt x="230" y="151"/>
                    <a:pt x="234" y="151"/>
                  </a:cubicBezTo>
                  <a:cubicBezTo>
                    <a:pt x="238" y="151"/>
                    <a:pt x="241" y="149"/>
                    <a:pt x="244" y="146"/>
                  </a:cubicBezTo>
                  <a:cubicBezTo>
                    <a:pt x="246" y="144"/>
                    <a:pt x="248" y="142"/>
                    <a:pt x="249" y="140"/>
                  </a:cubicBezTo>
                  <a:cubicBezTo>
                    <a:pt x="251" y="134"/>
                    <a:pt x="252" y="128"/>
                    <a:pt x="252" y="122"/>
                  </a:cubicBezTo>
                  <a:cubicBezTo>
                    <a:pt x="252" y="120"/>
                    <a:pt x="252" y="119"/>
                    <a:pt x="251" y="117"/>
                  </a:cubicBezTo>
                  <a:cubicBezTo>
                    <a:pt x="251" y="117"/>
                    <a:pt x="250" y="117"/>
                    <a:pt x="250" y="117"/>
                  </a:cubicBezTo>
                  <a:cubicBezTo>
                    <a:pt x="249" y="118"/>
                    <a:pt x="248" y="117"/>
                    <a:pt x="247" y="116"/>
                  </a:cubicBezTo>
                  <a:cubicBezTo>
                    <a:pt x="247" y="116"/>
                    <a:pt x="247" y="115"/>
                    <a:pt x="247" y="114"/>
                  </a:cubicBezTo>
                  <a:cubicBezTo>
                    <a:pt x="248" y="112"/>
                    <a:pt x="250" y="111"/>
                    <a:pt x="253" y="112"/>
                  </a:cubicBezTo>
                  <a:cubicBezTo>
                    <a:pt x="253" y="112"/>
                    <a:pt x="253" y="112"/>
                    <a:pt x="253" y="112"/>
                  </a:cubicBezTo>
                  <a:cubicBezTo>
                    <a:pt x="253" y="107"/>
                    <a:pt x="252" y="102"/>
                    <a:pt x="251" y="97"/>
                  </a:cubicBezTo>
                  <a:cubicBezTo>
                    <a:pt x="250" y="97"/>
                    <a:pt x="250" y="98"/>
                    <a:pt x="250" y="98"/>
                  </a:cubicBezTo>
                  <a:cubicBezTo>
                    <a:pt x="250" y="100"/>
                    <a:pt x="250" y="102"/>
                    <a:pt x="250" y="104"/>
                  </a:cubicBezTo>
                  <a:cubicBezTo>
                    <a:pt x="250" y="105"/>
                    <a:pt x="250" y="105"/>
                    <a:pt x="250" y="105"/>
                  </a:cubicBezTo>
                  <a:cubicBezTo>
                    <a:pt x="250" y="106"/>
                    <a:pt x="249" y="107"/>
                    <a:pt x="249" y="107"/>
                  </a:cubicBezTo>
                  <a:cubicBezTo>
                    <a:pt x="248" y="106"/>
                    <a:pt x="247" y="106"/>
                    <a:pt x="247" y="105"/>
                  </a:cubicBezTo>
                  <a:cubicBezTo>
                    <a:pt x="247" y="105"/>
                    <a:pt x="247" y="105"/>
                    <a:pt x="247" y="104"/>
                  </a:cubicBezTo>
                  <a:cubicBezTo>
                    <a:pt x="247" y="101"/>
                    <a:pt x="246" y="97"/>
                    <a:pt x="246" y="94"/>
                  </a:cubicBezTo>
                  <a:cubicBezTo>
                    <a:pt x="246" y="94"/>
                    <a:pt x="246" y="93"/>
                    <a:pt x="246" y="93"/>
                  </a:cubicBezTo>
                  <a:cubicBezTo>
                    <a:pt x="245" y="93"/>
                    <a:pt x="245" y="93"/>
                    <a:pt x="245" y="93"/>
                  </a:cubicBezTo>
                  <a:cubicBezTo>
                    <a:pt x="245" y="96"/>
                    <a:pt x="244" y="100"/>
                    <a:pt x="243" y="103"/>
                  </a:cubicBezTo>
                  <a:cubicBezTo>
                    <a:pt x="243" y="103"/>
                    <a:pt x="243" y="103"/>
                    <a:pt x="243" y="103"/>
                  </a:cubicBezTo>
                  <a:cubicBezTo>
                    <a:pt x="245" y="104"/>
                    <a:pt x="246" y="104"/>
                    <a:pt x="246" y="106"/>
                  </a:cubicBezTo>
                  <a:cubicBezTo>
                    <a:pt x="246" y="110"/>
                    <a:pt x="246" y="113"/>
                    <a:pt x="246" y="117"/>
                  </a:cubicBezTo>
                  <a:cubicBezTo>
                    <a:pt x="246" y="119"/>
                    <a:pt x="246" y="122"/>
                    <a:pt x="246" y="124"/>
                  </a:cubicBezTo>
                  <a:cubicBezTo>
                    <a:pt x="245" y="131"/>
                    <a:pt x="243" y="136"/>
                    <a:pt x="240" y="141"/>
                  </a:cubicBezTo>
                  <a:cubicBezTo>
                    <a:pt x="238" y="144"/>
                    <a:pt x="236" y="146"/>
                    <a:pt x="235" y="148"/>
                  </a:cubicBezTo>
                  <a:cubicBezTo>
                    <a:pt x="234" y="149"/>
                    <a:pt x="234" y="149"/>
                    <a:pt x="233" y="149"/>
                  </a:cubicBezTo>
                  <a:cubicBezTo>
                    <a:pt x="232" y="150"/>
                    <a:pt x="231" y="149"/>
                    <a:pt x="231" y="148"/>
                  </a:cubicBezTo>
                  <a:cubicBezTo>
                    <a:pt x="231" y="148"/>
                    <a:pt x="231" y="147"/>
                    <a:pt x="231" y="147"/>
                  </a:cubicBezTo>
                  <a:cubicBezTo>
                    <a:pt x="231" y="145"/>
                    <a:pt x="232" y="143"/>
                    <a:pt x="232" y="142"/>
                  </a:cubicBezTo>
                  <a:cubicBezTo>
                    <a:pt x="233" y="139"/>
                    <a:pt x="235" y="136"/>
                    <a:pt x="236" y="133"/>
                  </a:cubicBezTo>
                  <a:cubicBezTo>
                    <a:pt x="236" y="133"/>
                    <a:pt x="236" y="132"/>
                    <a:pt x="236" y="132"/>
                  </a:cubicBezTo>
                  <a:cubicBezTo>
                    <a:pt x="236" y="132"/>
                    <a:pt x="235" y="132"/>
                    <a:pt x="235" y="132"/>
                  </a:cubicBezTo>
                  <a:cubicBezTo>
                    <a:pt x="233" y="134"/>
                    <a:pt x="232" y="136"/>
                    <a:pt x="230" y="138"/>
                  </a:cubicBezTo>
                  <a:cubicBezTo>
                    <a:pt x="227" y="140"/>
                    <a:pt x="224" y="142"/>
                    <a:pt x="221" y="143"/>
                  </a:cubicBezTo>
                  <a:cubicBezTo>
                    <a:pt x="217" y="144"/>
                    <a:pt x="213" y="143"/>
                    <a:pt x="211" y="139"/>
                  </a:cubicBezTo>
                  <a:cubicBezTo>
                    <a:pt x="210" y="138"/>
                    <a:pt x="210" y="137"/>
                    <a:pt x="209" y="136"/>
                  </a:cubicBezTo>
                  <a:cubicBezTo>
                    <a:pt x="209" y="136"/>
                    <a:pt x="209" y="136"/>
                    <a:pt x="209" y="136"/>
                  </a:cubicBezTo>
                  <a:cubicBezTo>
                    <a:pt x="208" y="137"/>
                    <a:pt x="207" y="137"/>
                    <a:pt x="206" y="136"/>
                  </a:cubicBezTo>
                  <a:cubicBezTo>
                    <a:pt x="206" y="135"/>
                    <a:pt x="206" y="135"/>
                    <a:pt x="205" y="134"/>
                  </a:cubicBezTo>
                  <a:cubicBezTo>
                    <a:pt x="204" y="129"/>
                    <a:pt x="204" y="125"/>
                    <a:pt x="204" y="120"/>
                  </a:cubicBezTo>
                  <a:cubicBezTo>
                    <a:pt x="204" y="115"/>
                    <a:pt x="205" y="111"/>
                    <a:pt x="205" y="106"/>
                  </a:cubicBezTo>
                  <a:cubicBezTo>
                    <a:pt x="205" y="105"/>
                    <a:pt x="205" y="104"/>
                    <a:pt x="205" y="103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4" y="106"/>
                    <a:pt x="202" y="109"/>
                    <a:pt x="201" y="111"/>
                  </a:cubicBezTo>
                  <a:cubicBezTo>
                    <a:pt x="201" y="111"/>
                    <a:pt x="201" y="112"/>
                    <a:pt x="201" y="112"/>
                  </a:cubicBezTo>
                  <a:cubicBezTo>
                    <a:pt x="202" y="113"/>
                    <a:pt x="202" y="113"/>
                    <a:pt x="202" y="115"/>
                  </a:cubicBezTo>
                  <a:cubicBezTo>
                    <a:pt x="201" y="115"/>
                    <a:pt x="201" y="116"/>
                    <a:pt x="201" y="116"/>
                  </a:cubicBezTo>
                  <a:cubicBezTo>
                    <a:pt x="201" y="118"/>
                    <a:pt x="200" y="120"/>
                    <a:pt x="201" y="121"/>
                  </a:cubicBezTo>
                  <a:cubicBezTo>
                    <a:pt x="201" y="123"/>
                    <a:pt x="202" y="125"/>
                    <a:pt x="202" y="126"/>
                  </a:cubicBezTo>
                  <a:cubicBezTo>
                    <a:pt x="203" y="128"/>
                    <a:pt x="202" y="129"/>
                    <a:pt x="201" y="129"/>
                  </a:cubicBezTo>
                  <a:cubicBezTo>
                    <a:pt x="201" y="130"/>
                    <a:pt x="200" y="130"/>
                    <a:pt x="200" y="130"/>
                  </a:cubicBezTo>
                  <a:close/>
                  <a:moveTo>
                    <a:pt x="196" y="236"/>
                  </a:moveTo>
                  <a:cubicBezTo>
                    <a:pt x="195" y="236"/>
                    <a:pt x="195" y="236"/>
                    <a:pt x="195" y="236"/>
                  </a:cubicBezTo>
                  <a:cubicBezTo>
                    <a:pt x="194" y="235"/>
                    <a:pt x="194" y="235"/>
                    <a:pt x="193" y="234"/>
                  </a:cubicBezTo>
                  <a:cubicBezTo>
                    <a:pt x="193" y="234"/>
                    <a:pt x="193" y="233"/>
                    <a:pt x="194" y="233"/>
                  </a:cubicBezTo>
                  <a:cubicBezTo>
                    <a:pt x="195" y="232"/>
                    <a:pt x="196" y="232"/>
                    <a:pt x="197" y="231"/>
                  </a:cubicBezTo>
                  <a:cubicBezTo>
                    <a:pt x="198" y="231"/>
                    <a:pt x="199" y="231"/>
                    <a:pt x="199" y="232"/>
                  </a:cubicBezTo>
                  <a:cubicBezTo>
                    <a:pt x="199" y="233"/>
                    <a:pt x="199" y="233"/>
                    <a:pt x="199" y="234"/>
                  </a:cubicBezTo>
                  <a:cubicBezTo>
                    <a:pt x="198" y="235"/>
                    <a:pt x="197" y="237"/>
                    <a:pt x="197" y="239"/>
                  </a:cubicBezTo>
                  <a:cubicBezTo>
                    <a:pt x="196" y="241"/>
                    <a:pt x="195" y="243"/>
                    <a:pt x="195" y="245"/>
                  </a:cubicBezTo>
                  <a:cubicBezTo>
                    <a:pt x="194" y="247"/>
                    <a:pt x="193" y="250"/>
                    <a:pt x="193" y="253"/>
                  </a:cubicBezTo>
                  <a:cubicBezTo>
                    <a:pt x="192" y="253"/>
                    <a:pt x="192" y="254"/>
                    <a:pt x="192" y="254"/>
                  </a:cubicBezTo>
                  <a:cubicBezTo>
                    <a:pt x="192" y="255"/>
                    <a:pt x="191" y="255"/>
                    <a:pt x="190" y="255"/>
                  </a:cubicBezTo>
                  <a:cubicBezTo>
                    <a:pt x="189" y="254"/>
                    <a:pt x="189" y="253"/>
                    <a:pt x="189" y="252"/>
                  </a:cubicBezTo>
                  <a:cubicBezTo>
                    <a:pt x="189" y="252"/>
                    <a:pt x="189" y="252"/>
                    <a:pt x="189" y="252"/>
                  </a:cubicBezTo>
                  <a:cubicBezTo>
                    <a:pt x="190" y="250"/>
                    <a:pt x="191" y="249"/>
                    <a:pt x="191" y="247"/>
                  </a:cubicBezTo>
                  <a:cubicBezTo>
                    <a:pt x="191" y="246"/>
                    <a:pt x="190" y="245"/>
                    <a:pt x="189" y="244"/>
                  </a:cubicBezTo>
                  <a:cubicBezTo>
                    <a:pt x="188" y="243"/>
                    <a:pt x="187" y="242"/>
                    <a:pt x="187" y="241"/>
                  </a:cubicBezTo>
                  <a:cubicBezTo>
                    <a:pt x="186" y="243"/>
                    <a:pt x="185" y="245"/>
                    <a:pt x="184" y="247"/>
                  </a:cubicBezTo>
                  <a:cubicBezTo>
                    <a:pt x="184" y="251"/>
                    <a:pt x="183" y="250"/>
                    <a:pt x="186" y="254"/>
                  </a:cubicBezTo>
                  <a:cubicBezTo>
                    <a:pt x="187" y="256"/>
                    <a:pt x="189" y="258"/>
                    <a:pt x="193" y="258"/>
                  </a:cubicBezTo>
                  <a:cubicBezTo>
                    <a:pt x="196" y="259"/>
                    <a:pt x="200" y="259"/>
                    <a:pt x="203" y="258"/>
                  </a:cubicBezTo>
                  <a:cubicBezTo>
                    <a:pt x="204" y="257"/>
                    <a:pt x="205" y="257"/>
                    <a:pt x="206" y="256"/>
                  </a:cubicBezTo>
                  <a:cubicBezTo>
                    <a:pt x="207" y="254"/>
                    <a:pt x="208" y="253"/>
                    <a:pt x="210" y="251"/>
                  </a:cubicBezTo>
                  <a:cubicBezTo>
                    <a:pt x="211" y="249"/>
                    <a:pt x="213" y="247"/>
                    <a:pt x="214" y="245"/>
                  </a:cubicBezTo>
                  <a:cubicBezTo>
                    <a:pt x="215" y="245"/>
                    <a:pt x="215" y="244"/>
                    <a:pt x="215" y="244"/>
                  </a:cubicBezTo>
                  <a:cubicBezTo>
                    <a:pt x="216" y="242"/>
                    <a:pt x="216" y="241"/>
                    <a:pt x="217" y="239"/>
                  </a:cubicBezTo>
                  <a:cubicBezTo>
                    <a:pt x="214" y="238"/>
                    <a:pt x="213" y="237"/>
                    <a:pt x="214" y="235"/>
                  </a:cubicBezTo>
                  <a:cubicBezTo>
                    <a:pt x="214" y="234"/>
                    <a:pt x="215" y="234"/>
                    <a:pt x="215" y="234"/>
                  </a:cubicBezTo>
                  <a:cubicBezTo>
                    <a:pt x="216" y="233"/>
                    <a:pt x="217" y="233"/>
                    <a:pt x="218" y="234"/>
                  </a:cubicBezTo>
                  <a:cubicBezTo>
                    <a:pt x="219" y="231"/>
                    <a:pt x="219" y="230"/>
                    <a:pt x="219" y="228"/>
                  </a:cubicBezTo>
                  <a:cubicBezTo>
                    <a:pt x="215" y="232"/>
                    <a:pt x="212" y="233"/>
                    <a:pt x="207" y="232"/>
                  </a:cubicBezTo>
                  <a:cubicBezTo>
                    <a:pt x="207" y="234"/>
                    <a:pt x="207" y="235"/>
                    <a:pt x="206" y="236"/>
                  </a:cubicBezTo>
                  <a:cubicBezTo>
                    <a:pt x="205" y="238"/>
                    <a:pt x="205" y="240"/>
                    <a:pt x="204" y="242"/>
                  </a:cubicBezTo>
                  <a:cubicBezTo>
                    <a:pt x="203" y="245"/>
                    <a:pt x="202" y="248"/>
                    <a:pt x="201" y="251"/>
                  </a:cubicBezTo>
                  <a:cubicBezTo>
                    <a:pt x="201" y="252"/>
                    <a:pt x="201" y="253"/>
                    <a:pt x="201" y="253"/>
                  </a:cubicBezTo>
                  <a:cubicBezTo>
                    <a:pt x="201" y="254"/>
                    <a:pt x="200" y="255"/>
                    <a:pt x="199" y="255"/>
                  </a:cubicBezTo>
                  <a:cubicBezTo>
                    <a:pt x="198" y="255"/>
                    <a:pt x="198" y="254"/>
                    <a:pt x="198" y="253"/>
                  </a:cubicBezTo>
                  <a:cubicBezTo>
                    <a:pt x="198" y="253"/>
                    <a:pt x="198" y="252"/>
                    <a:pt x="198" y="252"/>
                  </a:cubicBezTo>
                  <a:cubicBezTo>
                    <a:pt x="199" y="250"/>
                    <a:pt x="200" y="248"/>
                    <a:pt x="201" y="245"/>
                  </a:cubicBezTo>
                  <a:cubicBezTo>
                    <a:pt x="202" y="242"/>
                    <a:pt x="203" y="239"/>
                    <a:pt x="204" y="236"/>
                  </a:cubicBezTo>
                  <a:cubicBezTo>
                    <a:pt x="205" y="236"/>
                    <a:pt x="205" y="235"/>
                    <a:pt x="205" y="235"/>
                  </a:cubicBezTo>
                  <a:cubicBezTo>
                    <a:pt x="202" y="235"/>
                    <a:pt x="202" y="233"/>
                    <a:pt x="203" y="231"/>
                  </a:cubicBezTo>
                  <a:cubicBezTo>
                    <a:pt x="201" y="231"/>
                    <a:pt x="200" y="230"/>
                    <a:pt x="199" y="230"/>
                  </a:cubicBezTo>
                  <a:cubicBezTo>
                    <a:pt x="197" y="229"/>
                    <a:pt x="196" y="228"/>
                    <a:pt x="195" y="227"/>
                  </a:cubicBezTo>
                  <a:cubicBezTo>
                    <a:pt x="195" y="227"/>
                    <a:pt x="194" y="227"/>
                    <a:pt x="194" y="226"/>
                  </a:cubicBezTo>
                  <a:cubicBezTo>
                    <a:pt x="194" y="226"/>
                    <a:pt x="194" y="226"/>
                    <a:pt x="194" y="227"/>
                  </a:cubicBezTo>
                  <a:cubicBezTo>
                    <a:pt x="191" y="231"/>
                    <a:pt x="190" y="235"/>
                    <a:pt x="188" y="239"/>
                  </a:cubicBezTo>
                  <a:cubicBezTo>
                    <a:pt x="187" y="240"/>
                    <a:pt x="188" y="240"/>
                    <a:pt x="188" y="240"/>
                  </a:cubicBezTo>
                  <a:cubicBezTo>
                    <a:pt x="189" y="242"/>
                    <a:pt x="191" y="243"/>
                    <a:pt x="193" y="245"/>
                  </a:cubicBezTo>
                  <a:cubicBezTo>
                    <a:pt x="194" y="242"/>
                    <a:pt x="195" y="239"/>
                    <a:pt x="196" y="236"/>
                  </a:cubicBezTo>
                  <a:close/>
                  <a:moveTo>
                    <a:pt x="211" y="115"/>
                  </a:moveTo>
                  <a:cubicBezTo>
                    <a:pt x="211" y="115"/>
                    <a:pt x="211" y="115"/>
                    <a:pt x="210" y="115"/>
                  </a:cubicBezTo>
                  <a:cubicBezTo>
                    <a:pt x="210" y="116"/>
                    <a:pt x="210" y="116"/>
                    <a:pt x="210" y="116"/>
                  </a:cubicBezTo>
                  <a:cubicBezTo>
                    <a:pt x="210" y="121"/>
                    <a:pt x="210" y="127"/>
                    <a:pt x="211" y="132"/>
                  </a:cubicBezTo>
                  <a:cubicBezTo>
                    <a:pt x="211" y="134"/>
                    <a:pt x="212" y="136"/>
                    <a:pt x="213" y="138"/>
                  </a:cubicBezTo>
                  <a:cubicBezTo>
                    <a:pt x="215" y="141"/>
                    <a:pt x="217" y="141"/>
                    <a:pt x="220" y="141"/>
                  </a:cubicBezTo>
                  <a:cubicBezTo>
                    <a:pt x="223" y="140"/>
                    <a:pt x="226" y="138"/>
                    <a:pt x="228" y="136"/>
                  </a:cubicBezTo>
                  <a:cubicBezTo>
                    <a:pt x="233" y="132"/>
                    <a:pt x="236" y="128"/>
                    <a:pt x="239" y="123"/>
                  </a:cubicBezTo>
                  <a:cubicBezTo>
                    <a:pt x="239" y="123"/>
                    <a:pt x="240" y="122"/>
                    <a:pt x="240" y="122"/>
                  </a:cubicBezTo>
                  <a:cubicBezTo>
                    <a:pt x="241" y="121"/>
                    <a:pt x="241" y="121"/>
                    <a:pt x="242" y="121"/>
                  </a:cubicBezTo>
                  <a:cubicBezTo>
                    <a:pt x="242" y="122"/>
                    <a:pt x="242" y="122"/>
                    <a:pt x="242" y="123"/>
                  </a:cubicBezTo>
                  <a:cubicBezTo>
                    <a:pt x="242" y="124"/>
                    <a:pt x="241" y="125"/>
                    <a:pt x="241" y="127"/>
                  </a:cubicBezTo>
                  <a:cubicBezTo>
                    <a:pt x="239" y="132"/>
                    <a:pt x="237" y="137"/>
                    <a:pt x="235" y="142"/>
                  </a:cubicBezTo>
                  <a:cubicBezTo>
                    <a:pt x="234" y="143"/>
                    <a:pt x="234" y="144"/>
                    <a:pt x="233" y="146"/>
                  </a:cubicBezTo>
                  <a:cubicBezTo>
                    <a:pt x="238" y="142"/>
                    <a:pt x="242" y="132"/>
                    <a:pt x="243" y="125"/>
                  </a:cubicBezTo>
                  <a:cubicBezTo>
                    <a:pt x="244" y="119"/>
                    <a:pt x="243" y="114"/>
                    <a:pt x="242" y="108"/>
                  </a:cubicBezTo>
                  <a:cubicBezTo>
                    <a:pt x="241" y="108"/>
                    <a:pt x="241" y="109"/>
                    <a:pt x="241" y="109"/>
                  </a:cubicBezTo>
                  <a:cubicBezTo>
                    <a:pt x="239" y="116"/>
                    <a:pt x="236" y="122"/>
                    <a:pt x="232" y="129"/>
                  </a:cubicBezTo>
                  <a:cubicBezTo>
                    <a:pt x="232" y="130"/>
                    <a:pt x="232" y="130"/>
                    <a:pt x="231" y="131"/>
                  </a:cubicBezTo>
                  <a:cubicBezTo>
                    <a:pt x="231" y="132"/>
                    <a:pt x="230" y="132"/>
                    <a:pt x="229" y="131"/>
                  </a:cubicBezTo>
                  <a:cubicBezTo>
                    <a:pt x="229" y="131"/>
                    <a:pt x="229" y="131"/>
                    <a:pt x="229" y="130"/>
                  </a:cubicBezTo>
                  <a:cubicBezTo>
                    <a:pt x="229" y="129"/>
                    <a:pt x="230" y="127"/>
                    <a:pt x="230" y="126"/>
                  </a:cubicBezTo>
                  <a:cubicBezTo>
                    <a:pt x="232" y="118"/>
                    <a:pt x="235" y="110"/>
                    <a:pt x="236" y="102"/>
                  </a:cubicBezTo>
                  <a:cubicBezTo>
                    <a:pt x="236" y="101"/>
                    <a:pt x="237" y="100"/>
                    <a:pt x="237" y="99"/>
                  </a:cubicBezTo>
                  <a:cubicBezTo>
                    <a:pt x="237" y="99"/>
                    <a:pt x="237" y="99"/>
                    <a:pt x="237" y="98"/>
                  </a:cubicBezTo>
                  <a:cubicBezTo>
                    <a:pt x="237" y="96"/>
                    <a:pt x="237" y="94"/>
                    <a:pt x="237" y="92"/>
                  </a:cubicBezTo>
                  <a:cubicBezTo>
                    <a:pt x="237" y="92"/>
                    <a:pt x="237" y="92"/>
                    <a:pt x="237" y="92"/>
                  </a:cubicBezTo>
                  <a:cubicBezTo>
                    <a:pt x="237" y="93"/>
                    <a:pt x="237" y="94"/>
                    <a:pt x="236" y="94"/>
                  </a:cubicBezTo>
                  <a:cubicBezTo>
                    <a:pt x="235" y="101"/>
                    <a:pt x="233" y="108"/>
                    <a:pt x="232" y="115"/>
                  </a:cubicBezTo>
                  <a:cubicBezTo>
                    <a:pt x="231" y="118"/>
                    <a:pt x="230" y="121"/>
                    <a:pt x="230" y="124"/>
                  </a:cubicBezTo>
                  <a:cubicBezTo>
                    <a:pt x="230" y="124"/>
                    <a:pt x="229" y="125"/>
                    <a:pt x="229" y="125"/>
                  </a:cubicBezTo>
                  <a:cubicBezTo>
                    <a:pt x="229" y="126"/>
                    <a:pt x="228" y="126"/>
                    <a:pt x="227" y="125"/>
                  </a:cubicBezTo>
                  <a:cubicBezTo>
                    <a:pt x="227" y="125"/>
                    <a:pt x="226" y="124"/>
                    <a:pt x="225" y="123"/>
                  </a:cubicBezTo>
                  <a:cubicBezTo>
                    <a:pt x="225" y="123"/>
                    <a:pt x="225" y="122"/>
                    <a:pt x="225" y="122"/>
                  </a:cubicBezTo>
                  <a:cubicBezTo>
                    <a:pt x="224" y="122"/>
                    <a:pt x="223" y="122"/>
                    <a:pt x="223" y="122"/>
                  </a:cubicBezTo>
                  <a:cubicBezTo>
                    <a:pt x="223" y="122"/>
                    <a:pt x="223" y="123"/>
                    <a:pt x="223" y="123"/>
                  </a:cubicBezTo>
                  <a:cubicBezTo>
                    <a:pt x="223" y="124"/>
                    <a:pt x="224" y="124"/>
                    <a:pt x="224" y="125"/>
                  </a:cubicBezTo>
                  <a:cubicBezTo>
                    <a:pt x="224" y="126"/>
                    <a:pt x="224" y="127"/>
                    <a:pt x="223" y="127"/>
                  </a:cubicBezTo>
                  <a:cubicBezTo>
                    <a:pt x="222" y="128"/>
                    <a:pt x="221" y="127"/>
                    <a:pt x="221" y="127"/>
                  </a:cubicBezTo>
                  <a:cubicBezTo>
                    <a:pt x="220" y="126"/>
                    <a:pt x="220" y="126"/>
                    <a:pt x="220" y="126"/>
                  </a:cubicBezTo>
                  <a:cubicBezTo>
                    <a:pt x="219" y="126"/>
                    <a:pt x="218" y="125"/>
                    <a:pt x="218" y="124"/>
                  </a:cubicBezTo>
                  <a:cubicBezTo>
                    <a:pt x="218" y="122"/>
                    <a:pt x="217" y="121"/>
                    <a:pt x="217" y="119"/>
                  </a:cubicBezTo>
                  <a:cubicBezTo>
                    <a:pt x="216" y="114"/>
                    <a:pt x="216" y="109"/>
                    <a:pt x="215" y="104"/>
                  </a:cubicBezTo>
                  <a:cubicBezTo>
                    <a:pt x="215" y="103"/>
                    <a:pt x="214" y="101"/>
                    <a:pt x="213" y="100"/>
                  </a:cubicBezTo>
                  <a:cubicBezTo>
                    <a:pt x="213" y="101"/>
                    <a:pt x="213" y="102"/>
                    <a:pt x="212" y="103"/>
                  </a:cubicBezTo>
                  <a:cubicBezTo>
                    <a:pt x="212" y="105"/>
                    <a:pt x="212" y="107"/>
                    <a:pt x="212" y="108"/>
                  </a:cubicBezTo>
                  <a:cubicBezTo>
                    <a:pt x="212" y="111"/>
                    <a:pt x="213" y="114"/>
                    <a:pt x="213" y="116"/>
                  </a:cubicBezTo>
                  <a:cubicBezTo>
                    <a:pt x="214" y="121"/>
                    <a:pt x="215" y="126"/>
                    <a:pt x="216" y="130"/>
                  </a:cubicBezTo>
                  <a:cubicBezTo>
                    <a:pt x="217" y="131"/>
                    <a:pt x="217" y="132"/>
                    <a:pt x="218" y="133"/>
                  </a:cubicBezTo>
                  <a:cubicBezTo>
                    <a:pt x="218" y="132"/>
                    <a:pt x="218" y="132"/>
                    <a:pt x="218" y="132"/>
                  </a:cubicBezTo>
                  <a:cubicBezTo>
                    <a:pt x="218" y="131"/>
                    <a:pt x="219" y="130"/>
                    <a:pt x="221" y="130"/>
                  </a:cubicBezTo>
                  <a:cubicBezTo>
                    <a:pt x="222" y="130"/>
                    <a:pt x="223" y="131"/>
                    <a:pt x="223" y="133"/>
                  </a:cubicBezTo>
                  <a:cubicBezTo>
                    <a:pt x="223" y="134"/>
                    <a:pt x="222" y="136"/>
                    <a:pt x="222" y="137"/>
                  </a:cubicBezTo>
                  <a:cubicBezTo>
                    <a:pt x="222" y="138"/>
                    <a:pt x="221" y="138"/>
                    <a:pt x="221" y="139"/>
                  </a:cubicBezTo>
                  <a:cubicBezTo>
                    <a:pt x="220" y="140"/>
                    <a:pt x="218" y="140"/>
                    <a:pt x="217" y="139"/>
                  </a:cubicBezTo>
                  <a:cubicBezTo>
                    <a:pt x="217" y="138"/>
                    <a:pt x="216" y="137"/>
                    <a:pt x="216" y="136"/>
                  </a:cubicBezTo>
                  <a:cubicBezTo>
                    <a:pt x="215" y="135"/>
                    <a:pt x="215" y="133"/>
                    <a:pt x="214" y="131"/>
                  </a:cubicBezTo>
                  <a:cubicBezTo>
                    <a:pt x="213" y="127"/>
                    <a:pt x="212" y="123"/>
                    <a:pt x="211" y="120"/>
                  </a:cubicBezTo>
                  <a:cubicBezTo>
                    <a:pt x="211" y="118"/>
                    <a:pt x="211" y="117"/>
                    <a:pt x="211" y="115"/>
                  </a:cubicBezTo>
                  <a:close/>
                  <a:moveTo>
                    <a:pt x="150" y="207"/>
                  </a:moveTo>
                  <a:cubicBezTo>
                    <a:pt x="150" y="208"/>
                    <a:pt x="150" y="208"/>
                    <a:pt x="150" y="208"/>
                  </a:cubicBezTo>
                  <a:cubicBezTo>
                    <a:pt x="150" y="209"/>
                    <a:pt x="150" y="210"/>
                    <a:pt x="149" y="210"/>
                  </a:cubicBezTo>
                  <a:cubicBezTo>
                    <a:pt x="149" y="211"/>
                    <a:pt x="149" y="211"/>
                    <a:pt x="148" y="211"/>
                  </a:cubicBezTo>
                  <a:cubicBezTo>
                    <a:pt x="146" y="214"/>
                    <a:pt x="145" y="218"/>
                    <a:pt x="143" y="221"/>
                  </a:cubicBezTo>
                  <a:cubicBezTo>
                    <a:pt x="142" y="221"/>
                    <a:pt x="142" y="221"/>
                    <a:pt x="142" y="221"/>
                  </a:cubicBezTo>
                  <a:cubicBezTo>
                    <a:pt x="146" y="219"/>
                    <a:pt x="149" y="216"/>
                    <a:pt x="152" y="212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51" y="211"/>
                    <a:pt x="151" y="210"/>
                    <a:pt x="151" y="210"/>
                  </a:cubicBezTo>
                  <a:cubicBezTo>
                    <a:pt x="152" y="209"/>
                    <a:pt x="152" y="208"/>
                    <a:pt x="154" y="208"/>
                  </a:cubicBezTo>
                  <a:cubicBezTo>
                    <a:pt x="154" y="209"/>
                    <a:pt x="155" y="209"/>
                    <a:pt x="155" y="209"/>
                  </a:cubicBezTo>
                  <a:cubicBezTo>
                    <a:pt x="155" y="209"/>
                    <a:pt x="156" y="209"/>
                    <a:pt x="156" y="209"/>
                  </a:cubicBezTo>
                  <a:cubicBezTo>
                    <a:pt x="156" y="209"/>
                    <a:pt x="156" y="208"/>
                    <a:pt x="157" y="208"/>
                  </a:cubicBezTo>
                  <a:cubicBezTo>
                    <a:pt x="160" y="205"/>
                    <a:pt x="162" y="202"/>
                    <a:pt x="163" y="198"/>
                  </a:cubicBezTo>
                  <a:cubicBezTo>
                    <a:pt x="163" y="198"/>
                    <a:pt x="164" y="198"/>
                    <a:pt x="164" y="197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66" y="193"/>
                    <a:pt x="167" y="190"/>
                    <a:pt x="167" y="186"/>
                  </a:cubicBezTo>
                  <a:cubicBezTo>
                    <a:pt x="167" y="185"/>
                    <a:pt x="167" y="184"/>
                    <a:pt x="167" y="182"/>
                  </a:cubicBezTo>
                  <a:cubicBezTo>
                    <a:pt x="168" y="181"/>
                    <a:pt x="167" y="180"/>
                    <a:pt x="166" y="180"/>
                  </a:cubicBezTo>
                  <a:cubicBezTo>
                    <a:pt x="165" y="182"/>
                    <a:pt x="165" y="184"/>
                    <a:pt x="164" y="186"/>
                  </a:cubicBezTo>
                  <a:cubicBezTo>
                    <a:pt x="165" y="186"/>
                    <a:pt x="165" y="186"/>
                    <a:pt x="165" y="186"/>
                  </a:cubicBezTo>
                  <a:cubicBezTo>
                    <a:pt x="167" y="187"/>
                    <a:pt x="167" y="188"/>
                    <a:pt x="166" y="189"/>
                  </a:cubicBezTo>
                  <a:cubicBezTo>
                    <a:pt x="166" y="190"/>
                    <a:pt x="165" y="190"/>
                    <a:pt x="165" y="190"/>
                  </a:cubicBezTo>
                  <a:cubicBezTo>
                    <a:pt x="163" y="193"/>
                    <a:pt x="161" y="196"/>
                    <a:pt x="158" y="197"/>
                  </a:cubicBezTo>
                  <a:cubicBezTo>
                    <a:pt x="158" y="197"/>
                    <a:pt x="157" y="198"/>
                    <a:pt x="157" y="198"/>
                  </a:cubicBezTo>
                  <a:cubicBezTo>
                    <a:pt x="156" y="199"/>
                    <a:pt x="155" y="201"/>
                    <a:pt x="154" y="202"/>
                  </a:cubicBezTo>
                  <a:cubicBezTo>
                    <a:pt x="154" y="203"/>
                    <a:pt x="153" y="205"/>
                    <a:pt x="153" y="206"/>
                  </a:cubicBezTo>
                  <a:cubicBezTo>
                    <a:pt x="152" y="207"/>
                    <a:pt x="152" y="207"/>
                    <a:pt x="150" y="207"/>
                  </a:cubicBezTo>
                  <a:close/>
                  <a:moveTo>
                    <a:pt x="241" y="232"/>
                  </a:moveTo>
                  <a:cubicBezTo>
                    <a:pt x="243" y="231"/>
                    <a:pt x="243" y="231"/>
                    <a:pt x="243" y="229"/>
                  </a:cubicBezTo>
                  <a:cubicBezTo>
                    <a:pt x="244" y="227"/>
                    <a:pt x="245" y="224"/>
                    <a:pt x="246" y="221"/>
                  </a:cubicBezTo>
                  <a:cubicBezTo>
                    <a:pt x="246" y="220"/>
                    <a:pt x="246" y="219"/>
                    <a:pt x="246" y="218"/>
                  </a:cubicBezTo>
                  <a:cubicBezTo>
                    <a:pt x="247" y="214"/>
                    <a:pt x="247" y="211"/>
                    <a:pt x="247" y="208"/>
                  </a:cubicBezTo>
                  <a:cubicBezTo>
                    <a:pt x="247" y="207"/>
                    <a:pt x="247" y="207"/>
                    <a:pt x="247" y="206"/>
                  </a:cubicBezTo>
                  <a:cubicBezTo>
                    <a:pt x="246" y="207"/>
                    <a:pt x="245" y="207"/>
                    <a:pt x="245" y="208"/>
                  </a:cubicBezTo>
                  <a:cubicBezTo>
                    <a:pt x="244" y="211"/>
                    <a:pt x="242" y="213"/>
                    <a:pt x="241" y="216"/>
                  </a:cubicBezTo>
                  <a:cubicBezTo>
                    <a:pt x="241" y="216"/>
                    <a:pt x="241" y="216"/>
                    <a:pt x="241" y="217"/>
                  </a:cubicBezTo>
                  <a:cubicBezTo>
                    <a:pt x="239" y="221"/>
                    <a:pt x="237" y="226"/>
                    <a:pt x="235" y="231"/>
                  </a:cubicBezTo>
                  <a:cubicBezTo>
                    <a:pt x="235" y="231"/>
                    <a:pt x="235" y="231"/>
                    <a:pt x="235" y="232"/>
                  </a:cubicBezTo>
                  <a:cubicBezTo>
                    <a:pt x="236" y="232"/>
                    <a:pt x="237" y="232"/>
                    <a:pt x="238" y="232"/>
                  </a:cubicBezTo>
                  <a:cubicBezTo>
                    <a:pt x="239" y="232"/>
                    <a:pt x="240" y="232"/>
                    <a:pt x="241" y="232"/>
                  </a:cubicBezTo>
                  <a:close/>
                  <a:moveTo>
                    <a:pt x="84" y="229"/>
                  </a:moveTo>
                  <a:cubicBezTo>
                    <a:pt x="82" y="229"/>
                    <a:pt x="81" y="229"/>
                    <a:pt x="79" y="229"/>
                  </a:cubicBezTo>
                  <a:cubicBezTo>
                    <a:pt x="78" y="229"/>
                    <a:pt x="78" y="229"/>
                    <a:pt x="77" y="229"/>
                  </a:cubicBezTo>
                  <a:cubicBezTo>
                    <a:pt x="77" y="229"/>
                    <a:pt x="76" y="230"/>
                    <a:pt x="76" y="230"/>
                  </a:cubicBezTo>
                  <a:cubicBezTo>
                    <a:pt x="73" y="234"/>
                    <a:pt x="71" y="238"/>
                    <a:pt x="69" y="243"/>
                  </a:cubicBezTo>
                  <a:cubicBezTo>
                    <a:pt x="69" y="244"/>
                    <a:pt x="68" y="245"/>
                    <a:pt x="68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5" y="246"/>
                    <a:pt x="77" y="241"/>
                    <a:pt x="81" y="237"/>
                  </a:cubicBezTo>
                  <a:cubicBezTo>
                    <a:pt x="81" y="235"/>
                    <a:pt x="81" y="235"/>
                    <a:pt x="82" y="233"/>
                  </a:cubicBezTo>
                  <a:cubicBezTo>
                    <a:pt x="82" y="232"/>
                    <a:pt x="83" y="231"/>
                    <a:pt x="84" y="229"/>
                  </a:cubicBezTo>
                  <a:close/>
                  <a:moveTo>
                    <a:pt x="117" y="249"/>
                  </a:moveTo>
                  <a:cubicBezTo>
                    <a:pt x="120" y="246"/>
                    <a:pt x="121" y="242"/>
                    <a:pt x="123" y="238"/>
                  </a:cubicBezTo>
                  <a:cubicBezTo>
                    <a:pt x="126" y="233"/>
                    <a:pt x="129" y="228"/>
                    <a:pt x="132" y="222"/>
                  </a:cubicBezTo>
                  <a:cubicBezTo>
                    <a:pt x="132" y="222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0" y="222"/>
                    <a:pt x="128" y="223"/>
                    <a:pt x="126" y="224"/>
                  </a:cubicBezTo>
                  <a:cubicBezTo>
                    <a:pt x="126" y="224"/>
                    <a:pt x="125" y="224"/>
                    <a:pt x="125" y="225"/>
                  </a:cubicBezTo>
                  <a:cubicBezTo>
                    <a:pt x="122" y="231"/>
                    <a:pt x="119" y="237"/>
                    <a:pt x="117" y="243"/>
                  </a:cubicBezTo>
                  <a:cubicBezTo>
                    <a:pt x="117" y="245"/>
                    <a:pt x="116" y="245"/>
                    <a:pt x="114" y="245"/>
                  </a:cubicBezTo>
                  <a:cubicBezTo>
                    <a:pt x="114" y="245"/>
                    <a:pt x="114" y="245"/>
                    <a:pt x="113" y="245"/>
                  </a:cubicBezTo>
                  <a:cubicBezTo>
                    <a:pt x="114" y="247"/>
                    <a:pt x="115" y="248"/>
                    <a:pt x="117" y="249"/>
                  </a:cubicBezTo>
                  <a:close/>
                  <a:moveTo>
                    <a:pt x="172" y="199"/>
                  </a:moveTo>
                  <a:cubicBezTo>
                    <a:pt x="173" y="199"/>
                    <a:pt x="173" y="199"/>
                    <a:pt x="173" y="199"/>
                  </a:cubicBezTo>
                  <a:cubicBezTo>
                    <a:pt x="175" y="199"/>
                    <a:pt x="176" y="200"/>
                    <a:pt x="175" y="202"/>
                  </a:cubicBezTo>
                  <a:cubicBezTo>
                    <a:pt x="175" y="202"/>
                    <a:pt x="175" y="202"/>
                    <a:pt x="175" y="202"/>
                  </a:cubicBezTo>
                  <a:cubicBezTo>
                    <a:pt x="174" y="204"/>
                    <a:pt x="173" y="206"/>
                    <a:pt x="171" y="207"/>
                  </a:cubicBezTo>
                  <a:cubicBezTo>
                    <a:pt x="168" y="211"/>
                    <a:pt x="165" y="216"/>
                    <a:pt x="161" y="220"/>
                  </a:cubicBezTo>
                  <a:cubicBezTo>
                    <a:pt x="160" y="220"/>
                    <a:pt x="160" y="221"/>
                    <a:pt x="159" y="222"/>
                  </a:cubicBezTo>
                  <a:cubicBezTo>
                    <a:pt x="159" y="222"/>
                    <a:pt x="158" y="223"/>
                    <a:pt x="158" y="223"/>
                  </a:cubicBezTo>
                  <a:cubicBezTo>
                    <a:pt x="159" y="223"/>
                    <a:pt x="159" y="223"/>
                    <a:pt x="160" y="222"/>
                  </a:cubicBezTo>
                  <a:cubicBezTo>
                    <a:pt x="160" y="222"/>
                    <a:pt x="160" y="222"/>
                    <a:pt x="161" y="222"/>
                  </a:cubicBezTo>
                  <a:cubicBezTo>
                    <a:pt x="162" y="221"/>
                    <a:pt x="163" y="223"/>
                    <a:pt x="164" y="224"/>
                  </a:cubicBezTo>
                  <a:cubicBezTo>
                    <a:pt x="164" y="224"/>
                    <a:pt x="164" y="225"/>
                    <a:pt x="164" y="225"/>
                  </a:cubicBezTo>
                  <a:cubicBezTo>
                    <a:pt x="166" y="224"/>
                    <a:pt x="167" y="221"/>
                    <a:pt x="169" y="218"/>
                  </a:cubicBezTo>
                  <a:cubicBezTo>
                    <a:pt x="168" y="217"/>
                    <a:pt x="168" y="216"/>
                    <a:pt x="168" y="216"/>
                  </a:cubicBezTo>
                  <a:cubicBezTo>
                    <a:pt x="169" y="215"/>
                    <a:pt x="170" y="215"/>
                    <a:pt x="171" y="215"/>
                  </a:cubicBezTo>
                  <a:cubicBezTo>
                    <a:pt x="171" y="215"/>
                    <a:pt x="171" y="214"/>
                    <a:pt x="172" y="213"/>
                  </a:cubicBezTo>
                  <a:cubicBezTo>
                    <a:pt x="172" y="212"/>
                    <a:pt x="172" y="212"/>
                    <a:pt x="172" y="211"/>
                  </a:cubicBezTo>
                  <a:cubicBezTo>
                    <a:pt x="175" y="205"/>
                    <a:pt x="177" y="198"/>
                    <a:pt x="177" y="191"/>
                  </a:cubicBezTo>
                  <a:cubicBezTo>
                    <a:pt x="177" y="191"/>
                    <a:pt x="177" y="191"/>
                    <a:pt x="177" y="190"/>
                  </a:cubicBezTo>
                  <a:cubicBezTo>
                    <a:pt x="175" y="193"/>
                    <a:pt x="174" y="196"/>
                    <a:pt x="172" y="199"/>
                  </a:cubicBezTo>
                  <a:close/>
                  <a:moveTo>
                    <a:pt x="170" y="152"/>
                  </a:moveTo>
                  <a:cubicBezTo>
                    <a:pt x="172" y="154"/>
                    <a:pt x="173" y="156"/>
                    <a:pt x="173" y="158"/>
                  </a:cubicBezTo>
                  <a:cubicBezTo>
                    <a:pt x="174" y="161"/>
                    <a:pt x="174" y="164"/>
                    <a:pt x="175" y="168"/>
                  </a:cubicBezTo>
                  <a:cubicBezTo>
                    <a:pt x="175" y="170"/>
                    <a:pt x="175" y="172"/>
                    <a:pt x="175" y="174"/>
                  </a:cubicBezTo>
                  <a:cubicBezTo>
                    <a:pt x="175" y="175"/>
                    <a:pt x="174" y="175"/>
                    <a:pt x="175" y="175"/>
                  </a:cubicBezTo>
                  <a:cubicBezTo>
                    <a:pt x="176" y="177"/>
                    <a:pt x="177" y="179"/>
                    <a:pt x="178" y="181"/>
                  </a:cubicBezTo>
                  <a:cubicBezTo>
                    <a:pt x="178" y="180"/>
                    <a:pt x="178" y="180"/>
                    <a:pt x="178" y="180"/>
                  </a:cubicBezTo>
                  <a:cubicBezTo>
                    <a:pt x="178" y="178"/>
                    <a:pt x="179" y="176"/>
                    <a:pt x="179" y="174"/>
                  </a:cubicBezTo>
                  <a:cubicBezTo>
                    <a:pt x="180" y="171"/>
                    <a:pt x="180" y="169"/>
                    <a:pt x="179" y="167"/>
                  </a:cubicBezTo>
                  <a:cubicBezTo>
                    <a:pt x="179" y="166"/>
                    <a:pt x="179" y="166"/>
                    <a:pt x="178" y="165"/>
                  </a:cubicBezTo>
                  <a:cubicBezTo>
                    <a:pt x="178" y="165"/>
                    <a:pt x="178" y="165"/>
                    <a:pt x="178" y="164"/>
                  </a:cubicBezTo>
                  <a:cubicBezTo>
                    <a:pt x="178" y="163"/>
                    <a:pt x="178" y="163"/>
                    <a:pt x="179" y="162"/>
                  </a:cubicBezTo>
                  <a:cubicBezTo>
                    <a:pt x="179" y="162"/>
                    <a:pt x="180" y="162"/>
                    <a:pt x="180" y="162"/>
                  </a:cubicBezTo>
                  <a:cubicBezTo>
                    <a:pt x="180" y="161"/>
                    <a:pt x="179" y="161"/>
                    <a:pt x="179" y="160"/>
                  </a:cubicBezTo>
                  <a:cubicBezTo>
                    <a:pt x="178" y="158"/>
                    <a:pt x="176" y="156"/>
                    <a:pt x="174" y="154"/>
                  </a:cubicBezTo>
                  <a:cubicBezTo>
                    <a:pt x="173" y="153"/>
                    <a:pt x="171" y="152"/>
                    <a:pt x="170" y="152"/>
                  </a:cubicBezTo>
                  <a:close/>
                  <a:moveTo>
                    <a:pt x="184" y="226"/>
                  </a:moveTo>
                  <a:cubicBezTo>
                    <a:pt x="185" y="222"/>
                    <a:pt x="188" y="213"/>
                    <a:pt x="187" y="211"/>
                  </a:cubicBezTo>
                  <a:cubicBezTo>
                    <a:pt x="186" y="212"/>
                    <a:pt x="186" y="213"/>
                    <a:pt x="185" y="215"/>
                  </a:cubicBezTo>
                  <a:cubicBezTo>
                    <a:pt x="185" y="216"/>
                    <a:pt x="185" y="217"/>
                    <a:pt x="184" y="219"/>
                  </a:cubicBezTo>
                  <a:cubicBezTo>
                    <a:pt x="184" y="220"/>
                    <a:pt x="183" y="220"/>
                    <a:pt x="182" y="220"/>
                  </a:cubicBezTo>
                  <a:cubicBezTo>
                    <a:pt x="182" y="220"/>
                    <a:pt x="182" y="220"/>
                    <a:pt x="181" y="220"/>
                  </a:cubicBezTo>
                  <a:cubicBezTo>
                    <a:pt x="180" y="223"/>
                    <a:pt x="178" y="227"/>
                    <a:pt x="176" y="230"/>
                  </a:cubicBezTo>
                  <a:cubicBezTo>
                    <a:pt x="175" y="231"/>
                    <a:pt x="175" y="233"/>
                    <a:pt x="176" y="234"/>
                  </a:cubicBezTo>
                  <a:cubicBezTo>
                    <a:pt x="176" y="235"/>
                    <a:pt x="176" y="236"/>
                    <a:pt x="177" y="236"/>
                  </a:cubicBezTo>
                  <a:cubicBezTo>
                    <a:pt x="178" y="236"/>
                    <a:pt x="179" y="235"/>
                    <a:pt x="179" y="234"/>
                  </a:cubicBezTo>
                  <a:cubicBezTo>
                    <a:pt x="180" y="234"/>
                    <a:pt x="180" y="233"/>
                    <a:pt x="181" y="232"/>
                  </a:cubicBezTo>
                  <a:cubicBezTo>
                    <a:pt x="182" y="230"/>
                    <a:pt x="182" y="229"/>
                    <a:pt x="181" y="227"/>
                  </a:cubicBezTo>
                  <a:cubicBezTo>
                    <a:pt x="181" y="227"/>
                    <a:pt x="181" y="226"/>
                    <a:pt x="181" y="226"/>
                  </a:cubicBezTo>
                  <a:cubicBezTo>
                    <a:pt x="182" y="225"/>
                    <a:pt x="182" y="225"/>
                    <a:pt x="183" y="225"/>
                  </a:cubicBezTo>
                  <a:cubicBezTo>
                    <a:pt x="183" y="225"/>
                    <a:pt x="183" y="225"/>
                    <a:pt x="184" y="226"/>
                  </a:cubicBezTo>
                  <a:close/>
                  <a:moveTo>
                    <a:pt x="49" y="219"/>
                  </a:moveTo>
                  <a:cubicBezTo>
                    <a:pt x="49" y="219"/>
                    <a:pt x="49" y="220"/>
                    <a:pt x="49" y="220"/>
                  </a:cubicBezTo>
                  <a:cubicBezTo>
                    <a:pt x="47" y="225"/>
                    <a:pt x="45" y="230"/>
                    <a:pt x="43" y="235"/>
                  </a:cubicBezTo>
                  <a:cubicBezTo>
                    <a:pt x="43" y="236"/>
                    <a:pt x="43" y="238"/>
                    <a:pt x="41" y="239"/>
                  </a:cubicBezTo>
                  <a:cubicBezTo>
                    <a:pt x="42" y="240"/>
                    <a:pt x="42" y="240"/>
                    <a:pt x="43" y="241"/>
                  </a:cubicBezTo>
                  <a:cubicBezTo>
                    <a:pt x="44" y="240"/>
                    <a:pt x="45" y="239"/>
                    <a:pt x="45" y="237"/>
                  </a:cubicBezTo>
                  <a:cubicBezTo>
                    <a:pt x="48" y="232"/>
                    <a:pt x="51" y="227"/>
                    <a:pt x="54" y="221"/>
                  </a:cubicBezTo>
                  <a:cubicBezTo>
                    <a:pt x="54" y="221"/>
                    <a:pt x="54" y="221"/>
                    <a:pt x="54" y="220"/>
                  </a:cubicBezTo>
                  <a:cubicBezTo>
                    <a:pt x="52" y="220"/>
                    <a:pt x="51" y="220"/>
                    <a:pt x="49" y="219"/>
                  </a:cubicBezTo>
                  <a:close/>
                  <a:moveTo>
                    <a:pt x="143" y="216"/>
                  </a:moveTo>
                  <a:cubicBezTo>
                    <a:pt x="142" y="216"/>
                    <a:pt x="141" y="216"/>
                    <a:pt x="140" y="217"/>
                  </a:cubicBezTo>
                  <a:cubicBezTo>
                    <a:pt x="139" y="218"/>
                    <a:pt x="138" y="218"/>
                    <a:pt x="137" y="219"/>
                  </a:cubicBezTo>
                  <a:cubicBezTo>
                    <a:pt x="136" y="219"/>
                    <a:pt x="135" y="220"/>
                    <a:pt x="135" y="221"/>
                  </a:cubicBezTo>
                  <a:cubicBezTo>
                    <a:pt x="132" y="225"/>
                    <a:pt x="130" y="230"/>
                    <a:pt x="127" y="234"/>
                  </a:cubicBezTo>
                  <a:cubicBezTo>
                    <a:pt x="127" y="235"/>
                    <a:pt x="127" y="235"/>
                    <a:pt x="127" y="235"/>
                  </a:cubicBezTo>
                  <a:cubicBezTo>
                    <a:pt x="129" y="234"/>
                    <a:pt x="131" y="233"/>
                    <a:pt x="133" y="232"/>
                  </a:cubicBezTo>
                  <a:cubicBezTo>
                    <a:pt x="133" y="232"/>
                    <a:pt x="133" y="232"/>
                    <a:pt x="134" y="231"/>
                  </a:cubicBezTo>
                  <a:cubicBezTo>
                    <a:pt x="134" y="230"/>
                    <a:pt x="135" y="229"/>
                    <a:pt x="136" y="228"/>
                  </a:cubicBezTo>
                  <a:cubicBezTo>
                    <a:pt x="136" y="227"/>
                    <a:pt x="136" y="227"/>
                    <a:pt x="136" y="226"/>
                  </a:cubicBezTo>
                  <a:cubicBezTo>
                    <a:pt x="136" y="225"/>
                    <a:pt x="137" y="224"/>
                    <a:pt x="138" y="224"/>
                  </a:cubicBezTo>
                  <a:cubicBezTo>
                    <a:pt x="138" y="224"/>
                    <a:pt x="138" y="223"/>
                    <a:pt x="139" y="223"/>
                  </a:cubicBezTo>
                  <a:cubicBezTo>
                    <a:pt x="140" y="221"/>
                    <a:pt x="141" y="219"/>
                    <a:pt x="142" y="217"/>
                  </a:cubicBezTo>
                  <a:cubicBezTo>
                    <a:pt x="142" y="217"/>
                    <a:pt x="143" y="217"/>
                    <a:pt x="143" y="216"/>
                  </a:cubicBezTo>
                  <a:close/>
                  <a:moveTo>
                    <a:pt x="113" y="243"/>
                  </a:moveTo>
                  <a:cubicBezTo>
                    <a:pt x="116" y="237"/>
                    <a:pt x="120" y="231"/>
                    <a:pt x="122" y="225"/>
                  </a:cubicBezTo>
                  <a:cubicBezTo>
                    <a:pt x="121" y="226"/>
                    <a:pt x="120" y="226"/>
                    <a:pt x="120" y="226"/>
                  </a:cubicBezTo>
                  <a:cubicBezTo>
                    <a:pt x="118" y="227"/>
                    <a:pt x="117" y="228"/>
                    <a:pt x="115" y="228"/>
                  </a:cubicBezTo>
                  <a:cubicBezTo>
                    <a:pt x="114" y="229"/>
                    <a:pt x="114" y="229"/>
                    <a:pt x="114" y="229"/>
                  </a:cubicBezTo>
                  <a:cubicBezTo>
                    <a:pt x="113" y="231"/>
                    <a:pt x="112" y="233"/>
                    <a:pt x="111" y="236"/>
                  </a:cubicBezTo>
                  <a:cubicBezTo>
                    <a:pt x="111" y="236"/>
                    <a:pt x="111" y="237"/>
                    <a:pt x="110" y="238"/>
                  </a:cubicBezTo>
                  <a:cubicBezTo>
                    <a:pt x="111" y="240"/>
                    <a:pt x="112" y="241"/>
                    <a:pt x="113" y="243"/>
                  </a:cubicBezTo>
                  <a:close/>
                  <a:moveTo>
                    <a:pt x="186" y="238"/>
                  </a:moveTo>
                  <a:cubicBezTo>
                    <a:pt x="186" y="238"/>
                    <a:pt x="186" y="238"/>
                    <a:pt x="186" y="238"/>
                  </a:cubicBezTo>
                  <a:cubicBezTo>
                    <a:pt x="188" y="235"/>
                    <a:pt x="189" y="231"/>
                    <a:pt x="191" y="228"/>
                  </a:cubicBezTo>
                  <a:cubicBezTo>
                    <a:pt x="191" y="227"/>
                    <a:pt x="191" y="226"/>
                    <a:pt x="192" y="225"/>
                  </a:cubicBezTo>
                  <a:cubicBezTo>
                    <a:pt x="192" y="224"/>
                    <a:pt x="192" y="223"/>
                    <a:pt x="192" y="222"/>
                  </a:cubicBezTo>
                  <a:cubicBezTo>
                    <a:pt x="191" y="221"/>
                    <a:pt x="192" y="220"/>
                    <a:pt x="190" y="218"/>
                  </a:cubicBezTo>
                  <a:cubicBezTo>
                    <a:pt x="190" y="219"/>
                    <a:pt x="190" y="219"/>
                    <a:pt x="190" y="219"/>
                  </a:cubicBezTo>
                  <a:cubicBezTo>
                    <a:pt x="188" y="222"/>
                    <a:pt x="187" y="225"/>
                    <a:pt x="185" y="229"/>
                  </a:cubicBezTo>
                  <a:cubicBezTo>
                    <a:pt x="184" y="231"/>
                    <a:pt x="184" y="231"/>
                    <a:pt x="185" y="234"/>
                  </a:cubicBezTo>
                  <a:cubicBezTo>
                    <a:pt x="185" y="235"/>
                    <a:pt x="186" y="237"/>
                    <a:pt x="186" y="238"/>
                  </a:cubicBezTo>
                  <a:close/>
                  <a:moveTo>
                    <a:pt x="123" y="250"/>
                  </a:moveTo>
                  <a:cubicBezTo>
                    <a:pt x="122" y="250"/>
                    <a:pt x="121" y="250"/>
                    <a:pt x="121" y="251"/>
                  </a:cubicBezTo>
                  <a:cubicBezTo>
                    <a:pt x="120" y="251"/>
                    <a:pt x="119" y="252"/>
                    <a:pt x="118" y="251"/>
                  </a:cubicBezTo>
                  <a:cubicBezTo>
                    <a:pt x="118" y="251"/>
                    <a:pt x="117" y="251"/>
                    <a:pt x="117" y="251"/>
                  </a:cubicBezTo>
                  <a:cubicBezTo>
                    <a:pt x="118" y="254"/>
                    <a:pt x="121" y="256"/>
                    <a:pt x="125" y="257"/>
                  </a:cubicBezTo>
                  <a:cubicBezTo>
                    <a:pt x="126" y="257"/>
                    <a:pt x="128" y="257"/>
                    <a:pt x="130" y="256"/>
                  </a:cubicBezTo>
                  <a:cubicBezTo>
                    <a:pt x="130" y="256"/>
                    <a:pt x="129" y="255"/>
                    <a:pt x="130" y="255"/>
                  </a:cubicBezTo>
                  <a:cubicBezTo>
                    <a:pt x="130" y="254"/>
                    <a:pt x="130" y="254"/>
                    <a:pt x="130" y="253"/>
                  </a:cubicBezTo>
                  <a:cubicBezTo>
                    <a:pt x="132" y="252"/>
                    <a:pt x="133" y="250"/>
                    <a:pt x="134" y="248"/>
                  </a:cubicBezTo>
                  <a:cubicBezTo>
                    <a:pt x="132" y="248"/>
                    <a:pt x="130" y="249"/>
                    <a:pt x="129" y="249"/>
                  </a:cubicBezTo>
                  <a:cubicBezTo>
                    <a:pt x="128" y="249"/>
                    <a:pt x="128" y="249"/>
                    <a:pt x="128" y="250"/>
                  </a:cubicBezTo>
                  <a:cubicBezTo>
                    <a:pt x="128" y="250"/>
                    <a:pt x="128" y="250"/>
                    <a:pt x="128" y="251"/>
                  </a:cubicBezTo>
                  <a:cubicBezTo>
                    <a:pt x="128" y="251"/>
                    <a:pt x="127" y="252"/>
                    <a:pt x="126" y="252"/>
                  </a:cubicBezTo>
                  <a:cubicBezTo>
                    <a:pt x="125" y="252"/>
                    <a:pt x="125" y="252"/>
                    <a:pt x="124" y="251"/>
                  </a:cubicBezTo>
                  <a:cubicBezTo>
                    <a:pt x="124" y="251"/>
                    <a:pt x="124" y="251"/>
                    <a:pt x="123" y="250"/>
                  </a:cubicBezTo>
                  <a:close/>
                  <a:moveTo>
                    <a:pt x="265" y="114"/>
                  </a:moveTo>
                  <a:cubicBezTo>
                    <a:pt x="266" y="120"/>
                    <a:pt x="265" y="127"/>
                    <a:pt x="264" y="133"/>
                  </a:cubicBezTo>
                  <a:cubicBezTo>
                    <a:pt x="263" y="137"/>
                    <a:pt x="262" y="140"/>
                    <a:pt x="261" y="143"/>
                  </a:cubicBezTo>
                  <a:cubicBezTo>
                    <a:pt x="259" y="148"/>
                    <a:pt x="256" y="152"/>
                    <a:pt x="253" y="156"/>
                  </a:cubicBezTo>
                  <a:cubicBezTo>
                    <a:pt x="253" y="156"/>
                    <a:pt x="253" y="156"/>
                    <a:pt x="252" y="157"/>
                  </a:cubicBezTo>
                  <a:cubicBezTo>
                    <a:pt x="253" y="157"/>
                    <a:pt x="253" y="156"/>
                    <a:pt x="253" y="156"/>
                  </a:cubicBezTo>
                  <a:cubicBezTo>
                    <a:pt x="255" y="154"/>
                    <a:pt x="257" y="152"/>
                    <a:pt x="259" y="150"/>
                  </a:cubicBezTo>
                  <a:cubicBezTo>
                    <a:pt x="262" y="146"/>
                    <a:pt x="264" y="141"/>
                    <a:pt x="266" y="136"/>
                  </a:cubicBezTo>
                  <a:cubicBezTo>
                    <a:pt x="266" y="134"/>
                    <a:pt x="267" y="131"/>
                    <a:pt x="267" y="128"/>
                  </a:cubicBezTo>
                  <a:cubicBezTo>
                    <a:pt x="266" y="125"/>
                    <a:pt x="266" y="121"/>
                    <a:pt x="266" y="118"/>
                  </a:cubicBezTo>
                  <a:cubicBezTo>
                    <a:pt x="266" y="116"/>
                    <a:pt x="266" y="115"/>
                    <a:pt x="265" y="114"/>
                  </a:cubicBezTo>
                  <a:close/>
                  <a:moveTo>
                    <a:pt x="134" y="253"/>
                  </a:moveTo>
                  <a:cubicBezTo>
                    <a:pt x="135" y="253"/>
                    <a:pt x="135" y="253"/>
                    <a:pt x="135" y="253"/>
                  </a:cubicBezTo>
                  <a:cubicBezTo>
                    <a:pt x="136" y="252"/>
                    <a:pt x="136" y="252"/>
                    <a:pt x="137" y="251"/>
                  </a:cubicBezTo>
                  <a:cubicBezTo>
                    <a:pt x="138" y="250"/>
                    <a:pt x="139" y="250"/>
                    <a:pt x="140" y="250"/>
                  </a:cubicBezTo>
                  <a:cubicBezTo>
                    <a:pt x="140" y="248"/>
                    <a:pt x="141" y="247"/>
                    <a:pt x="142" y="246"/>
                  </a:cubicBezTo>
                  <a:cubicBezTo>
                    <a:pt x="143" y="245"/>
                    <a:pt x="144" y="244"/>
                    <a:pt x="145" y="243"/>
                  </a:cubicBezTo>
                  <a:cubicBezTo>
                    <a:pt x="146" y="241"/>
                    <a:pt x="147" y="240"/>
                    <a:pt x="148" y="239"/>
                  </a:cubicBezTo>
                  <a:cubicBezTo>
                    <a:pt x="145" y="239"/>
                    <a:pt x="144" y="237"/>
                    <a:pt x="145" y="235"/>
                  </a:cubicBezTo>
                  <a:cubicBezTo>
                    <a:pt x="144" y="235"/>
                    <a:pt x="143" y="236"/>
                    <a:pt x="142" y="236"/>
                  </a:cubicBezTo>
                  <a:cubicBezTo>
                    <a:pt x="142" y="236"/>
                    <a:pt x="142" y="236"/>
                    <a:pt x="142" y="236"/>
                  </a:cubicBezTo>
                  <a:cubicBezTo>
                    <a:pt x="141" y="238"/>
                    <a:pt x="140" y="240"/>
                    <a:pt x="139" y="241"/>
                  </a:cubicBezTo>
                  <a:cubicBezTo>
                    <a:pt x="139" y="242"/>
                    <a:pt x="140" y="242"/>
                    <a:pt x="140" y="242"/>
                  </a:cubicBezTo>
                  <a:cubicBezTo>
                    <a:pt x="141" y="242"/>
                    <a:pt x="141" y="242"/>
                    <a:pt x="141" y="243"/>
                  </a:cubicBezTo>
                  <a:cubicBezTo>
                    <a:pt x="141" y="244"/>
                    <a:pt x="141" y="245"/>
                    <a:pt x="140" y="245"/>
                  </a:cubicBezTo>
                  <a:cubicBezTo>
                    <a:pt x="139" y="246"/>
                    <a:pt x="138" y="246"/>
                    <a:pt x="138" y="246"/>
                  </a:cubicBezTo>
                  <a:cubicBezTo>
                    <a:pt x="137" y="246"/>
                    <a:pt x="137" y="247"/>
                    <a:pt x="137" y="247"/>
                  </a:cubicBezTo>
                  <a:cubicBezTo>
                    <a:pt x="136" y="249"/>
                    <a:pt x="135" y="251"/>
                    <a:pt x="134" y="253"/>
                  </a:cubicBezTo>
                  <a:close/>
                  <a:moveTo>
                    <a:pt x="258" y="255"/>
                  </a:moveTo>
                  <a:cubicBezTo>
                    <a:pt x="258" y="255"/>
                    <a:pt x="258" y="255"/>
                    <a:pt x="258" y="255"/>
                  </a:cubicBezTo>
                  <a:cubicBezTo>
                    <a:pt x="261" y="257"/>
                    <a:pt x="265" y="259"/>
                    <a:pt x="269" y="258"/>
                  </a:cubicBezTo>
                  <a:cubicBezTo>
                    <a:pt x="276" y="256"/>
                    <a:pt x="280" y="252"/>
                    <a:pt x="283" y="246"/>
                  </a:cubicBezTo>
                  <a:cubicBezTo>
                    <a:pt x="284" y="245"/>
                    <a:pt x="284" y="245"/>
                    <a:pt x="284" y="244"/>
                  </a:cubicBezTo>
                  <a:cubicBezTo>
                    <a:pt x="282" y="246"/>
                    <a:pt x="280" y="248"/>
                    <a:pt x="278" y="250"/>
                  </a:cubicBezTo>
                  <a:cubicBezTo>
                    <a:pt x="276" y="252"/>
                    <a:pt x="273" y="254"/>
                    <a:pt x="270" y="255"/>
                  </a:cubicBezTo>
                  <a:cubicBezTo>
                    <a:pt x="267" y="256"/>
                    <a:pt x="263" y="256"/>
                    <a:pt x="259" y="255"/>
                  </a:cubicBezTo>
                  <a:cubicBezTo>
                    <a:pt x="259" y="255"/>
                    <a:pt x="258" y="255"/>
                    <a:pt x="258" y="255"/>
                  </a:cubicBezTo>
                  <a:close/>
                  <a:moveTo>
                    <a:pt x="127" y="221"/>
                  </a:moveTo>
                  <a:cubicBezTo>
                    <a:pt x="127" y="221"/>
                    <a:pt x="127" y="221"/>
                    <a:pt x="127" y="221"/>
                  </a:cubicBezTo>
                  <a:cubicBezTo>
                    <a:pt x="129" y="220"/>
                    <a:pt x="132" y="220"/>
                    <a:pt x="134" y="219"/>
                  </a:cubicBezTo>
                  <a:cubicBezTo>
                    <a:pt x="134" y="218"/>
                    <a:pt x="134" y="218"/>
                    <a:pt x="135" y="218"/>
                  </a:cubicBezTo>
                  <a:cubicBezTo>
                    <a:pt x="136" y="216"/>
                    <a:pt x="137" y="214"/>
                    <a:pt x="138" y="213"/>
                  </a:cubicBezTo>
                  <a:cubicBezTo>
                    <a:pt x="138" y="212"/>
                    <a:pt x="139" y="212"/>
                    <a:pt x="138" y="211"/>
                  </a:cubicBezTo>
                  <a:cubicBezTo>
                    <a:pt x="137" y="212"/>
                    <a:pt x="136" y="212"/>
                    <a:pt x="135" y="211"/>
                  </a:cubicBezTo>
                  <a:cubicBezTo>
                    <a:pt x="134" y="210"/>
                    <a:pt x="134" y="209"/>
                    <a:pt x="135" y="208"/>
                  </a:cubicBezTo>
                  <a:cubicBezTo>
                    <a:pt x="134" y="208"/>
                    <a:pt x="133" y="208"/>
                    <a:pt x="133" y="208"/>
                  </a:cubicBezTo>
                  <a:cubicBezTo>
                    <a:pt x="133" y="209"/>
                    <a:pt x="133" y="210"/>
                    <a:pt x="132" y="211"/>
                  </a:cubicBezTo>
                  <a:cubicBezTo>
                    <a:pt x="132" y="212"/>
                    <a:pt x="131" y="214"/>
                    <a:pt x="130" y="215"/>
                  </a:cubicBezTo>
                  <a:cubicBezTo>
                    <a:pt x="129" y="217"/>
                    <a:pt x="128" y="219"/>
                    <a:pt x="127" y="221"/>
                  </a:cubicBezTo>
                  <a:close/>
                  <a:moveTo>
                    <a:pt x="175" y="228"/>
                  </a:moveTo>
                  <a:cubicBezTo>
                    <a:pt x="175" y="228"/>
                    <a:pt x="175" y="228"/>
                    <a:pt x="175" y="228"/>
                  </a:cubicBezTo>
                  <a:cubicBezTo>
                    <a:pt x="178" y="223"/>
                    <a:pt x="180" y="218"/>
                    <a:pt x="183" y="214"/>
                  </a:cubicBezTo>
                  <a:cubicBezTo>
                    <a:pt x="183" y="213"/>
                    <a:pt x="183" y="213"/>
                    <a:pt x="183" y="213"/>
                  </a:cubicBezTo>
                  <a:cubicBezTo>
                    <a:pt x="183" y="213"/>
                    <a:pt x="183" y="213"/>
                    <a:pt x="183" y="213"/>
                  </a:cubicBezTo>
                  <a:cubicBezTo>
                    <a:pt x="180" y="214"/>
                    <a:pt x="178" y="215"/>
                    <a:pt x="175" y="217"/>
                  </a:cubicBezTo>
                  <a:cubicBezTo>
                    <a:pt x="175" y="217"/>
                    <a:pt x="174" y="217"/>
                    <a:pt x="175" y="218"/>
                  </a:cubicBezTo>
                  <a:cubicBezTo>
                    <a:pt x="175" y="218"/>
                    <a:pt x="175" y="218"/>
                    <a:pt x="175" y="218"/>
                  </a:cubicBezTo>
                  <a:cubicBezTo>
                    <a:pt x="175" y="220"/>
                    <a:pt x="174" y="221"/>
                    <a:pt x="174" y="223"/>
                  </a:cubicBezTo>
                  <a:cubicBezTo>
                    <a:pt x="174" y="225"/>
                    <a:pt x="175" y="226"/>
                    <a:pt x="175" y="228"/>
                  </a:cubicBezTo>
                  <a:close/>
                  <a:moveTo>
                    <a:pt x="46" y="218"/>
                  </a:moveTo>
                  <a:cubicBezTo>
                    <a:pt x="45" y="218"/>
                    <a:pt x="45" y="218"/>
                    <a:pt x="45" y="219"/>
                  </a:cubicBezTo>
                  <a:cubicBezTo>
                    <a:pt x="41" y="223"/>
                    <a:pt x="38" y="227"/>
                    <a:pt x="34" y="231"/>
                  </a:cubicBezTo>
                  <a:cubicBezTo>
                    <a:pt x="36" y="232"/>
                    <a:pt x="37" y="233"/>
                    <a:pt x="38" y="235"/>
                  </a:cubicBezTo>
                  <a:cubicBezTo>
                    <a:pt x="40" y="229"/>
                    <a:pt x="43" y="224"/>
                    <a:pt x="46" y="218"/>
                  </a:cubicBezTo>
                  <a:close/>
                  <a:moveTo>
                    <a:pt x="100" y="221"/>
                  </a:moveTo>
                  <a:cubicBezTo>
                    <a:pt x="99" y="223"/>
                    <a:pt x="97" y="226"/>
                    <a:pt x="96" y="228"/>
                  </a:cubicBezTo>
                  <a:cubicBezTo>
                    <a:pt x="98" y="228"/>
                    <a:pt x="100" y="229"/>
                    <a:pt x="102" y="229"/>
                  </a:cubicBezTo>
                  <a:cubicBezTo>
                    <a:pt x="103" y="227"/>
                    <a:pt x="105" y="224"/>
                    <a:pt x="106" y="221"/>
                  </a:cubicBezTo>
                  <a:cubicBezTo>
                    <a:pt x="104" y="221"/>
                    <a:pt x="102" y="221"/>
                    <a:pt x="100" y="221"/>
                  </a:cubicBezTo>
                  <a:close/>
                  <a:moveTo>
                    <a:pt x="98" y="220"/>
                  </a:moveTo>
                  <a:cubicBezTo>
                    <a:pt x="96" y="220"/>
                    <a:pt x="94" y="220"/>
                    <a:pt x="92" y="218"/>
                  </a:cubicBezTo>
                  <a:cubicBezTo>
                    <a:pt x="90" y="221"/>
                    <a:pt x="89" y="224"/>
                    <a:pt x="87" y="227"/>
                  </a:cubicBezTo>
                  <a:cubicBezTo>
                    <a:pt x="89" y="227"/>
                    <a:pt x="92" y="226"/>
                    <a:pt x="94" y="225"/>
                  </a:cubicBezTo>
                  <a:cubicBezTo>
                    <a:pt x="95" y="224"/>
                    <a:pt x="95" y="223"/>
                    <a:pt x="97" y="224"/>
                  </a:cubicBezTo>
                  <a:cubicBezTo>
                    <a:pt x="97" y="222"/>
                    <a:pt x="98" y="221"/>
                    <a:pt x="98" y="220"/>
                  </a:cubicBezTo>
                  <a:close/>
                  <a:moveTo>
                    <a:pt x="162" y="205"/>
                  </a:moveTo>
                  <a:cubicBezTo>
                    <a:pt x="162" y="205"/>
                    <a:pt x="162" y="205"/>
                    <a:pt x="162" y="206"/>
                  </a:cubicBezTo>
                  <a:cubicBezTo>
                    <a:pt x="160" y="208"/>
                    <a:pt x="157" y="211"/>
                    <a:pt x="155" y="213"/>
                  </a:cubicBezTo>
                  <a:cubicBezTo>
                    <a:pt x="154" y="214"/>
                    <a:pt x="154" y="214"/>
                    <a:pt x="154" y="215"/>
                  </a:cubicBezTo>
                  <a:cubicBezTo>
                    <a:pt x="152" y="217"/>
                    <a:pt x="151" y="219"/>
                    <a:pt x="150" y="222"/>
                  </a:cubicBezTo>
                  <a:cubicBezTo>
                    <a:pt x="150" y="222"/>
                    <a:pt x="149" y="222"/>
                    <a:pt x="149" y="223"/>
                  </a:cubicBezTo>
                  <a:cubicBezTo>
                    <a:pt x="154" y="219"/>
                    <a:pt x="157" y="216"/>
                    <a:pt x="161" y="212"/>
                  </a:cubicBezTo>
                  <a:cubicBezTo>
                    <a:pt x="159" y="210"/>
                    <a:pt x="159" y="209"/>
                    <a:pt x="161" y="208"/>
                  </a:cubicBezTo>
                  <a:cubicBezTo>
                    <a:pt x="162" y="207"/>
                    <a:pt x="162" y="206"/>
                    <a:pt x="162" y="205"/>
                  </a:cubicBezTo>
                  <a:close/>
                  <a:moveTo>
                    <a:pt x="141" y="212"/>
                  </a:moveTo>
                  <a:cubicBezTo>
                    <a:pt x="141" y="212"/>
                    <a:pt x="141" y="212"/>
                    <a:pt x="141" y="212"/>
                  </a:cubicBezTo>
                  <a:cubicBezTo>
                    <a:pt x="142" y="211"/>
                    <a:pt x="143" y="210"/>
                    <a:pt x="144" y="209"/>
                  </a:cubicBezTo>
                  <a:cubicBezTo>
                    <a:pt x="145" y="209"/>
                    <a:pt x="145" y="208"/>
                    <a:pt x="145" y="208"/>
                  </a:cubicBezTo>
                  <a:cubicBezTo>
                    <a:pt x="146" y="207"/>
                    <a:pt x="146" y="207"/>
                    <a:pt x="146" y="207"/>
                  </a:cubicBezTo>
                  <a:cubicBezTo>
                    <a:pt x="147" y="207"/>
                    <a:pt x="147" y="206"/>
                    <a:pt x="147" y="206"/>
                  </a:cubicBezTo>
                  <a:cubicBezTo>
                    <a:pt x="149" y="204"/>
                    <a:pt x="151" y="202"/>
                    <a:pt x="153" y="200"/>
                  </a:cubicBezTo>
                  <a:cubicBezTo>
                    <a:pt x="153" y="200"/>
                    <a:pt x="153" y="200"/>
                    <a:pt x="153" y="199"/>
                  </a:cubicBezTo>
                  <a:cubicBezTo>
                    <a:pt x="151" y="200"/>
                    <a:pt x="148" y="201"/>
                    <a:pt x="146" y="201"/>
                  </a:cubicBezTo>
                  <a:cubicBezTo>
                    <a:pt x="146" y="202"/>
                    <a:pt x="146" y="202"/>
                    <a:pt x="146" y="202"/>
                  </a:cubicBezTo>
                  <a:cubicBezTo>
                    <a:pt x="146" y="203"/>
                    <a:pt x="146" y="204"/>
                    <a:pt x="144" y="204"/>
                  </a:cubicBezTo>
                  <a:cubicBezTo>
                    <a:pt x="144" y="204"/>
                    <a:pt x="143" y="205"/>
                    <a:pt x="143" y="205"/>
                  </a:cubicBezTo>
                  <a:cubicBezTo>
                    <a:pt x="142" y="206"/>
                    <a:pt x="141" y="207"/>
                    <a:pt x="141" y="208"/>
                  </a:cubicBezTo>
                  <a:cubicBezTo>
                    <a:pt x="141" y="208"/>
                    <a:pt x="141" y="208"/>
                    <a:pt x="141" y="208"/>
                  </a:cubicBezTo>
                  <a:cubicBezTo>
                    <a:pt x="142" y="209"/>
                    <a:pt x="143" y="210"/>
                    <a:pt x="142" y="211"/>
                  </a:cubicBezTo>
                  <a:cubicBezTo>
                    <a:pt x="142" y="211"/>
                    <a:pt x="141" y="211"/>
                    <a:pt x="141" y="212"/>
                  </a:cubicBezTo>
                  <a:close/>
                  <a:moveTo>
                    <a:pt x="129" y="247"/>
                  </a:moveTo>
                  <a:cubicBezTo>
                    <a:pt x="131" y="247"/>
                    <a:pt x="133" y="246"/>
                    <a:pt x="135" y="244"/>
                  </a:cubicBezTo>
                  <a:cubicBezTo>
                    <a:pt x="136" y="244"/>
                    <a:pt x="136" y="244"/>
                    <a:pt x="136" y="243"/>
                  </a:cubicBezTo>
                  <a:cubicBezTo>
                    <a:pt x="137" y="242"/>
                    <a:pt x="137" y="241"/>
                    <a:pt x="138" y="239"/>
                  </a:cubicBezTo>
                  <a:cubicBezTo>
                    <a:pt x="138" y="239"/>
                    <a:pt x="138" y="238"/>
                    <a:pt x="139" y="238"/>
                  </a:cubicBezTo>
                  <a:cubicBezTo>
                    <a:pt x="136" y="238"/>
                    <a:pt x="134" y="239"/>
                    <a:pt x="132" y="240"/>
                  </a:cubicBezTo>
                  <a:cubicBezTo>
                    <a:pt x="131" y="242"/>
                    <a:pt x="130" y="244"/>
                    <a:pt x="129" y="247"/>
                  </a:cubicBezTo>
                  <a:close/>
                  <a:moveTo>
                    <a:pt x="183" y="233"/>
                  </a:moveTo>
                  <a:cubicBezTo>
                    <a:pt x="183" y="233"/>
                    <a:pt x="183" y="233"/>
                    <a:pt x="183" y="233"/>
                  </a:cubicBezTo>
                  <a:cubicBezTo>
                    <a:pt x="182" y="236"/>
                    <a:pt x="181" y="239"/>
                    <a:pt x="180" y="242"/>
                  </a:cubicBezTo>
                  <a:cubicBezTo>
                    <a:pt x="180" y="242"/>
                    <a:pt x="180" y="242"/>
                    <a:pt x="180" y="243"/>
                  </a:cubicBezTo>
                  <a:cubicBezTo>
                    <a:pt x="181" y="244"/>
                    <a:pt x="181" y="246"/>
                    <a:pt x="182" y="247"/>
                  </a:cubicBezTo>
                  <a:cubicBezTo>
                    <a:pt x="183" y="247"/>
                    <a:pt x="183" y="246"/>
                    <a:pt x="183" y="245"/>
                  </a:cubicBezTo>
                  <a:cubicBezTo>
                    <a:pt x="184" y="244"/>
                    <a:pt x="184" y="243"/>
                    <a:pt x="185" y="242"/>
                  </a:cubicBezTo>
                  <a:cubicBezTo>
                    <a:pt x="185" y="240"/>
                    <a:pt x="186" y="239"/>
                    <a:pt x="185" y="238"/>
                  </a:cubicBezTo>
                  <a:cubicBezTo>
                    <a:pt x="184" y="237"/>
                    <a:pt x="184" y="236"/>
                    <a:pt x="184" y="235"/>
                  </a:cubicBezTo>
                  <a:cubicBezTo>
                    <a:pt x="184" y="235"/>
                    <a:pt x="183" y="234"/>
                    <a:pt x="183" y="233"/>
                  </a:cubicBezTo>
                  <a:close/>
                  <a:moveTo>
                    <a:pt x="74" y="123"/>
                  </a:move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3" y="123"/>
                    <a:pt x="73" y="123"/>
                  </a:cubicBezTo>
                  <a:cubicBezTo>
                    <a:pt x="71" y="124"/>
                    <a:pt x="70" y="125"/>
                    <a:pt x="68" y="125"/>
                  </a:cubicBezTo>
                  <a:cubicBezTo>
                    <a:pt x="66" y="127"/>
                    <a:pt x="63" y="128"/>
                    <a:pt x="60" y="130"/>
                  </a:cubicBezTo>
                  <a:cubicBezTo>
                    <a:pt x="54" y="135"/>
                    <a:pt x="49" y="141"/>
                    <a:pt x="45" y="147"/>
                  </a:cubicBezTo>
                  <a:cubicBezTo>
                    <a:pt x="44" y="147"/>
                    <a:pt x="44" y="147"/>
                    <a:pt x="44" y="148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53" y="138"/>
                    <a:pt x="62" y="130"/>
                    <a:pt x="74" y="123"/>
                  </a:cubicBezTo>
                  <a:close/>
                  <a:moveTo>
                    <a:pt x="126" y="237"/>
                  </a:moveTo>
                  <a:cubicBezTo>
                    <a:pt x="124" y="240"/>
                    <a:pt x="123" y="245"/>
                    <a:pt x="122" y="249"/>
                  </a:cubicBezTo>
                  <a:cubicBezTo>
                    <a:pt x="122" y="249"/>
                    <a:pt x="123" y="249"/>
                    <a:pt x="123" y="248"/>
                  </a:cubicBezTo>
                  <a:cubicBezTo>
                    <a:pt x="124" y="248"/>
                    <a:pt x="125" y="248"/>
                    <a:pt x="125" y="247"/>
                  </a:cubicBezTo>
                  <a:cubicBezTo>
                    <a:pt x="126" y="245"/>
                    <a:pt x="127" y="244"/>
                    <a:pt x="128" y="242"/>
                  </a:cubicBezTo>
                  <a:cubicBezTo>
                    <a:pt x="128" y="241"/>
                    <a:pt x="129" y="240"/>
                    <a:pt x="129" y="239"/>
                  </a:cubicBezTo>
                  <a:cubicBezTo>
                    <a:pt x="128" y="239"/>
                    <a:pt x="127" y="238"/>
                    <a:pt x="126" y="237"/>
                  </a:cubicBezTo>
                  <a:close/>
                  <a:moveTo>
                    <a:pt x="137" y="43"/>
                  </a:moveTo>
                  <a:cubicBezTo>
                    <a:pt x="142" y="49"/>
                    <a:pt x="144" y="57"/>
                    <a:pt x="144" y="65"/>
                  </a:cubicBezTo>
                  <a:cubicBezTo>
                    <a:pt x="148" y="55"/>
                    <a:pt x="143" y="47"/>
                    <a:pt x="137" y="43"/>
                  </a:cubicBezTo>
                  <a:close/>
                  <a:moveTo>
                    <a:pt x="116" y="225"/>
                  </a:moveTo>
                  <a:cubicBezTo>
                    <a:pt x="116" y="225"/>
                    <a:pt x="117" y="225"/>
                    <a:pt x="117" y="225"/>
                  </a:cubicBezTo>
                  <a:cubicBezTo>
                    <a:pt x="118" y="224"/>
                    <a:pt x="120" y="224"/>
                    <a:pt x="121" y="224"/>
                  </a:cubicBezTo>
                  <a:cubicBezTo>
                    <a:pt x="124" y="223"/>
                    <a:pt x="124" y="223"/>
                    <a:pt x="125" y="221"/>
                  </a:cubicBezTo>
                  <a:cubicBezTo>
                    <a:pt x="125" y="220"/>
                    <a:pt x="126" y="219"/>
                    <a:pt x="126" y="218"/>
                  </a:cubicBezTo>
                  <a:cubicBezTo>
                    <a:pt x="123" y="219"/>
                    <a:pt x="121" y="219"/>
                    <a:pt x="118" y="220"/>
                  </a:cubicBezTo>
                  <a:cubicBezTo>
                    <a:pt x="118" y="220"/>
                    <a:pt x="118" y="220"/>
                    <a:pt x="117" y="221"/>
                  </a:cubicBezTo>
                  <a:cubicBezTo>
                    <a:pt x="117" y="222"/>
                    <a:pt x="116" y="223"/>
                    <a:pt x="116" y="225"/>
                  </a:cubicBezTo>
                  <a:close/>
                  <a:moveTo>
                    <a:pt x="245" y="243"/>
                  </a:moveTo>
                  <a:cubicBezTo>
                    <a:pt x="243" y="241"/>
                    <a:pt x="241" y="239"/>
                    <a:pt x="238" y="238"/>
                  </a:cubicBezTo>
                  <a:cubicBezTo>
                    <a:pt x="235" y="237"/>
                    <a:pt x="231" y="238"/>
                    <a:pt x="230" y="239"/>
                  </a:cubicBezTo>
                  <a:cubicBezTo>
                    <a:pt x="235" y="239"/>
                    <a:pt x="240" y="242"/>
                    <a:pt x="245" y="245"/>
                  </a:cubicBezTo>
                  <a:cubicBezTo>
                    <a:pt x="245" y="244"/>
                    <a:pt x="245" y="244"/>
                    <a:pt x="245" y="243"/>
                  </a:cubicBezTo>
                  <a:close/>
                  <a:moveTo>
                    <a:pt x="114" y="221"/>
                  </a:moveTo>
                  <a:cubicBezTo>
                    <a:pt x="113" y="221"/>
                    <a:pt x="112" y="221"/>
                    <a:pt x="112" y="222"/>
                  </a:cubicBezTo>
                  <a:cubicBezTo>
                    <a:pt x="110" y="225"/>
                    <a:pt x="108" y="228"/>
                    <a:pt x="105" y="231"/>
                  </a:cubicBezTo>
                  <a:cubicBezTo>
                    <a:pt x="105" y="231"/>
                    <a:pt x="105" y="231"/>
                    <a:pt x="105" y="231"/>
                  </a:cubicBezTo>
                  <a:cubicBezTo>
                    <a:pt x="106" y="232"/>
                    <a:pt x="106" y="233"/>
                    <a:pt x="107" y="233"/>
                  </a:cubicBezTo>
                  <a:cubicBezTo>
                    <a:pt x="110" y="229"/>
                    <a:pt x="112" y="225"/>
                    <a:pt x="114" y="221"/>
                  </a:cubicBezTo>
                  <a:close/>
                  <a:moveTo>
                    <a:pt x="127" y="210"/>
                  </a:moveTo>
                  <a:cubicBezTo>
                    <a:pt x="126" y="210"/>
                    <a:pt x="125" y="210"/>
                    <a:pt x="124" y="210"/>
                  </a:cubicBezTo>
                  <a:cubicBezTo>
                    <a:pt x="123" y="210"/>
                    <a:pt x="123" y="211"/>
                    <a:pt x="122" y="211"/>
                  </a:cubicBezTo>
                  <a:cubicBezTo>
                    <a:pt x="122" y="213"/>
                    <a:pt x="121" y="215"/>
                    <a:pt x="120" y="216"/>
                  </a:cubicBezTo>
                  <a:cubicBezTo>
                    <a:pt x="120" y="217"/>
                    <a:pt x="119" y="217"/>
                    <a:pt x="119" y="217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122" y="216"/>
                    <a:pt x="123" y="216"/>
                    <a:pt x="125" y="215"/>
                  </a:cubicBezTo>
                  <a:cubicBezTo>
                    <a:pt x="126" y="214"/>
                    <a:pt x="127" y="214"/>
                    <a:pt x="128" y="214"/>
                  </a:cubicBezTo>
                  <a:cubicBezTo>
                    <a:pt x="128" y="214"/>
                    <a:pt x="129" y="213"/>
                    <a:pt x="129" y="213"/>
                  </a:cubicBezTo>
                  <a:cubicBezTo>
                    <a:pt x="128" y="212"/>
                    <a:pt x="127" y="211"/>
                    <a:pt x="127" y="210"/>
                  </a:cubicBezTo>
                  <a:close/>
                  <a:moveTo>
                    <a:pt x="75" y="43"/>
                  </a:moveTo>
                  <a:cubicBezTo>
                    <a:pt x="74" y="39"/>
                    <a:pt x="73" y="35"/>
                    <a:pt x="72" y="31"/>
                  </a:cubicBezTo>
                  <a:cubicBezTo>
                    <a:pt x="70" y="26"/>
                    <a:pt x="68" y="22"/>
                    <a:pt x="65" y="18"/>
                  </a:cubicBezTo>
                  <a:cubicBezTo>
                    <a:pt x="64" y="16"/>
                    <a:pt x="62" y="15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1" y="14"/>
                    <a:pt x="61" y="14"/>
                    <a:pt x="61" y="15"/>
                  </a:cubicBezTo>
                  <a:cubicBezTo>
                    <a:pt x="63" y="17"/>
                    <a:pt x="65" y="20"/>
                    <a:pt x="67" y="23"/>
                  </a:cubicBezTo>
                  <a:cubicBezTo>
                    <a:pt x="68" y="25"/>
                    <a:pt x="69" y="28"/>
                    <a:pt x="70" y="30"/>
                  </a:cubicBezTo>
                  <a:cubicBezTo>
                    <a:pt x="72" y="34"/>
                    <a:pt x="73" y="37"/>
                    <a:pt x="74" y="41"/>
                  </a:cubicBezTo>
                  <a:cubicBezTo>
                    <a:pt x="74" y="42"/>
                    <a:pt x="74" y="42"/>
                    <a:pt x="75" y="43"/>
                  </a:cubicBezTo>
                  <a:close/>
                  <a:moveTo>
                    <a:pt x="261" y="106"/>
                  </a:moveTo>
                  <a:cubicBezTo>
                    <a:pt x="260" y="104"/>
                    <a:pt x="260" y="101"/>
                    <a:pt x="259" y="99"/>
                  </a:cubicBezTo>
                  <a:cubicBezTo>
                    <a:pt x="257" y="96"/>
                    <a:pt x="255" y="92"/>
                    <a:pt x="253" y="89"/>
                  </a:cubicBezTo>
                  <a:cubicBezTo>
                    <a:pt x="251" y="84"/>
                    <a:pt x="249" y="80"/>
                    <a:pt x="246" y="75"/>
                  </a:cubicBezTo>
                  <a:cubicBezTo>
                    <a:pt x="246" y="75"/>
                    <a:pt x="246" y="74"/>
                    <a:pt x="245" y="74"/>
                  </a:cubicBezTo>
                  <a:cubicBezTo>
                    <a:pt x="245" y="75"/>
                    <a:pt x="245" y="77"/>
                    <a:pt x="246" y="78"/>
                  </a:cubicBezTo>
                  <a:cubicBezTo>
                    <a:pt x="246" y="78"/>
                    <a:pt x="246" y="79"/>
                    <a:pt x="247" y="79"/>
                  </a:cubicBezTo>
                  <a:cubicBezTo>
                    <a:pt x="248" y="79"/>
                    <a:pt x="249" y="80"/>
                    <a:pt x="249" y="81"/>
                  </a:cubicBezTo>
                  <a:cubicBezTo>
                    <a:pt x="249" y="83"/>
                    <a:pt x="250" y="85"/>
                    <a:pt x="250" y="86"/>
                  </a:cubicBezTo>
                  <a:cubicBezTo>
                    <a:pt x="252" y="88"/>
                    <a:pt x="253" y="90"/>
                    <a:pt x="254" y="92"/>
                  </a:cubicBezTo>
                  <a:cubicBezTo>
                    <a:pt x="256" y="95"/>
                    <a:pt x="258" y="98"/>
                    <a:pt x="259" y="100"/>
                  </a:cubicBezTo>
                  <a:cubicBezTo>
                    <a:pt x="259" y="102"/>
                    <a:pt x="260" y="104"/>
                    <a:pt x="261" y="106"/>
                  </a:cubicBezTo>
                  <a:close/>
                  <a:moveTo>
                    <a:pt x="177" y="214"/>
                  </a:moveTo>
                  <a:cubicBezTo>
                    <a:pt x="179" y="213"/>
                    <a:pt x="181" y="212"/>
                    <a:pt x="182" y="210"/>
                  </a:cubicBezTo>
                  <a:cubicBezTo>
                    <a:pt x="182" y="209"/>
                    <a:pt x="183" y="209"/>
                    <a:pt x="184" y="209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5" y="208"/>
                    <a:pt x="185" y="202"/>
                    <a:pt x="185" y="200"/>
                  </a:cubicBezTo>
                  <a:cubicBezTo>
                    <a:pt x="183" y="205"/>
                    <a:pt x="180" y="209"/>
                    <a:pt x="177" y="214"/>
                  </a:cubicBezTo>
                  <a:close/>
                  <a:moveTo>
                    <a:pt x="174" y="243"/>
                  </a:moveTo>
                  <a:cubicBezTo>
                    <a:pt x="174" y="241"/>
                    <a:pt x="173" y="240"/>
                    <a:pt x="171" y="239"/>
                  </a:cubicBezTo>
                  <a:cubicBezTo>
                    <a:pt x="168" y="236"/>
                    <a:pt x="164" y="236"/>
                    <a:pt x="161" y="236"/>
                  </a:cubicBezTo>
                  <a:cubicBezTo>
                    <a:pt x="159" y="236"/>
                    <a:pt x="157" y="237"/>
                    <a:pt x="156" y="238"/>
                  </a:cubicBezTo>
                  <a:cubicBezTo>
                    <a:pt x="164" y="237"/>
                    <a:pt x="167" y="237"/>
                    <a:pt x="174" y="243"/>
                  </a:cubicBezTo>
                  <a:close/>
                  <a:moveTo>
                    <a:pt x="216" y="94"/>
                  </a:moveTo>
                  <a:cubicBezTo>
                    <a:pt x="217" y="100"/>
                    <a:pt x="221" y="119"/>
                    <a:pt x="223" y="121"/>
                  </a:cubicBezTo>
                  <a:cubicBezTo>
                    <a:pt x="223" y="120"/>
                    <a:pt x="223" y="119"/>
                    <a:pt x="223" y="118"/>
                  </a:cubicBezTo>
                  <a:cubicBezTo>
                    <a:pt x="222" y="117"/>
                    <a:pt x="222" y="115"/>
                    <a:pt x="221" y="113"/>
                  </a:cubicBezTo>
                  <a:cubicBezTo>
                    <a:pt x="221" y="111"/>
                    <a:pt x="221" y="110"/>
                    <a:pt x="220" y="108"/>
                  </a:cubicBezTo>
                  <a:cubicBezTo>
                    <a:pt x="219" y="104"/>
                    <a:pt x="218" y="100"/>
                    <a:pt x="217" y="96"/>
                  </a:cubicBezTo>
                  <a:cubicBezTo>
                    <a:pt x="217" y="95"/>
                    <a:pt x="216" y="94"/>
                    <a:pt x="216" y="94"/>
                  </a:cubicBezTo>
                  <a:close/>
                  <a:moveTo>
                    <a:pt x="26" y="175"/>
                  </a:moveTo>
                  <a:cubicBezTo>
                    <a:pt x="23" y="184"/>
                    <a:pt x="20" y="193"/>
                    <a:pt x="19" y="202"/>
                  </a:cubicBezTo>
                  <a:cubicBezTo>
                    <a:pt x="19" y="202"/>
                    <a:pt x="19" y="201"/>
                    <a:pt x="19" y="201"/>
                  </a:cubicBezTo>
                  <a:cubicBezTo>
                    <a:pt x="19" y="200"/>
                    <a:pt x="20" y="199"/>
                    <a:pt x="20" y="198"/>
                  </a:cubicBezTo>
                  <a:cubicBezTo>
                    <a:pt x="22" y="191"/>
                    <a:pt x="24" y="184"/>
                    <a:pt x="26" y="177"/>
                  </a:cubicBezTo>
                  <a:cubicBezTo>
                    <a:pt x="27" y="176"/>
                    <a:pt x="27" y="175"/>
                    <a:pt x="26" y="175"/>
                  </a:cubicBezTo>
                  <a:close/>
                  <a:moveTo>
                    <a:pt x="137" y="230"/>
                  </a:moveTo>
                  <a:cubicBezTo>
                    <a:pt x="137" y="231"/>
                    <a:pt x="137" y="231"/>
                    <a:pt x="137" y="231"/>
                  </a:cubicBezTo>
                  <a:cubicBezTo>
                    <a:pt x="137" y="231"/>
                    <a:pt x="137" y="230"/>
                    <a:pt x="138" y="230"/>
                  </a:cubicBezTo>
                  <a:cubicBezTo>
                    <a:pt x="139" y="230"/>
                    <a:pt x="141" y="229"/>
                    <a:pt x="143" y="229"/>
                  </a:cubicBezTo>
                  <a:cubicBezTo>
                    <a:pt x="143" y="228"/>
                    <a:pt x="144" y="228"/>
                    <a:pt x="144" y="227"/>
                  </a:cubicBezTo>
                  <a:cubicBezTo>
                    <a:pt x="145" y="225"/>
                    <a:pt x="147" y="223"/>
                    <a:pt x="148" y="220"/>
                  </a:cubicBezTo>
                  <a:cubicBezTo>
                    <a:pt x="148" y="220"/>
                    <a:pt x="148" y="220"/>
                    <a:pt x="148" y="220"/>
                  </a:cubicBezTo>
                  <a:cubicBezTo>
                    <a:pt x="147" y="221"/>
                    <a:pt x="146" y="222"/>
                    <a:pt x="145" y="223"/>
                  </a:cubicBezTo>
                  <a:cubicBezTo>
                    <a:pt x="143" y="224"/>
                    <a:pt x="142" y="226"/>
                    <a:pt x="141" y="227"/>
                  </a:cubicBezTo>
                  <a:cubicBezTo>
                    <a:pt x="140" y="228"/>
                    <a:pt x="139" y="229"/>
                    <a:pt x="138" y="228"/>
                  </a:cubicBezTo>
                  <a:cubicBezTo>
                    <a:pt x="137" y="229"/>
                    <a:pt x="137" y="230"/>
                    <a:pt x="137" y="230"/>
                  </a:cubicBezTo>
                  <a:close/>
                  <a:moveTo>
                    <a:pt x="41" y="111"/>
                  </a:moveTo>
                  <a:cubicBezTo>
                    <a:pt x="41" y="111"/>
                    <a:pt x="41" y="111"/>
                    <a:pt x="41" y="111"/>
                  </a:cubicBezTo>
                  <a:cubicBezTo>
                    <a:pt x="41" y="112"/>
                    <a:pt x="42" y="112"/>
                    <a:pt x="42" y="113"/>
                  </a:cubicBezTo>
                  <a:cubicBezTo>
                    <a:pt x="44" y="115"/>
                    <a:pt x="46" y="116"/>
                    <a:pt x="49" y="117"/>
                  </a:cubicBezTo>
                  <a:cubicBezTo>
                    <a:pt x="51" y="118"/>
                    <a:pt x="53" y="117"/>
                    <a:pt x="55" y="116"/>
                  </a:cubicBezTo>
                  <a:cubicBezTo>
                    <a:pt x="56" y="116"/>
                    <a:pt x="56" y="115"/>
                    <a:pt x="57" y="115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4" y="116"/>
                    <a:pt x="51" y="116"/>
                    <a:pt x="49" y="115"/>
                  </a:cubicBezTo>
                  <a:cubicBezTo>
                    <a:pt x="49" y="115"/>
                    <a:pt x="48" y="115"/>
                    <a:pt x="48" y="115"/>
                  </a:cubicBezTo>
                  <a:cubicBezTo>
                    <a:pt x="46" y="115"/>
                    <a:pt x="44" y="114"/>
                    <a:pt x="42" y="112"/>
                  </a:cubicBezTo>
                  <a:cubicBezTo>
                    <a:pt x="42" y="112"/>
                    <a:pt x="42" y="111"/>
                    <a:pt x="41" y="111"/>
                  </a:cubicBezTo>
                  <a:close/>
                  <a:moveTo>
                    <a:pt x="40" y="43"/>
                  </a:moveTo>
                  <a:cubicBezTo>
                    <a:pt x="35" y="42"/>
                    <a:pt x="26" y="48"/>
                    <a:pt x="24" y="53"/>
                  </a:cubicBezTo>
                  <a:cubicBezTo>
                    <a:pt x="29" y="48"/>
                    <a:pt x="34" y="45"/>
                    <a:pt x="40" y="43"/>
                  </a:cubicBezTo>
                  <a:close/>
                  <a:moveTo>
                    <a:pt x="234" y="243"/>
                  </a:moveTo>
                  <a:cubicBezTo>
                    <a:pt x="234" y="242"/>
                    <a:pt x="234" y="242"/>
                    <a:pt x="234" y="242"/>
                  </a:cubicBezTo>
                  <a:cubicBezTo>
                    <a:pt x="231" y="241"/>
                    <a:pt x="228" y="241"/>
                    <a:pt x="226" y="241"/>
                  </a:cubicBezTo>
                  <a:cubicBezTo>
                    <a:pt x="225" y="241"/>
                    <a:pt x="224" y="241"/>
                    <a:pt x="224" y="242"/>
                  </a:cubicBezTo>
                  <a:cubicBezTo>
                    <a:pt x="223" y="243"/>
                    <a:pt x="223" y="244"/>
                    <a:pt x="222" y="245"/>
                  </a:cubicBezTo>
                  <a:cubicBezTo>
                    <a:pt x="222" y="245"/>
                    <a:pt x="222" y="245"/>
                    <a:pt x="222" y="245"/>
                  </a:cubicBezTo>
                  <a:cubicBezTo>
                    <a:pt x="226" y="243"/>
                    <a:pt x="230" y="243"/>
                    <a:pt x="234" y="243"/>
                  </a:cubicBezTo>
                  <a:close/>
                  <a:moveTo>
                    <a:pt x="208" y="230"/>
                  </a:moveTo>
                  <a:cubicBezTo>
                    <a:pt x="210" y="231"/>
                    <a:pt x="212" y="230"/>
                    <a:pt x="214" y="229"/>
                  </a:cubicBezTo>
                  <a:cubicBezTo>
                    <a:pt x="216" y="227"/>
                    <a:pt x="217" y="226"/>
                    <a:pt x="218" y="224"/>
                  </a:cubicBezTo>
                  <a:cubicBezTo>
                    <a:pt x="219" y="224"/>
                    <a:pt x="219" y="224"/>
                    <a:pt x="219" y="223"/>
                  </a:cubicBezTo>
                  <a:cubicBezTo>
                    <a:pt x="219" y="223"/>
                    <a:pt x="219" y="223"/>
                    <a:pt x="218" y="224"/>
                  </a:cubicBezTo>
                  <a:cubicBezTo>
                    <a:pt x="216" y="226"/>
                    <a:pt x="214" y="227"/>
                    <a:pt x="211" y="228"/>
                  </a:cubicBezTo>
                  <a:cubicBezTo>
                    <a:pt x="210" y="229"/>
                    <a:pt x="209" y="229"/>
                    <a:pt x="208" y="230"/>
                  </a:cubicBezTo>
                  <a:close/>
                  <a:moveTo>
                    <a:pt x="94" y="227"/>
                  </a:moveTo>
                  <a:cubicBezTo>
                    <a:pt x="94" y="227"/>
                    <a:pt x="94" y="227"/>
                    <a:pt x="94" y="227"/>
                  </a:cubicBezTo>
                  <a:cubicBezTo>
                    <a:pt x="92" y="228"/>
                    <a:pt x="89" y="229"/>
                    <a:pt x="87" y="229"/>
                  </a:cubicBezTo>
                  <a:cubicBezTo>
                    <a:pt x="87" y="229"/>
                    <a:pt x="86" y="229"/>
                    <a:pt x="86" y="229"/>
                  </a:cubicBezTo>
                  <a:cubicBezTo>
                    <a:pt x="86" y="230"/>
                    <a:pt x="85" y="232"/>
                    <a:pt x="85" y="233"/>
                  </a:cubicBezTo>
                  <a:cubicBezTo>
                    <a:pt x="87" y="231"/>
                    <a:pt x="89" y="230"/>
                    <a:pt x="92" y="230"/>
                  </a:cubicBezTo>
                  <a:cubicBezTo>
                    <a:pt x="93" y="229"/>
                    <a:pt x="94" y="229"/>
                    <a:pt x="94" y="227"/>
                  </a:cubicBezTo>
                  <a:close/>
                  <a:moveTo>
                    <a:pt x="250" y="180"/>
                  </a:moveTo>
                  <a:cubicBezTo>
                    <a:pt x="250" y="180"/>
                    <a:pt x="250" y="180"/>
                    <a:pt x="250" y="180"/>
                  </a:cubicBezTo>
                  <a:cubicBezTo>
                    <a:pt x="248" y="175"/>
                    <a:pt x="247" y="171"/>
                    <a:pt x="244" y="168"/>
                  </a:cubicBezTo>
                  <a:cubicBezTo>
                    <a:pt x="243" y="166"/>
                    <a:pt x="242" y="165"/>
                    <a:pt x="240" y="163"/>
                  </a:cubicBezTo>
                  <a:cubicBezTo>
                    <a:pt x="240" y="163"/>
                    <a:pt x="240" y="163"/>
                    <a:pt x="239" y="163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44" y="168"/>
                    <a:pt x="247" y="174"/>
                    <a:pt x="250" y="180"/>
                  </a:cubicBezTo>
                  <a:close/>
                  <a:moveTo>
                    <a:pt x="232" y="235"/>
                  </a:moveTo>
                  <a:cubicBezTo>
                    <a:pt x="237" y="235"/>
                    <a:pt x="241" y="237"/>
                    <a:pt x="245" y="239"/>
                  </a:cubicBezTo>
                  <a:cubicBezTo>
                    <a:pt x="241" y="234"/>
                    <a:pt x="237" y="233"/>
                    <a:pt x="232" y="235"/>
                  </a:cubicBezTo>
                  <a:close/>
                  <a:moveTo>
                    <a:pt x="168" y="231"/>
                  </a:moveTo>
                  <a:cubicBezTo>
                    <a:pt x="169" y="231"/>
                    <a:pt x="169" y="231"/>
                    <a:pt x="170" y="231"/>
                  </a:cubicBezTo>
                  <a:cubicBezTo>
                    <a:pt x="171" y="232"/>
                    <a:pt x="171" y="232"/>
                    <a:pt x="172" y="233"/>
                  </a:cubicBezTo>
                  <a:cubicBezTo>
                    <a:pt x="173" y="232"/>
                    <a:pt x="173" y="232"/>
                    <a:pt x="173" y="231"/>
                  </a:cubicBezTo>
                  <a:cubicBezTo>
                    <a:pt x="173" y="230"/>
                    <a:pt x="173" y="228"/>
                    <a:pt x="173" y="227"/>
                  </a:cubicBezTo>
                  <a:cubicBezTo>
                    <a:pt x="171" y="228"/>
                    <a:pt x="170" y="229"/>
                    <a:pt x="168" y="231"/>
                  </a:cubicBezTo>
                  <a:close/>
                  <a:moveTo>
                    <a:pt x="22" y="85"/>
                  </a:moveTo>
                  <a:cubicBezTo>
                    <a:pt x="22" y="85"/>
                    <a:pt x="22" y="85"/>
                    <a:pt x="22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5"/>
                    <a:pt x="22" y="84"/>
                    <a:pt x="22" y="84"/>
                  </a:cubicBezTo>
                  <a:cubicBezTo>
                    <a:pt x="18" y="80"/>
                    <a:pt x="16" y="75"/>
                    <a:pt x="17" y="69"/>
                  </a:cubicBezTo>
                  <a:cubicBezTo>
                    <a:pt x="17" y="66"/>
                    <a:pt x="17" y="62"/>
                    <a:pt x="18" y="59"/>
                  </a:cubicBezTo>
                  <a:cubicBezTo>
                    <a:pt x="19" y="59"/>
                    <a:pt x="19" y="59"/>
                    <a:pt x="19" y="58"/>
                  </a:cubicBezTo>
                  <a:cubicBezTo>
                    <a:pt x="18" y="59"/>
                    <a:pt x="18" y="60"/>
                    <a:pt x="17" y="61"/>
                  </a:cubicBezTo>
                  <a:cubicBezTo>
                    <a:pt x="16" y="65"/>
                    <a:pt x="16" y="69"/>
                    <a:pt x="16" y="73"/>
                  </a:cubicBezTo>
                  <a:cubicBezTo>
                    <a:pt x="17" y="75"/>
                    <a:pt x="17" y="78"/>
                    <a:pt x="18" y="80"/>
                  </a:cubicBezTo>
                  <a:cubicBezTo>
                    <a:pt x="19" y="82"/>
                    <a:pt x="20" y="84"/>
                    <a:pt x="22" y="85"/>
                  </a:cubicBezTo>
                  <a:close/>
                  <a:moveTo>
                    <a:pt x="42" y="74"/>
                  </a:moveTo>
                  <a:cubicBezTo>
                    <a:pt x="42" y="73"/>
                    <a:pt x="42" y="71"/>
                    <a:pt x="41" y="70"/>
                  </a:cubicBezTo>
                  <a:cubicBezTo>
                    <a:pt x="40" y="67"/>
                    <a:pt x="38" y="66"/>
                    <a:pt x="35" y="65"/>
                  </a:cubicBezTo>
                  <a:cubicBezTo>
                    <a:pt x="34" y="65"/>
                    <a:pt x="33" y="65"/>
                    <a:pt x="33" y="67"/>
                  </a:cubicBezTo>
                  <a:cubicBezTo>
                    <a:pt x="36" y="65"/>
                    <a:pt x="37" y="66"/>
                    <a:pt x="39" y="68"/>
                  </a:cubicBezTo>
                  <a:cubicBezTo>
                    <a:pt x="39" y="69"/>
                    <a:pt x="40" y="70"/>
                    <a:pt x="40" y="71"/>
                  </a:cubicBezTo>
                  <a:cubicBezTo>
                    <a:pt x="40" y="73"/>
                    <a:pt x="41" y="73"/>
                    <a:pt x="42" y="74"/>
                  </a:cubicBezTo>
                  <a:close/>
                  <a:moveTo>
                    <a:pt x="197" y="111"/>
                  </a:moveTo>
                  <a:cubicBezTo>
                    <a:pt x="197" y="111"/>
                    <a:pt x="197" y="111"/>
                    <a:pt x="197" y="111"/>
                  </a:cubicBezTo>
                  <a:cubicBezTo>
                    <a:pt x="196" y="112"/>
                    <a:pt x="196" y="113"/>
                    <a:pt x="196" y="114"/>
                  </a:cubicBezTo>
                  <a:cubicBezTo>
                    <a:pt x="195" y="116"/>
                    <a:pt x="194" y="118"/>
                    <a:pt x="193" y="120"/>
                  </a:cubicBezTo>
                  <a:cubicBezTo>
                    <a:pt x="192" y="124"/>
                    <a:pt x="191" y="129"/>
                    <a:pt x="192" y="133"/>
                  </a:cubicBezTo>
                  <a:cubicBezTo>
                    <a:pt x="192" y="134"/>
                    <a:pt x="192" y="135"/>
                    <a:pt x="192" y="135"/>
                  </a:cubicBezTo>
                  <a:cubicBezTo>
                    <a:pt x="192" y="135"/>
                    <a:pt x="192" y="135"/>
                    <a:pt x="192" y="135"/>
                  </a:cubicBezTo>
                  <a:cubicBezTo>
                    <a:pt x="192" y="127"/>
                    <a:pt x="194" y="119"/>
                    <a:pt x="197" y="111"/>
                  </a:cubicBezTo>
                  <a:close/>
                  <a:moveTo>
                    <a:pt x="155" y="231"/>
                  </a:moveTo>
                  <a:cubicBezTo>
                    <a:pt x="158" y="230"/>
                    <a:pt x="160" y="229"/>
                    <a:pt x="162" y="227"/>
                  </a:cubicBezTo>
                  <a:cubicBezTo>
                    <a:pt x="160" y="227"/>
                    <a:pt x="159" y="227"/>
                    <a:pt x="158" y="227"/>
                  </a:cubicBezTo>
                  <a:cubicBezTo>
                    <a:pt x="157" y="227"/>
                    <a:pt x="156" y="227"/>
                    <a:pt x="156" y="228"/>
                  </a:cubicBezTo>
                  <a:cubicBezTo>
                    <a:pt x="155" y="228"/>
                    <a:pt x="155" y="228"/>
                    <a:pt x="155" y="229"/>
                  </a:cubicBezTo>
                  <a:cubicBezTo>
                    <a:pt x="156" y="229"/>
                    <a:pt x="155" y="230"/>
                    <a:pt x="155" y="231"/>
                  </a:cubicBezTo>
                  <a:close/>
                  <a:moveTo>
                    <a:pt x="141" y="201"/>
                  </a:moveTo>
                  <a:cubicBezTo>
                    <a:pt x="136" y="203"/>
                    <a:pt x="131" y="205"/>
                    <a:pt x="126" y="207"/>
                  </a:cubicBezTo>
                  <a:cubicBezTo>
                    <a:pt x="130" y="207"/>
                    <a:pt x="138" y="204"/>
                    <a:pt x="141" y="201"/>
                  </a:cubicBezTo>
                  <a:close/>
                  <a:moveTo>
                    <a:pt x="224" y="174"/>
                  </a:moveTo>
                  <a:cubicBezTo>
                    <a:pt x="225" y="180"/>
                    <a:pt x="226" y="186"/>
                    <a:pt x="227" y="192"/>
                  </a:cubicBezTo>
                  <a:cubicBezTo>
                    <a:pt x="228" y="186"/>
                    <a:pt x="227" y="180"/>
                    <a:pt x="224" y="174"/>
                  </a:cubicBezTo>
                  <a:close/>
                  <a:moveTo>
                    <a:pt x="37" y="154"/>
                  </a:moveTo>
                  <a:cubicBezTo>
                    <a:pt x="37" y="154"/>
                    <a:pt x="37" y="154"/>
                    <a:pt x="37" y="154"/>
                  </a:cubicBezTo>
                  <a:cubicBezTo>
                    <a:pt x="33" y="160"/>
                    <a:pt x="30" y="166"/>
                    <a:pt x="27" y="172"/>
                  </a:cubicBezTo>
                  <a:cubicBezTo>
                    <a:pt x="28" y="172"/>
                    <a:pt x="28" y="171"/>
                    <a:pt x="29" y="171"/>
                  </a:cubicBezTo>
                  <a:cubicBezTo>
                    <a:pt x="31" y="165"/>
                    <a:pt x="34" y="160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lose/>
                  <a:moveTo>
                    <a:pt x="57" y="111"/>
                  </a:moveTo>
                  <a:cubicBezTo>
                    <a:pt x="57" y="111"/>
                    <a:pt x="57" y="111"/>
                    <a:pt x="57" y="111"/>
                  </a:cubicBezTo>
                  <a:cubicBezTo>
                    <a:pt x="58" y="111"/>
                    <a:pt x="58" y="111"/>
                    <a:pt x="58" y="110"/>
                  </a:cubicBezTo>
                  <a:cubicBezTo>
                    <a:pt x="59" y="109"/>
                    <a:pt x="60" y="107"/>
                    <a:pt x="60" y="105"/>
                  </a:cubicBezTo>
                  <a:cubicBezTo>
                    <a:pt x="61" y="105"/>
                    <a:pt x="60" y="104"/>
                    <a:pt x="60" y="104"/>
                  </a:cubicBezTo>
                  <a:cubicBezTo>
                    <a:pt x="59" y="104"/>
                    <a:pt x="59" y="104"/>
                    <a:pt x="58" y="104"/>
                  </a:cubicBezTo>
                  <a:cubicBezTo>
                    <a:pt x="59" y="107"/>
                    <a:pt x="58" y="109"/>
                    <a:pt x="57" y="111"/>
                  </a:cubicBezTo>
                  <a:close/>
                  <a:moveTo>
                    <a:pt x="207" y="130"/>
                  </a:moveTo>
                  <a:cubicBezTo>
                    <a:pt x="208" y="125"/>
                    <a:pt x="207" y="121"/>
                    <a:pt x="207" y="116"/>
                  </a:cubicBezTo>
                  <a:cubicBezTo>
                    <a:pt x="206" y="121"/>
                    <a:pt x="206" y="125"/>
                    <a:pt x="207" y="130"/>
                  </a:cubicBezTo>
                  <a:close/>
                  <a:moveTo>
                    <a:pt x="242" y="98"/>
                  </a:moveTo>
                  <a:cubicBezTo>
                    <a:pt x="242" y="98"/>
                    <a:pt x="242" y="98"/>
                    <a:pt x="242" y="98"/>
                  </a:cubicBezTo>
                  <a:cubicBezTo>
                    <a:pt x="242" y="95"/>
                    <a:pt x="243" y="92"/>
                    <a:pt x="244" y="89"/>
                  </a:cubicBezTo>
                  <a:cubicBezTo>
                    <a:pt x="243" y="89"/>
                    <a:pt x="243" y="88"/>
                    <a:pt x="242" y="88"/>
                  </a:cubicBezTo>
                  <a:cubicBezTo>
                    <a:pt x="242" y="91"/>
                    <a:pt x="242" y="95"/>
                    <a:pt x="242" y="98"/>
                  </a:cubicBezTo>
                  <a:close/>
                  <a:moveTo>
                    <a:pt x="16" y="82"/>
                  </a:moveTo>
                  <a:cubicBezTo>
                    <a:pt x="15" y="79"/>
                    <a:pt x="14" y="75"/>
                    <a:pt x="14" y="72"/>
                  </a:cubicBezTo>
                  <a:cubicBezTo>
                    <a:pt x="13" y="76"/>
                    <a:pt x="14" y="80"/>
                    <a:pt x="16" y="82"/>
                  </a:cubicBezTo>
                  <a:close/>
                  <a:moveTo>
                    <a:pt x="147" y="230"/>
                  </a:moveTo>
                  <a:cubicBezTo>
                    <a:pt x="146" y="230"/>
                    <a:pt x="145" y="230"/>
                    <a:pt x="145" y="231"/>
                  </a:cubicBezTo>
                  <a:cubicBezTo>
                    <a:pt x="144" y="232"/>
                    <a:pt x="144" y="233"/>
                    <a:pt x="143" y="234"/>
                  </a:cubicBezTo>
                  <a:cubicBezTo>
                    <a:pt x="146" y="234"/>
                    <a:pt x="146" y="232"/>
                    <a:pt x="147" y="230"/>
                  </a:cubicBezTo>
                  <a:close/>
                  <a:moveTo>
                    <a:pt x="19" y="212"/>
                  </a:moveTo>
                  <a:cubicBezTo>
                    <a:pt x="20" y="210"/>
                    <a:pt x="21" y="209"/>
                    <a:pt x="21" y="207"/>
                  </a:cubicBezTo>
                  <a:cubicBezTo>
                    <a:pt x="21" y="206"/>
                    <a:pt x="21" y="205"/>
                    <a:pt x="21" y="204"/>
                  </a:cubicBezTo>
                  <a:cubicBezTo>
                    <a:pt x="21" y="204"/>
                    <a:pt x="21" y="203"/>
                    <a:pt x="21" y="203"/>
                  </a:cubicBezTo>
                  <a:cubicBezTo>
                    <a:pt x="20" y="206"/>
                    <a:pt x="20" y="209"/>
                    <a:pt x="19" y="212"/>
                  </a:cubicBezTo>
                  <a:close/>
                  <a:moveTo>
                    <a:pt x="214" y="160"/>
                  </a:moveTo>
                  <a:cubicBezTo>
                    <a:pt x="211" y="159"/>
                    <a:pt x="210" y="158"/>
                    <a:pt x="208" y="157"/>
                  </a:cubicBezTo>
                  <a:cubicBezTo>
                    <a:pt x="206" y="156"/>
                    <a:pt x="204" y="154"/>
                    <a:pt x="202" y="153"/>
                  </a:cubicBezTo>
                  <a:cubicBezTo>
                    <a:pt x="205" y="156"/>
                    <a:pt x="209" y="159"/>
                    <a:pt x="214" y="160"/>
                  </a:cubicBezTo>
                  <a:close/>
                  <a:moveTo>
                    <a:pt x="23" y="228"/>
                  </a:moveTo>
                  <a:cubicBezTo>
                    <a:pt x="21" y="228"/>
                    <a:pt x="19" y="229"/>
                    <a:pt x="17" y="230"/>
                  </a:cubicBezTo>
                  <a:cubicBezTo>
                    <a:pt x="17" y="230"/>
                    <a:pt x="17" y="230"/>
                    <a:pt x="17" y="231"/>
                  </a:cubicBezTo>
                  <a:cubicBezTo>
                    <a:pt x="19" y="230"/>
                    <a:pt x="21" y="230"/>
                    <a:pt x="23" y="229"/>
                  </a:cubicBezTo>
                  <a:cubicBezTo>
                    <a:pt x="23" y="229"/>
                    <a:pt x="24" y="229"/>
                    <a:pt x="23" y="228"/>
                  </a:cubicBezTo>
                  <a:close/>
                  <a:moveTo>
                    <a:pt x="25" y="171"/>
                  </a:moveTo>
                  <a:cubicBezTo>
                    <a:pt x="22" y="177"/>
                    <a:pt x="20" y="182"/>
                    <a:pt x="19" y="188"/>
                  </a:cubicBezTo>
                  <a:cubicBezTo>
                    <a:pt x="21" y="183"/>
                    <a:pt x="23" y="177"/>
                    <a:pt x="25" y="171"/>
                  </a:cubicBezTo>
                  <a:close/>
                  <a:moveTo>
                    <a:pt x="188" y="260"/>
                  </a:moveTo>
                  <a:cubicBezTo>
                    <a:pt x="188" y="261"/>
                    <a:pt x="192" y="263"/>
                    <a:pt x="193" y="262"/>
                  </a:cubicBezTo>
                  <a:cubicBezTo>
                    <a:pt x="192" y="261"/>
                    <a:pt x="190" y="260"/>
                    <a:pt x="188" y="260"/>
                  </a:cubicBezTo>
                  <a:close/>
                  <a:moveTo>
                    <a:pt x="172" y="201"/>
                  </a:moveTo>
                  <a:cubicBezTo>
                    <a:pt x="172" y="201"/>
                    <a:pt x="172" y="201"/>
                    <a:pt x="172" y="201"/>
                  </a:cubicBezTo>
                  <a:cubicBezTo>
                    <a:pt x="170" y="203"/>
                    <a:pt x="169" y="205"/>
                    <a:pt x="168" y="207"/>
                  </a:cubicBezTo>
                  <a:cubicBezTo>
                    <a:pt x="168" y="207"/>
                    <a:pt x="168" y="207"/>
                    <a:pt x="169" y="208"/>
                  </a:cubicBezTo>
                  <a:cubicBezTo>
                    <a:pt x="170" y="205"/>
                    <a:pt x="171" y="203"/>
                    <a:pt x="172" y="201"/>
                  </a:cubicBezTo>
                  <a:close/>
                  <a:moveTo>
                    <a:pt x="250" y="173"/>
                  </a:moveTo>
                  <a:cubicBezTo>
                    <a:pt x="250" y="172"/>
                    <a:pt x="250" y="172"/>
                    <a:pt x="250" y="172"/>
                  </a:cubicBezTo>
                  <a:cubicBezTo>
                    <a:pt x="249" y="169"/>
                    <a:pt x="248" y="167"/>
                    <a:pt x="246" y="165"/>
                  </a:cubicBezTo>
                  <a:cubicBezTo>
                    <a:pt x="246" y="165"/>
                    <a:pt x="246" y="164"/>
                    <a:pt x="245" y="164"/>
                  </a:cubicBezTo>
                  <a:cubicBezTo>
                    <a:pt x="245" y="164"/>
                    <a:pt x="245" y="164"/>
                    <a:pt x="245" y="164"/>
                  </a:cubicBezTo>
                  <a:cubicBezTo>
                    <a:pt x="246" y="167"/>
                    <a:pt x="248" y="170"/>
                    <a:pt x="250" y="173"/>
                  </a:cubicBezTo>
                  <a:close/>
                  <a:moveTo>
                    <a:pt x="169" y="224"/>
                  </a:moveTo>
                  <a:cubicBezTo>
                    <a:pt x="167" y="225"/>
                    <a:pt x="167" y="225"/>
                    <a:pt x="167" y="228"/>
                  </a:cubicBezTo>
                  <a:cubicBezTo>
                    <a:pt x="168" y="228"/>
                    <a:pt x="169" y="226"/>
                    <a:pt x="169" y="224"/>
                  </a:cubicBezTo>
                  <a:close/>
                  <a:moveTo>
                    <a:pt x="141" y="63"/>
                  </a:moveTo>
                  <a:cubicBezTo>
                    <a:pt x="141" y="58"/>
                    <a:pt x="141" y="54"/>
                    <a:pt x="138" y="50"/>
                  </a:cubicBezTo>
                  <a:cubicBezTo>
                    <a:pt x="140" y="54"/>
                    <a:pt x="141" y="58"/>
                    <a:pt x="141" y="63"/>
                  </a:cubicBezTo>
                  <a:close/>
                  <a:moveTo>
                    <a:pt x="3" y="250"/>
                  </a:moveTo>
                  <a:cubicBezTo>
                    <a:pt x="3" y="254"/>
                    <a:pt x="3" y="256"/>
                    <a:pt x="5" y="256"/>
                  </a:cubicBezTo>
                  <a:cubicBezTo>
                    <a:pt x="5" y="254"/>
                    <a:pt x="4" y="252"/>
                    <a:pt x="3" y="250"/>
                  </a:cubicBezTo>
                  <a:close/>
                  <a:moveTo>
                    <a:pt x="241" y="35"/>
                  </a:moveTo>
                  <a:cubicBezTo>
                    <a:pt x="241" y="36"/>
                    <a:pt x="241" y="37"/>
                    <a:pt x="241" y="38"/>
                  </a:cubicBezTo>
                  <a:cubicBezTo>
                    <a:pt x="241" y="38"/>
                    <a:pt x="241" y="38"/>
                    <a:pt x="242" y="38"/>
                  </a:cubicBezTo>
                  <a:cubicBezTo>
                    <a:pt x="242" y="39"/>
                    <a:pt x="242" y="39"/>
                    <a:pt x="242" y="40"/>
                  </a:cubicBezTo>
                  <a:cubicBezTo>
                    <a:pt x="242" y="40"/>
                    <a:pt x="242" y="41"/>
                    <a:pt x="243" y="41"/>
                  </a:cubicBezTo>
                  <a:cubicBezTo>
                    <a:pt x="243" y="39"/>
                    <a:pt x="242" y="37"/>
                    <a:pt x="241" y="35"/>
                  </a:cubicBezTo>
                  <a:close/>
                  <a:moveTo>
                    <a:pt x="151" y="229"/>
                  </a:moveTo>
                  <a:cubicBezTo>
                    <a:pt x="150" y="229"/>
                    <a:pt x="149" y="229"/>
                    <a:pt x="148" y="230"/>
                  </a:cubicBezTo>
                  <a:cubicBezTo>
                    <a:pt x="148" y="230"/>
                    <a:pt x="149" y="230"/>
                    <a:pt x="149" y="230"/>
                  </a:cubicBezTo>
                  <a:cubicBezTo>
                    <a:pt x="150" y="231"/>
                    <a:pt x="150" y="231"/>
                    <a:pt x="150" y="232"/>
                  </a:cubicBezTo>
                  <a:cubicBezTo>
                    <a:pt x="150" y="231"/>
                    <a:pt x="151" y="230"/>
                    <a:pt x="151" y="229"/>
                  </a:cubicBezTo>
                  <a:close/>
                  <a:moveTo>
                    <a:pt x="213" y="40"/>
                  </a:moveTo>
                  <a:cubicBezTo>
                    <a:pt x="211" y="42"/>
                    <a:pt x="212" y="43"/>
                    <a:pt x="213" y="44"/>
                  </a:cubicBezTo>
                  <a:cubicBezTo>
                    <a:pt x="213" y="45"/>
                    <a:pt x="213" y="45"/>
                    <a:pt x="213" y="45"/>
                  </a:cubicBezTo>
                  <a:cubicBezTo>
                    <a:pt x="213" y="45"/>
                    <a:pt x="213" y="45"/>
                    <a:pt x="214" y="45"/>
                  </a:cubicBezTo>
                  <a:cubicBezTo>
                    <a:pt x="213" y="43"/>
                    <a:pt x="213" y="42"/>
                    <a:pt x="213" y="40"/>
                  </a:cubicBezTo>
                  <a:close/>
                  <a:moveTo>
                    <a:pt x="160" y="231"/>
                  </a:moveTo>
                  <a:cubicBezTo>
                    <a:pt x="160" y="231"/>
                    <a:pt x="160" y="231"/>
                    <a:pt x="160" y="231"/>
                  </a:cubicBezTo>
                  <a:cubicBezTo>
                    <a:pt x="161" y="231"/>
                    <a:pt x="162" y="231"/>
                    <a:pt x="163" y="231"/>
                  </a:cubicBezTo>
                  <a:cubicBezTo>
                    <a:pt x="163" y="230"/>
                    <a:pt x="163" y="229"/>
                    <a:pt x="163" y="229"/>
                  </a:cubicBezTo>
                  <a:cubicBezTo>
                    <a:pt x="163" y="229"/>
                    <a:pt x="163" y="229"/>
                    <a:pt x="163" y="229"/>
                  </a:cubicBezTo>
                  <a:cubicBezTo>
                    <a:pt x="162" y="230"/>
                    <a:pt x="161" y="230"/>
                    <a:pt x="160" y="231"/>
                  </a:cubicBezTo>
                  <a:close/>
                  <a:moveTo>
                    <a:pt x="215" y="249"/>
                  </a:moveTo>
                  <a:cubicBezTo>
                    <a:pt x="214" y="249"/>
                    <a:pt x="213" y="251"/>
                    <a:pt x="212" y="252"/>
                  </a:cubicBezTo>
                  <a:cubicBezTo>
                    <a:pt x="213" y="251"/>
                    <a:pt x="214" y="250"/>
                    <a:pt x="215" y="249"/>
                  </a:cubicBezTo>
                  <a:close/>
                  <a:moveTo>
                    <a:pt x="109" y="242"/>
                  </a:moveTo>
                  <a:cubicBezTo>
                    <a:pt x="108" y="240"/>
                    <a:pt x="108" y="238"/>
                    <a:pt x="106" y="237"/>
                  </a:cubicBezTo>
                  <a:cubicBezTo>
                    <a:pt x="107" y="239"/>
                    <a:pt x="108" y="240"/>
                    <a:pt x="109" y="242"/>
                  </a:cubicBezTo>
                  <a:close/>
                  <a:moveTo>
                    <a:pt x="117" y="216"/>
                  </a:moveTo>
                  <a:cubicBezTo>
                    <a:pt x="117" y="216"/>
                    <a:pt x="117" y="216"/>
                    <a:pt x="117" y="215"/>
                  </a:cubicBezTo>
                  <a:cubicBezTo>
                    <a:pt x="116" y="216"/>
                    <a:pt x="115" y="217"/>
                    <a:pt x="114" y="219"/>
                  </a:cubicBezTo>
                  <a:cubicBezTo>
                    <a:pt x="115" y="219"/>
                    <a:pt x="116" y="219"/>
                    <a:pt x="116" y="218"/>
                  </a:cubicBezTo>
                  <a:cubicBezTo>
                    <a:pt x="116" y="217"/>
                    <a:pt x="117" y="216"/>
                    <a:pt x="117" y="216"/>
                  </a:cubicBezTo>
                  <a:close/>
                  <a:moveTo>
                    <a:pt x="138" y="216"/>
                  </a:moveTo>
                  <a:cubicBezTo>
                    <a:pt x="140" y="215"/>
                    <a:pt x="140" y="215"/>
                    <a:pt x="140" y="213"/>
                  </a:cubicBezTo>
                  <a:cubicBezTo>
                    <a:pt x="139" y="214"/>
                    <a:pt x="139" y="215"/>
                    <a:pt x="138" y="216"/>
                  </a:cubicBezTo>
                  <a:close/>
                  <a:moveTo>
                    <a:pt x="21" y="219"/>
                  </a:moveTo>
                  <a:cubicBezTo>
                    <a:pt x="20" y="219"/>
                    <a:pt x="20" y="219"/>
                    <a:pt x="19" y="220"/>
                  </a:cubicBezTo>
                  <a:cubicBezTo>
                    <a:pt x="20" y="220"/>
                    <a:pt x="20" y="220"/>
                    <a:pt x="20" y="221"/>
                  </a:cubicBezTo>
                  <a:cubicBezTo>
                    <a:pt x="21" y="220"/>
                    <a:pt x="21" y="220"/>
                    <a:pt x="21" y="219"/>
                  </a:cubicBezTo>
                  <a:close/>
                  <a:moveTo>
                    <a:pt x="147" y="234"/>
                  </a:moveTo>
                  <a:cubicBezTo>
                    <a:pt x="148" y="235"/>
                    <a:pt x="149" y="234"/>
                    <a:pt x="149" y="233"/>
                  </a:cubicBezTo>
                  <a:cubicBezTo>
                    <a:pt x="148" y="233"/>
                    <a:pt x="148" y="234"/>
                    <a:pt x="147" y="234"/>
                  </a:cubicBezTo>
                  <a:close/>
                  <a:moveTo>
                    <a:pt x="11" y="234"/>
                  </a:moveTo>
                  <a:cubicBezTo>
                    <a:pt x="13" y="233"/>
                    <a:pt x="14" y="232"/>
                    <a:pt x="14" y="232"/>
                  </a:cubicBezTo>
                  <a:cubicBezTo>
                    <a:pt x="13" y="232"/>
                    <a:pt x="12" y="233"/>
                    <a:pt x="11" y="234"/>
                  </a:cubicBezTo>
                  <a:close/>
                  <a:moveTo>
                    <a:pt x="241" y="69"/>
                  </a:moveTo>
                  <a:cubicBezTo>
                    <a:pt x="241" y="69"/>
                    <a:pt x="241" y="69"/>
                    <a:pt x="241" y="69"/>
                  </a:cubicBezTo>
                  <a:cubicBezTo>
                    <a:pt x="241" y="70"/>
                    <a:pt x="241" y="71"/>
                    <a:pt x="240" y="72"/>
                  </a:cubicBezTo>
                  <a:cubicBezTo>
                    <a:pt x="241" y="72"/>
                    <a:pt x="241" y="72"/>
                    <a:pt x="241" y="72"/>
                  </a:cubicBezTo>
                  <a:cubicBezTo>
                    <a:pt x="242" y="71"/>
                    <a:pt x="241" y="70"/>
                    <a:pt x="241" y="69"/>
                  </a:cubicBezTo>
                  <a:close/>
                  <a:moveTo>
                    <a:pt x="111" y="251"/>
                  </a:moveTo>
                  <a:cubicBezTo>
                    <a:pt x="111" y="251"/>
                    <a:pt x="111" y="251"/>
                    <a:pt x="111" y="251"/>
                  </a:cubicBezTo>
                  <a:cubicBezTo>
                    <a:pt x="112" y="252"/>
                    <a:pt x="112" y="253"/>
                    <a:pt x="113" y="254"/>
                  </a:cubicBezTo>
                  <a:cubicBezTo>
                    <a:pt x="113" y="254"/>
                    <a:pt x="113" y="254"/>
                    <a:pt x="113" y="254"/>
                  </a:cubicBezTo>
                  <a:cubicBezTo>
                    <a:pt x="113" y="253"/>
                    <a:pt x="112" y="252"/>
                    <a:pt x="111" y="251"/>
                  </a:cubicBezTo>
                  <a:close/>
                  <a:moveTo>
                    <a:pt x="57" y="254"/>
                  </a:moveTo>
                  <a:cubicBezTo>
                    <a:pt x="55" y="254"/>
                    <a:pt x="54" y="253"/>
                    <a:pt x="53" y="253"/>
                  </a:cubicBezTo>
                  <a:cubicBezTo>
                    <a:pt x="54" y="254"/>
                    <a:pt x="55" y="254"/>
                    <a:pt x="57" y="254"/>
                  </a:cubicBezTo>
                  <a:close/>
                  <a:moveTo>
                    <a:pt x="217" y="81"/>
                  </a:moveTo>
                  <a:cubicBezTo>
                    <a:pt x="216" y="82"/>
                    <a:pt x="216" y="83"/>
                    <a:pt x="217" y="84"/>
                  </a:cubicBezTo>
                  <a:cubicBezTo>
                    <a:pt x="217" y="83"/>
                    <a:pt x="217" y="82"/>
                    <a:pt x="217" y="81"/>
                  </a:cubicBezTo>
                  <a:close/>
                  <a:moveTo>
                    <a:pt x="45" y="248"/>
                  </a:moveTo>
                  <a:cubicBezTo>
                    <a:pt x="45" y="248"/>
                    <a:pt x="45" y="248"/>
                    <a:pt x="45" y="248"/>
                  </a:cubicBezTo>
                  <a:cubicBezTo>
                    <a:pt x="44" y="247"/>
                    <a:pt x="44" y="246"/>
                    <a:pt x="43" y="245"/>
                  </a:cubicBezTo>
                  <a:cubicBezTo>
                    <a:pt x="43" y="246"/>
                    <a:pt x="43" y="246"/>
                    <a:pt x="43" y="246"/>
                  </a:cubicBezTo>
                  <a:cubicBezTo>
                    <a:pt x="43" y="246"/>
                    <a:pt x="44" y="247"/>
                    <a:pt x="45" y="248"/>
                  </a:cubicBezTo>
                  <a:close/>
                  <a:moveTo>
                    <a:pt x="47" y="217"/>
                  </a:moveTo>
                  <a:cubicBezTo>
                    <a:pt x="47" y="217"/>
                    <a:pt x="47" y="217"/>
                    <a:pt x="47" y="217"/>
                  </a:cubicBezTo>
                  <a:cubicBezTo>
                    <a:pt x="48" y="216"/>
                    <a:pt x="48" y="216"/>
                    <a:pt x="48" y="215"/>
                  </a:cubicBezTo>
                  <a:cubicBezTo>
                    <a:pt x="48" y="215"/>
                    <a:pt x="48" y="215"/>
                    <a:pt x="48" y="215"/>
                  </a:cubicBezTo>
                  <a:cubicBezTo>
                    <a:pt x="48" y="215"/>
                    <a:pt x="47" y="216"/>
                    <a:pt x="47" y="217"/>
                  </a:cubicBezTo>
                  <a:close/>
                  <a:moveTo>
                    <a:pt x="248" y="71"/>
                  </a:moveTo>
                  <a:cubicBezTo>
                    <a:pt x="247" y="72"/>
                    <a:pt x="248" y="73"/>
                    <a:pt x="248" y="73"/>
                  </a:cubicBezTo>
                  <a:cubicBezTo>
                    <a:pt x="248" y="73"/>
                    <a:pt x="248" y="72"/>
                    <a:pt x="248" y="71"/>
                  </a:cubicBezTo>
                  <a:close/>
                  <a:moveTo>
                    <a:pt x="31" y="86"/>
                  </a:moveTo>
                  <a:cubicBezTo>
                    <a:pt x="32" y="87"/>
                    <a:pt x="32" y="87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lose/>
                  <a:moveTo>
                    <a:pt x="249" y="248"/>
                  </a:moveTo>
                  <a:cubicBezTo>
                    <a:pt x="249" y="247"/>
                    <a:pt x="249" y="247"/>
                    <a:pt x="248" y="247"/>
                  </a:cubicBezTo>
                  <a:cubicBezTo>
                    <a:pt x="248" y="247"/>
                    <a:pt x="249" y="247"/>
                    <a:pt x="249" y="248"/>
                  </a:cubicBezTo>
                  <a:close/>
                  <a:moveTo>
                    <a:pt x="147" y="226"/>
                  </a:moveTo>
                  <a:cubicBezTo>
                    <a:pt x="147" y="226"/>
                    <a:pt x="147" y="227"/>
                    <a:pt x="147" y="227"/>
                  </a:cubicBezTo>
                  <a:cubicBezTo>
                    <a:pt x="147" y="227"/>
                    <a:pt x="148" y="227"/>
                    <a:pt x="148" y="227"/>
                  </a:cubicBezTo>
                  <a:cubicBezTo>
                    <a:pt x="148" y="227"/>
                    <a:pt x="148" y="226"/>
                    <a:pt x="147" y="226"/>
                  </a:cubicBezTo>
                  <a:close/>
                  <a:moveTo>
                    <a:pt x="242" y="81"/>
                  </a:moveTo>
                  <a:cubicBezTo>
                    <a:pt x="242" y="81"/>
                    <a:pt x="242" y="81"/>
                    <a:pt x="242" y="81"/>
                  </a:cubicBezTo>
                  <a:cubicBezTo>
                    <a:pt x="242" y="80"/>
                    <a:pt x="242" y="80"/>
                    <a:pt x="242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2" y="80"/>
                    <a:pt x="242" y="80"/>
                    <a:pt x="242" y="81"/>
                  </a:cubicBezTo>
                  <a:close/>
                  <a:moveTo>
                    <a:pt x="65" y="50"/>
                  </a:moveTo>
                  <a:cubicBezTo>
                    <a:pt x="65" y="50"/>
                    <a:pt x="65" y="50"/>
                    <a:pt x="64" y="50"/>
                  </a:cubicBezTo>
                  <a:cubicBezTo>
                    <a:pt x="65" y="50"/>
                    <a:pt x="65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5" y="51"/>
                    <a:pt x="65" y="50"/>
                    <a:pt x="65" y="50"/>
                  </a:cubicBezTo>
                  <a:close/>
                  <a:moveTo>
                    <a:pt x="182" y="256"/>
                  </a:moveTo>
                  <a:cubicBezTo>
                    <a:pt x="182" y="256"/>
                    <a:pt x="182" y="256"/>
                    <a:pt x="182" y="256"/>
                  </a:cubicBezTo>
                  <a:cubicBezTo>
                    <a:pt x="182" y="256"/>
                    <a:pt x="182" y="257"/>
                    <a:pt x="182" y="257"/>
                  </a:cubicBezTo>
                  <a:cubicBezTo>
                    <a:pt x="183" y="257"/>
                    <a:pt x="183" y="257"/>
                    <a:pt x="183" y="257"/>
                  </a:cubicBezTo>
                  <a:cubicBezTo>
                    <a:pt x="182" y="257"/>
                    <a:pt x="182" y="256"/>
                    <a:pt x="182" y="256"/>
                  </a:cubicBezTo>
                  <a:close/>
                  <a:moveTo>
                    <a:pt x="141" y="233"/>
                  </a:moveTo>
                  <a:cubicBezTo>
                    <a:pt x="141" y="232"/>
                    <a:pt x="142" y="232"/>
                    <a:pt x="142" y="232"/>
                  </a:cubicBezTo>
                  <a:cubicBezTo>
                    <a:pt x="141" y="232"/>
                    <a:pt x="141" y="232"/>
                    <a:pt x="140" y="232"/>
                  </a:cubicBezTo>
                  <a:cubicBezTo>
                    <a:pt x="141" y="232"/>
                    <a:pt x="141" y="232"/>
                    <a:pt x="141" y="233"/>
                  </a:cubicBezTo>
                  <a:close/>
                  <a:moveTo>
                    <a:pt x="173" y="216"/>
                  </a:moveTo>
                  <a:cubicBezTo>
                    <a:pt x="173" y="215"/>
                    <a:pt x="173" y="215"/>
                    <a:pt x="173" y="215"/>
                  </a:cubicBezTo>
                  <a:cubicBezTo>
                    <a:pt x="173" y="215"/>
                    <a:pt x="173" y="215"/>
                    <a:pt x="173" y="215"/>
                  </a:cubicBezTo>
                  <a:cubicBezTo>
                    <a:pt x="173" y="215"/>
                    <a:pt x="173" y="215"/>
                    <a:pt x="173" y="216"/>
                  </a:cubicBezTo>
                  <a:close/>
                  <a:moveTo>
                    <a:pt x="178" y="248"/>
                  </a:moveTo>
                  <a:cubicBezTo>
                    <a:pt x="178" y="248"/>
                    <a:pt x="178" y="248"/>
                    <a:pt x="178" y="248"/>
                  </a:cubicBezTo>
                  <a:cubicBezTo>
                    <a:pt x="178" y="247"/>
                    <a:pt x="178" y="247"/>
                    <a:pt x="178" y="246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178" y="247"/>
                    <a:pt x="178" y="247"/>
                    <a:pt x="178" y="248"/>
                  </a:cubicBezTo>
                  <a:close/>
                  <a:moveTo>
                    <a:pt x="217" y="246"/>
                  </a:moveTo>
                  <a:cubicBezTo>
                    <a:pt x="216" y="247"/>
                    <a:pt x="216" y="247"/>
                    <a:pt x="216" y="247"/>
                  </a:cubicBezTo>
                  <a:cubicBezTo>
                    <a:pt x="216" y="247"/>
                    <a:pt x="217" y="247"/>
                    <a:pt x="217" y="246"/>
                  </a:cubicBezTo>
                  <a:close/>
                  <a:moveTo>
                    <a:pt x="146" y="193"/>
                  </a:moveTo>
                  <a:cubicBezTo>
                    <a:pt x="147" y="193"/>
                    <a:pt x="147" y="193"/>
                    <a:pt x="147" y="193"/>
                  </a:cubicBezTo>
                  <a:cubicBezTo>
                    <a:pt x="147" y="193"/>
                    <a:pt x="147" y="192"/>
                    <a:pt x="147" y="192"/>
                  </a:cubicBezTo>
                  <a:cubicBezTo>
                    <a:pt x="147" y="192"/>
                    <a:pt x="147" y="193"/>
                    <a:pt x="146" y="193"/>
                  </a:cubicBezTo>
                  <a:close/>
                  <a:moveTo>
                    <a:pt x="229" y="110"/>
                  </a:moveTo>
                  <a:cubicBezTo>
                    <a:pt x="229" y="110"/>
                    <a:pt x="229" y="110"/>
                    <a:pt x="229" y="110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1"/>
                    <a:pt x="229" y="111"/>
                    <a:pt x="229" y="110"/>
                  </a:cubicBezTo>
                  <a:close/>
                  <a:moveTo>
                    <a:pt x="225" y="204"/>
                  </a:moveTo>
                  <a:cubicBezTo>
                    <a:pt x="225" y="204"/>
                    <a:pt x="225" y="204"/>
                    <a:pt x="225" y="204"/>
                  </a:cubicBezTo>
                  <a:cubicBezTo>
                    <a:pt x="225" y="204"/>
                    <a:pt x="225" y="204"/>
                    <a:pt x="225" y="205"/>
                  </a:cubicBezTo>
                  <a:cubicBezTo>
                    <a:pt x="225" y="205"/>
                    <a:pt x="225" y="205"/>
                    <a:pt x="225" y="205"/>
                  </a:cubicBezTo>
                  <a:cubicBezTo>
                    <a:pt x="225" y="204"/>
                    <a:pt x="225" y="204"/>
                    <a:pt x="225" y="204"/>
                  </a:cubicBezTo>
                  <a:close/>
                  <a:moveTo>
                    <a:pt x="211" y="88"/>
                  </a:moveTo>
                  <a:cubicBezTo>
                    <a:pt x="211" y="88"/>
                    <a:pt x="211" y="88"/>
                    <a:pt x="211" y="88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11" y="88"/>
                    <a:pt x="211" y="88"/>
                    <a:pt x="211" y="88"/>
                  </a:cubicBezTo>
                  <a:close/>
                  <a:moveTo>
                    <a:pt x="41" y="78"/>
                  </a:move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lose/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735764" y="2325931"/>
              <a:ext cx="433386" cy="278538"/>
              <a:chOff x="6502400" y="1719263"/>
              <a:chExt cx="706438" cy="454025"/>
            </a:xfrm>
            <a:solidFill>
              <a:srgbClr val="5C4A42"/>
            </a:solidFill>
          </p:grpSpPr>
          <p:sp>
            <p:nvSpPr>
              <p:cNvPr id="58" name="Freeform 411"/>
              <p:cNvSpPr>
                <a:spLocks noEditPoints="1"/>
              </p:cNvSpPr>
              <p:nvPr/>
            </p:nvSpPr>
            <p:spPr bwMode="auto">
              <a:xfrm>
                <a:off x="6502400" y="1719263"/>
                <a:ext cx="706438" cy="454025"/>
              </a:xfrm>
              <a:custGeom>
                <a:avLst/>
                <a:gdLst>
                  <a:gd name="T0" fmla="*/ 246 w 290"/>
                  <a:gd name="T1" fmla="*/ 118 h 186"/>
                  <a:gd name="T2" fmla="*/ 195 w 290"/>
                  <a:gd name="T3" fmla="*/ 159 h 186"/>
                  <a:gd name="T4" fmla="*/ 121 w 290"/>
                  <a:gd name="T5" fmla="*/ 173 h 186"/>
                  <a:gd name="T6" fmla="*/ 16 w 290"/>
                  <a:gd name="T7" fmla="*/ 57 h 186"/>
                  <a:gd name="T8" fmla="*/ 163 w 290"/>
                  <a:gd name="T9" fmla="*/ 6 h 186"/>
                  <a:gd name="T10" fmla="*/ 216 w 290"/>
                  <a:gd name="T11" fmla="*/ 26 h 186"/>
                  <a:gd name="T12" fmla="*/ 271 w 290"/>
                  <a:gd name="T13" fmla="*/ 115 h 186"/>
                  <a:gd name="T14" fmla="*/ 34 w 290"/>
                  <a:gd name="T15" fmla="*/ 63 h 186"/>
                  <a:gd name="T16" fmla="*/ 34 w 290"/>
                  <a:gd name="T17" fmla="*/ 97 h 186"/>
                  <a:gd name="T18" fmla="*/ 58 w 290"/>
                  <a:gd name="T19" fmla="*/ 103 h 186"/>
                  <a:gd name="T20" fmla="*/ 87 w 290"/>
                  <a:gd name="T21" fmla="*/ 116 h 186"/>
                  <a:gd name="T22" fmla="*/ 196 w 290"/>
                  <a:gd name="T23" fmla="*/ 99 h 186"/>
                  <a:gd name="T24" fmla="*/ 182 w 290"/>
                  <a:gd name="T25" fmla="*/ 98 h 186"/>
                  <a:gd name="T26" fmla="*/ 170 w 290"/>
                  <a:gd name="T27" fmla="*/ 85 h 186"/>
                  <a:gd name="T28" fmla="*/ 161 w 290"/>
                  <a:gd name="T29" fmla="*/ 71 h 186"/>
                  <a:gd name="T30" fmla="*/ 148 w 290"/>
                  <a:gd name="T31" fmla="*/ 54 h 186"/>
                  <a:gd name="T32" fmla="*/ 120 w 290"/>
                  <a:gd name="T33" fmla="*/ 62 h 186"/>
                  <a:gd name="T34" fmla="*/ 103 w 290"/>
                  <a:gd name="T35" fmla="*/ 60 h 186"/>
                  <a:gd name="T36" fmla="*/ 61 w 290"/>
                  <a:gd name="T37" fmla="*/ 67 h 186"/>
                  <a:gd name="T38" fmla="*/ 216 w 290"/>
                  <a:gd name="T39" fmla="*/ 102 h 186"/>
                  <a:gd name="T40" fmla="*/ 208 w 290"/>
                  <a:gd name="T41" fmla="*/ 101 h 186"/>
                  <a:gd name="T42" fmla="*/ 183 w 290"/>
                  <a:gd name="T43" fmla="*/ 131 h 186"/>
                  <a:gd name="T44" fmla="*/ 126 w 290"/>
                  <a:gd name="T45" fmla="*/ 124 h 186"/>
                  <a:gd name="T46" fmla="*/ 240 w 290"/>
                  <a:gd name="T47" fmla="*/ 105 h 186"/>
                  <a:gd name="T48" fmla="*/ 217 w 290"/>
                  <a:gd name="T49" fmla="*/ 55 h 186"/>
                  <a:gd name="T50" fmla="*/ 242 w 290"/>
                  <a:gd name="T51" fmla="*/ 92 h 186"/>
                  <a:gd name="T52" fmla="*/ 239 w 290"/>
                  <a:gd name="T53" fmla="*/ 88 h 186"/>
                  <a:gd name="T54" fmla="*/ 207 w 290"/>
                  <a:gd name="T55" fmla="*/ 18 h 186"/>
                  <a:gd name="T56" fmla="*/ 158 w 290"/>
                  <a:gd name="T57" fmla="*/ 7 h 186"/>
                  <a:gd name="T58" fmla="*/ 264 w 290"/>
                  <a:gd name="T59" fmla="*/ 99 h 186"/>
                  <a:gd name="T60" fmla="*/ 155 w 290"/>
                  <a:gd name="T61" fmla="*/ 22 h 186"/>
                  <a:gd name="T62" fmla="*/ 237 w 290"/>
                  <a:gd name="T63" fmla="*/ 71 h 186"/>
                  <a:gd name="T64" fmla="*/ 282 w 290"/>
                  <a:gd name="T65" fmla="*/ 70 h 186"/>
                  <a:gd name="T66" fmla="*/ 277 w 290"/>
                  <a:gd name="T67" fmla="*/ 90 h 186"/>
                  <a:gd name="T68" fmla="*/ 147 w 290"/>
                  <a:gd name="T69" fmla="*/ 52 h 186"/>
                  <a:gd name="T70" fmla="*/ 88 w 290"/>
                  <a:gd name="T71" fmla="*/ 131 h 186"/>
                  <a:gd name="T72" fmla="*/ 262 w 290"/>
                  <a:gd name="T73" fmla="*/ 90 h 186"/>
                  <a:gd name="T74" fmla="*/ 8 w 290"/>
                  <a:gd name="T75" fmla="*/ 64 h 186"/>
                  <a:gd name="T76" fmla="*/ 149 w 290"/>
                  <a:gd name="T77" fmla="*/ 26 h 186"/>
                  <a:gd name="T78" fmla="*/ 75 w 290"/>
                  <a:gd name="T79" fmla="*/ 53 h 186"/>
                  <a:gd name="T80" fmla="*/ 269 w 290"/>
                  <a:gd name="T81" fmla="*/ 83 h 186"/>
                  <a:gd name="T82" fmla="*/ 85 w 290"/>
                  <a:gd name="T83" fmla="*/ 44 h 186"/>
                  <a:gd name="T84" fmla="*/ 257 w 290"/>
                  <a:gd name="T85" fmla="*/ 71 h 186"/>
                  <a:gd name="T86" fmla="*/ 133 w 290"/>
                  <a:gd name="T87" fmla="*/ 56 h 186"/>
                  <a:gd name="T88" fmla="*/ 269 w 290"/>
                  <a:gd name="T89" fmla="*/ 88 h 186"/>
                  <a:gd name="T90" fmla="*/ 235 w 290"/>
                  <a:gd name="T91" fmla="*/ 68 h 186"/>
                  <a:gd name="T92" fmla="*/ 69 w 290"/>
                  <a:gd name="T93" fmla="*/ 61 h 186"/>
                  <a:gd name="T94" fmla="*/ 273 w 290"/>
                  <a:gd name="T95" fmla="*/ 89 h 186"/>
                  <a:gd name="T96" fmla="*/ 266 w 290"/>
                  <a:gd name="T97" fmla="*/ 73 h 186"/>
                  <a:gd name="T98" fmla="*/ 201 w 290"/>
                  <a:gd name="T99" fmla="*/ 82 h 186"/>
                  <a:gd name="T100" fmla="*/ 142 w 290"/>
                  <a:gd name="T101" fmla="*/ 18 h 186"/>
                  <a:gd name="T102" fmla="*/ 174 w 290"/>
                  <a:gd name="T103" fmla="*/ 48 h 186"/>
                  <a:gd name="T104" fmla="*/ 270 w 290"/>
                  <a:gd name="T105" fmla="*/ 75 h 186"/>
                  <a:gd name="T106" fmla="*/ 162 w 290"/>
                  <a:gd name="T107" fmla="*/ 44 h 186"/>
                  <a:gd name="T108" fmla="*/ 83 w 290"/>
                  <a:gd name="T109" fmla="*/ 57 h 186"/>
                  <a:gd name="T110" fmla="*/ 154 w 290"/>
                  <a:gd name="T111" fmla="*/ 55 h 186"/>
                  <a:gd name="T112" fmla="*/ 163 w 290"/>
                  <a:gd name="T113" fmla="*/ 63 h 186"/>
                  <a:gd name="T114" fmla="*/ 95 w 290"/>
                  <a:gd name="T115" fmla="*/ 136 h 186"/>
                  <a:gd name="T116" fmla="*/ 100 w 290"/>
                  <a:gd name="T117" fmla="*/ 46 h 186"/>
                  <a:gd name="T118" fmla="*/ 119 w 290"/>
                  <a:gd name="T119" fmla="*/ 54 h 186"/>
                  <a:gd name="T120" fmla="*/ 138 w 290"/>
                  <a:gd name="T121" fmla="*/ 3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0" h="186">
                    <a:moveTo>
                      <a:pt x="207" y="66"/>
                    </a:moveTo>
                    <a:cubicBezTo>
                      <a:pt x="208" y="67"/>
                      <a:pt x="208" y="67"/>
                      <a:pt x="209" y="67"/>
                    </a:cubicBezTo>
                    <a:cubicBezTo>
                      <a:pt x="214" y="67"/>
                      <a:pt x="218" y="66"/>
                      <a:pt x="222" y="65"/>
                    </a:cubicBezTo>
                    <a:cubicBezTo>
                      <a:pt x="226" y="65"/>
                      <a:pt x="230" y="64"/>
                      <a:pt x="234" y="63"/>
                    </a:cubicBezTo>
                    <a:cubicBezTo>
                      <a:pt x="239" y="62"/>
                      <a:pt x="245" y="61"/>
                      <a:pt x="250" y="60"/>
                    </a:cubicBezTo>
                    <a:cubicBezTo>
                      <a:pt x="254" y="59"/>
                      <a:pt x="258" y="58"/>
                      <a:pt x="261" y="57"/>
                    </a:cubicBezTo>
                    <a:cubicBezTo>
                      <a:pt x="263" y="57"/>
                      <a:pt x="264" y="56"/>
                      <a:pt x="266" y="56"/>
                    </a:cubicBezTo>
                    <a:cubicBezTo>
                      <a:pt x="269" y="55"/>
                      <a:pt x="271" y="55"/>
                      <a:pt x="274" y="55"/>
                    </a:cubicBezTo>
                    <a:cubicBezTo>
                      <a:pt x="277" y="54"/>
                      <a:pt x="279" y="55"/>
                      <a:pt x="281" y="58"/>
                    </a:cubicBezTo>
                    <a:cubicBezTo>
                      <a:pt x="282" y="58"/>
                      <a:pt x="282" y="59"/>
                      <a:pt x="283" y="60"/>
                    </a:cubicBezTo>
                    <a:cubicBezTo>
                      <a:pt x="283" y="60"/>
                      <a:pt x="283" y="61"/>
                      <a:pt x="283" y="61"/>
                    </a:cubicBezTo>
                    <a:cubicBezTo>
                      <a:pt x="285" y="64"/>
                      <a:pt x="286" y="68"/>
                      <a:pt x="286" y="71"/>
                    </a:cubicBezTo>
                    <a:cubicBezTo>
                      <a:pt x="287" y="75"/>
                      <a:pt x="287" y="79"/>
                      <a:pt x="288" y="84"/>
                    </a:cubicBezTo>
                    <a:cubicBezTo>
                      <a:pt x="288" y="84"/>
                      <a:pt x="288" y="85"/>
                      <a:pt x="287" y="86"/>
                    </a:cubicBezTo>
                    <a:cubicBezTo>
                      <a:pt x="287" y="86"/>
                      <a:pt x="287" y="87"/>
                      <a:pt x="287" y="87"/>
                    </a:cubicBezTo>
                    <a:cubicBezTo>
                      <a:pt x="288" y="90"/>
                      <a:pt x="288" y="93"/>
                      <a:pt x="288" y="97"/>
                    </a:cubicBezTo>
                    <a:cubicBezTo>
                      <a:pt x="289" y="103"/>
                      <a:pt x="290" y="108"/>
                      <a:pt x="289" y="114"/>
                    </a:cubicBezTo>
                    <a:cubicBezTo>
                      <a:pt x="289" y="116"/>
                      <a:pt x="289" y="118"/>
                      <a:pt x="288" y="119"/>
                    </a:cubicBezTo>
                    <a:cubicBezTo>
                      <a:pt x="288" y="120"/>
                      <a:pt x="288" y="120"/>
                      <a:pt x="287" y="121"/>
                    </a:cubicBezTo>
                    <a:cubicBezTo>
                      <a:pt x="287" y="123"/>
                      <a:pt x="286" y="124"/>
                      <a:pt x="284" y="124"/>
                    </a:cubicBezTo>
                    <a:cubicBezTo>
                      <a:pt x="284" y="124"/>
                      <a:pt x="284" y="124"/>
                      <a:pt x="283" y="124"/>
                    </a:cubicBezTo>
                    <a:cubicBezTo>
                      <a:pt x="280" y="125"/>
                      <a:pt x="277" y="125"/>
                      <a:pt x="273" y="126"/>
                    </a:cubicBezTo>
                    <a:cubicBezTo>
                      <a:pt x="269" y="126"/>
                      <a:pt x="265" y="126"/>
                      <a:pt x="262" y="125"/>
                    </a:cubicBezTo>
                    <a:cubicBezTo>
                      <a:pt x="257" y="123"/>
                      <a:pt x="252" y="121"/>
                      <a:pt x="248" y="119"/>
                    </a:cubicBezTo>
                    <a:cubicBezTo>
                      <a:pt x="247" y="118"/>
                      <a:pt x="247" y="118"/>
                      <a:pt x="246" y="118"/>
                    </a:cubicBezTo>
                    <a:cubicBezTo>
                      <a:pt x="245" y="119"/>
                      <a:pt x="244" y="118"/>
                      <a:pt x="243" y="117"/>
                    </a:cubicBezTo>
                    <a:cubicBezTo>
                      <a:pt x="243" y="117"/>
                      <a:pt x="243" y="116"/>
                      <a:pt x="242" y="116"/>
                    </a:cubicBezTo>
                    <a:cubicBezTo>
                      <a:pt x="236" y="114"/>
                      <a:pt x="230" y="111"/>
                      <a:pt x="225" y="109"/>
                    </a:cubicBezTo>
                    <a:cubicBezTo>
                      <a:pt x="223" y="108"/>
                      <a:pt x="222" y="107"/>
                      <a:pt x="220" y="107"/>
                    </a:cubicBezTo>
                    <a:cubicBezTo>
                      <a:pt x="218" y="106"/>
                      <a:pt x="216" y="105"/>
                      <a:pt x="214" y="105"/>
                    </a:cubicBezTo>
                    <a:cubicBezTo>
                      <a:pt x="213" y="105"/>
                      <a:pt x="212" y="105"/>
                      <a:pt x="210" y="105"/>
                    </a:cubicBezTo>
                    <a:cubicBezTo>
                      <a:pt x="208" y="104"/>
                      <a:pt x="205" y="105"/>
                      <a:pt x="203" y="106"/>
                    </a:cubicBezTo>
                    <a:cubicBezTo>
                      <a:pt x="200" y="108"/>
                      <a:pt x="197" y="110"/>
                      <a:pt x="194" y="112"/>
                    </a:cubicBezTo>
                    <a:cubicBezTo>
                      <a:pt x="191" y="114"/>
                      <a:pt x="188" y="115"/>
                      <a:pt x="185" y="116"/>
                    </a:cubicBezTo>
                    <a:cubicBezTo>
                      <a:pt x="183" y="117"/>
                      <a:pt x="182" y="118"/>
                      <a:pt x="180" y="118"/>
                    </a:cubicBezTo>
                    <a:cubicBezTo>
                      <a:pt x="181" y="119"/>
                      <a:pt x="182" y="119"/>
                      <a:pt x="183" y="119"/>
                    </a:cubicBezTo>
                    <a:cubicBezTo>
                      <a:pt x="183" y="120"/>
                      <a:pt x="184" y="120"/>
                      <a:pt x="185" y="120"/>
                    </a:cubicBezTo>
                    <a:cubicBezTo>
                      <a:pt x="186" y="120"/>
                      <a:pt x="186" y="120"/>
                      <a:pt x="186" y="121"/>
                    </a:cubicBezTo>
                    <a:cubicBezTo>
                      <a:pt x="187" y="122"/>
                      <a:pt x="187" y="123"/>
                      <a:pt x="186" y="124"/>
                    </a:cubicBezTo>
                    <a:cubicBezTo>
                      <a:pt x="186" y="124"/>
                      <a:pt x="185" y="124"/>
                      <a:pt x="185" y="125"/>
                    </a:cubicBezTo>
                    <a:cubicBezTo>
                      <a:pt x="184" y="125"/>
                      <a:pt x="184" y="125"/>
                      <a:pt x="183" y="126"/>
                    </a:cubicBezTo>
                    <a:cubicBezTo>
                      <a:pt x="184" y="126"/>
                      <a:pt x="185" y="126"/>
                      <a:pt x="186" y="127"/>
                    </a:cubicBezTo>
                    <a:cubicBezTo>
                      <a:pt x="189" y="128"/>
                      <a:pt x="192" y="129"/>
                      <a:pt x="194" y="131"/>
                    </a:cubicBezTo>
                    <a:cubicBezTo>
                      <a:pt x="195" y="132"/>
                      <a:pt x="197" y="133"/>
                      <a:pt x="198" y="134"/>
                    </a:cubicBezTo>
                    <a:cubicBezTo>
                      <a:pt x="199" y="134"/>
                      <a:pt x="199" y="136"/>
                      <a:pt x="199" y="137"/>
                    </a:cubicBezTo>
                    <a:cubicBezTo>
                      <a:pt x="199" y="138"/>
                      <a:pt x="199" y="138"/>
                      <a:pt x="199" y="139"/>
                    </a:cubicBezTo>
                    <a:cubicBezTo>
                      <a:pt x="199" y="143"/>
                      <a:pt x="199" y="147"/>
                      <a:pt x="199" y="151"/>
                    </a:cubicBezTo>
                    <a:cubicBezTo>
                      <a:pt x="199" y="153"/>
                      <a:pt x="199" y="155"/>
                      <a:pt x="199" y="157"/>
                    </a:cubicBezTo>
                    <a:cubicBezTo>
                      <a:pt x="198" y="157"/>
                      <a:pt x="198" y="157"/>
                      <a:pt x="198" y="157"/>
                    </a:cubicBezTo>
                    <a:cubicBezTo>
                      <a:pt x="198" y="159"/>
                      <a:pt x="197" y="160"/>
                      <a:pt x="195" y="159"/>
                    </a:cubicBezTo>
                    <a:cubicBezTo>
                      <a:pt x="194" y="159"/>
                      <a:pt x="194" y="159"/>
                      <a:pt x="193" y="158"/>
                    </a:cubicBezTo>
                    <a:cubicBezTo>
                      <a:pt x="192" y="158"/>
                      <a:pt x="191" y="157"/>
                      <a:pt x="190" y="157"/>
                    </a:cubicBezTo>
                    <a:cubicBezTo>
                      <a:pt x="190" y="157"/>
                      <a:pt x="189" y="156"/>
                      <a:pt x="188" y="155"/>
                    </a:cubicBezTo>
                    <a:cubicBezTo>
                      <a:pt x="186" y="153"/>
                      <a:pt x="183" y="151"/>
                      <a:pt x="180" y="148"/>
                    </a:cubicBezTo>
                    <a:cubicBezTo>
                      <a:pt x="178" y="146"/>
                      <a:pt x="176" y="143"/>
                      <a:pt x="174" y="141"/>
                    </a:cubicBezTo>
                    <a:cubicBezTo>
                      <a:pt x="172" y="139"/>
                      <a:pt x="170" y="137"/>
                      <a:pt x="167" y="135"/>
                    </a:cubicBezTo>
                    <a:cubicBezTo>
                      <a:pt x="166" y="133"/>
                      <a:pt x="165" y="132"/>
                      <a:pt x="163" y="132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62" y="130"/>
                      <a:pt x="161" y="130"/>
                      <a:pt x="161" y="130"/>
                    </a:cubicBezTo>
                    <a:cubicBezTo>
                      <a:pt x="160" y="128"/>
                      <a:pt x="158" y="127"/>
                      <a:pt x="156" y="125"/>
                    </a:cubicBezTo>
                    <a:cubicBezTo>
                      <a:pt x="155" y="125"/>
                      <a:pt x="155" y="126"/>
                      <a:pt x="154" y="126"/>
                    </a:cubicBezTo>
                    <a:cubicBezTo>
                      <a:pt x="149" y="128"/>
                      <a:pt x="143" y="129"/>
                      <a:pt x="137" y="129"/>
                    </a:cubicBezTo>
                    <a:cubicBezTo>
                      <a:pt x="133" y="129"/>
                      <a:pt x="128" y="129"/>
                      <a:pt x="123" y="129"/>
                    </a:cubicBezTo>
                    <a:cubicBezTo>
                      <a:pt x="117" y="129"/>
                      <a:pt x="110" y="129"/>
                      <a:pt x="103" y="128"/>
                    </a:cubicBezTo>
                    <a:cubicBezTo>
                      <a:pt x="102" y="128"/>
                      <a:pt x="102" y="128"/>
                      <a:pt x="101" y="127"/>
                    </a:cubicBezTo>
                    <a:cubicBezTo>
                      <a:pt x="101" y="128"/>
                      <a:pt x="101" y="129"/>
                      <a:pt x="102" y="129"/>
                    </a:cubicBezTo>
                    <a:cubicBezTo>
                      <a:pt x="107" y="139"/>
                      <a:pt x="114" y="149"/>
                      <a:pt x="123" y="157"/>
                    </a:cubicBezTo>
                    <a:cubicBezTo>
                      <a:pt x="125" y="158"/>
                      <a:pt x="126" y="159"/>
                      <a:pt x="128" y="161"/>
                    </a:cubicBezTo>
                    <a:cubicBezTo>
                      <a:pt x="129" y="162"/>
                      <a:pt x="130" y="163"/>
                      <a:pt x="131" y="165"/>
                    </a:cubicBezTo>
                    <a:cubicBezTo>
                      <a:pt x="132" y="166"/>
                      <a:pt x="132" y="167"/>
                      <a:pt x="132" y="168"/>
                    </a:cubicBezTo>
                    <a:cubicBezTo>
                      <a:pt x="131" y="169"/>
                      <a:pt x="131" y="170"/>
                      <a:pt x="130" y="170"/>
                    </a:cubicBezTo>
                    <a:cubicBezTo>
                      <a:pt x="129" y="170"/>
                      <a:pt x="128" y="171"/>
                      <a:pt x="128" y="172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6" y="174"/>
                      <a:pt x="125" y="175"/>
                      <a:pt x="123" y="174"/>
                    </a:cubicBezTo>
                    <a:cubicBezTo>
                      <a:pt x="123" y="173"/>
                      <a:pt x="122" y="173"/>
                      <a:pt x="121" y="173"/>
                    </a:cubicBezTo>
                    <a:cubicBezTo>
                      <a:pt x="120" y="172"/>
                      <a:pt x="119" y="172"/>
                      <a:pt x="119" y="173"/>
                    </a:cubicBezTo>
                    <a:cubicBezTo>
                      <a:pt x="118" y="175"/>
                      <a:pt x="118" y="176"/>
                      <a:pt x="118" y="177"/>
                    </a:cubicBezTo>
                    <a:cubicBezTo>
                      <a:pt x="117" y="179"/>
                      <a:pt x="117" y="181"/>
                      <a:pt x="117" y="182"/>
                    </a:cubicBezTo>
                    <a:cubicBezTo>
                      <a:pt x="117" y="183"/>
                      <a:pt x="117" y="184"/>
                      <a:pt x="117" y="185"/>
                    </a:cubicBezTo>
                    <a:cubicBezTo>
                      <a:pt x="116" y="186"/>
                      <a:pt x="115" y="186"/>
                      <a:pt x="114" y="185"/>
                    </a:cubicBezTo>
                    <a:cubicBezTo>
                      <a:pt x="113" y="184"/>
                      <a:pt x="112" y="183"/>
                      <a:pt x="111" y="182"/>
                    </a:cubicBezTo>
                    <a:cubicBezTo>
                      <a:pt x="111" y="182"/>
                      <a:pt x="111" y="182"/>
                      <a:pt x="110" y="182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9" y="183"/>
                      <a:pt x="108" y="183"/>
                      <a:pt x="107" y="182"/>
                    </a:cubicBezTo>
                    <a:cubicBezTo>
                      <a:pt x="106" y="181"/>
                      <a:pt x="105" y="180"/>
                      <a:pt x="104" y="179"/>
                    </a:cubicBezTo>
                    <a:cubicBezTo>
                      <a:pt x="99" y="172"/>
                      <a:pt x="94" y="165"/>
                      <a:pt x="89" y="158"/>
                    </a:cubicBezTo>
                    <a:cubicBezTo>
                      <a:pt x="86" y="153"/>
                      <a:pt x="82" y="148"/>
                      <a:pt x="80" y="142"/>
                    </a:cubicBezTo>
                    <a:cubicBezTo>
                      <a:pt x="77" y="138"/>
                      <a:pt x="75" y="133"/>
                      <a:pt x="74" y="128"/>
                    </a:cubicBezTo>
                    <a:cubicBezTo>
                      <a:pt x="74" y="127"/>
                      <a:pt x="74" y="126"/>
                      <a:pt x="74" y="124"/>
                    </a:cubicBezTo>
                    <a:cubicBezTo>
                      <a:pt x="73" y="124"/>
                      <a:pt x="73" y="124"/>
                      <a:pt x="72" y="124"/>
                    </a:cubicBezTo>
                    <a:cubicBezTo>
                      <a:pt x="62" y="122"/>
                      <a:pt x="52" y="119"/>
                      <a:pt x="43" y="115"/>
                    </a:cubicBezTo>
                    <a:cubicBezTo>
                      <a:pt x="37" y="112"/>
                      <a:pt x="31" y="109"/>
                      <a:pt x="26" y="106"/>
                    </a:cubicBezTo>
                    <a:cubicBezTo>
                      <a:pt x="23" y="104"/>
                      <a:pt x="20" y="102"/>
                      <a:pt x="17" y="100"/>
                    </a:cubicBezTo>
                    <a:cubicBezTo>
                      <a:pt x="15" y="98"/>
                      <a:pt x="12" y="96"/>
                      <a:pt x="10" y="94"/>
                    </a:cubicBezTo>
                    <a:cubicBezTo>
                      <a:pt x="6" y="89"/>
                      <a:pt x="3" y="84"/>
                      <a:pt x="1" y="78"/>
                    </a:cubicBezTo>
                    <a:cubicBezTo>
                      <a:pt x="0" y="75"/>
                      <a:pt x="0" y="72"/>
                      <a:pt x="2" y="68"/>
                    </a:cubicBezTo>
                    <a:cubicBezTo>
                      <a:pt x="2" y="68"/>
                      <a:pt x="2" y="68"/>
                      <a:pt x="3" y="67"/>
                    </a:cubicBezTo>
                    <a:cubicBezTo>
                      <a:pt x="4" y="66"/>
                      <a:pt x="4" y="65"/>
                      <a:pt x="5" y="64"/>
                    </a:cubicBezTo>
                    <a:cubicBezTo>
                      <a:pt x="6" y="62"/>
                      <a:pt x="7" y="61"/>
                      <a:pt x="8" y="60"/>
                    </a:cubicBezTo>
                    <a:cubicBezTo>
                      <a:pt x="11" y="58"/>
                      <a:pt x="13" y="58"/>
                      <a:pt x="16" y="57"/>
                    </a:cubicBezTo>
                    <a:cubicBezTo>
                      <a:pt x="23" y="56"/>
                      <a:pt x="30" y="54"/>
                      <a:pt x="38" y="53"/>
                    </a:cubicBezTo>
                    <a:cubicBezTo>
                      <a:pt x="39" y="53"/>
                      <a:pt x="40" y="52"/>
                      <a:pt x="41" y="52"/>
                    </a:cubicBezTo>
                    <a:cubicBezTo>
                      <a:pt x="50" y="49"/>
                      <a:pt x="58" y="45"/>
                      <a:pt x="68" y="43"/>
                    </a:cubicBezTo>
                    <a:cubicBezTo>
                      <a:pt x="69" y="43"/>
                      <a:pt x="70" y="42"/>
                      <a:pt x="72" y="41"/>
                    </a:cubicBezTo>
                    <a:cubicBezTo>
                      <a:pt x="80" y="38"/>
                      <a:pt x="88" y="37"/>
                      <a:pt x="96" y="37"/>
                    </a:cubicBezTo>
                    <a:cubicBezTo>
                      <a:pt x="99" y="37"/>
                      <a:pt x="102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7" y="36"/>
                    </a:cubicBezTo>
                    <a:cubicBezTo>
                      <a:pt x="107" y="36"/>
                      <a:pt x="107" y="35"/>
                      <a:pt x="108" y="35"/>
                    </a:cubicBezTo>
                    <a:cubicBezTo>
                      <a:pt x="109" y="35"/>
                      <a:pt x="109" y="35"/>
                      <a:pt x="110" y="34"/>
                    </a:cubicBezTo>
                    <a:cubicBezTo>
                      <a:pt x="119" y="24"/>
                      <a:pt x="128" y="14"/>
                      <a:pt x="137" y="4"/>
                    </a:cubicBezTo>
                    <a:cubicBezTo>
                      <a:pt x="139" y="3"/>
                      <a:pt x="140" y="2"/>
                      <a:pt x="142" y="1"/>
                    </a:cubicBezTo>
                    <a:cubicBezTo>
                      <a:pt x="142" y="1"/>
                      <a:pt x="142" y="1"/>
                      <a:pt x="143" y="1"/>
                    </a:cubicBezTo>
                    <a:cubicBezTo>
                      <a:pt x="144" y="1"/>
                      <a:pt x="146" y="0"/>
                      <a:pt x="147" y="0"/>
                    </a:cubicBezTo>
                    <a:cubicBezTo>
                      <a:pt x="149" y="0"/>
                      <a:pt x="150" y="1"/>
                      <a:pt x="150" y="2"/>
                    </a:cubicBezTo>
                    <a:cubicBezTo>
                      <a:pt x="150" y="3"/>
                      <a:pt x="151" y="4"/>
                      <a:pt x="151" y="5"/>
                    </a:cubicBezTo>
                    <a:cubicBezTo>
                      <a:pt x="152" y="5"/>
                      <a:pt x="152" y="5"/>
                      <a:pt x="152" y="4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54" y="3"/>
                      <a:pt x="155" y="3"/>
                      <a:pt x="155" y="4"/>
                    </a:cubicBezTo>
                    <a:cubicBezTo>
                      <a:pt x="155" y="4"/>
                      <a:pt x="155" y="4"/>
                      <a:pt x="156" y="5"/>
                    </a:cubicBezTo>
                    <a:cubicBezTo>
                      <a:pt x="156" y="4"/>
                      <a:pt x="157" y="4"/>
                      <a:pt x="157" y="4"/>
                    </a:cubicBezTo>
                    <a:cubicBezTo>
                      <a:pt x="159" y="4"/>
                      <a:pt x="160" y="4"/>
                      <a:pt x="160" y="6"/>
                    </a:cubicBezTo>
                    <a:cubicBezTo>
                      <a:pt x="160" y="6"/>
                      <a:pt x="160" y="6"/>
                      <a:pt x="160" y="7"/>
                    </a:cubicBezTo>
                    <a:cubicBezTo>
                      <a:pt x="161" y="7"/>
                      <a:pt x="161" y="6"/>
                      <a:pt x="161" y="6"/>
                    </a:cubicBezTo>
                    <a:cubicBezTo>
                      <a:pt x="162" y="6"/>
                      <a:pt x="162" y="6"/>
                      <a:pt x="163" y="6"/>
                    </a:cubicBezTo>
                    <a:cubicBezTo>
                      <a:pt x="163" y="7"/>
                      <a:pt x="163" y="7"/>
                      <a:pt x="163" y="8"/>
                    </a:cubicBezTo>
                    <a:cubicBezTo>
                      <a:pt x="163" y="8"/>
                      <a:pt x="163" y="8"/>
                      <a:pt x="163" y="9"/>
                    </a:cubicBezTo>
                    <a:cubicBezTo>
                      <a:pt x="162" y="10"/>
                      <a:pt x="161" y="12"/>
                      <a:pt x="160" y="13"/>
                    </a:cubicBezTo>
                    <a:cubicBezTo>
                      <a:pt x="162" y="14"/>
                      <a:pt x="162" y="16"/>
                      <a:pt x="162" y="18"/>
                    </a:cubicBezTo>
                    <a:cubicBezTo>
                      <a:pt x="161" y="20"/>
                      <a:pt x="161" y="21"/>
                      <a:pt x="160" y="23"/>
                    </a:cubicBezTo>
                    <a:cubicBezTo>
                      <a:pt x="160" y="24"/>
                      <a:pt x="159" y="25"/>
                      <a:pt x="159" y="27"/>
                    </a:cubicBezTo>
                    <a:cubicBezTo>
                      <a:pt x="161" y="27"/>
                      <a:pt x="162" y="28"/>
                      <a:pt x="161" y="30"/>
                    </a:cubicBezTo>
                    <a:cubicBezTo>
                      <a:pt x="161" y="32"/>
                      <a:pt x="160" y="34"/>
                      <a:pt x="160" y="36"/>
                    </a:cubicBezTo>
                    <a:cubicBezTo>
                      <a:pt x="160" y="36"/>
                      <a:pt x="159" y="36"/>
                      <a:pt x="159" y="37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6" y="33"/>
                      <a:pt x="172" y="30"/>
                      <a:pt x="178" y="27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5" y="24"/>
                      <a:pt x="187" y="23"/>
                      <a:pt x="188" y="22"/>
                    </a:cubicBezTo>
                    <a:cubicBezTo>
                      <a:pt x="188" y="22"/>
                      <a:pt x="188" y="22"/>
                      <a:pt x="189" y="22"/>
                    </a:cubicBezTo>
                    <a:cubicBezTo>
                      <a:pt x="190" y="22"/>
                      <a:pt x="190" y="21"/>
                      <a:pt x="191" y="21"/>
                    </a:cubicBezTo>
                    <a:cubicBezTo>
                      <a:pt x="196" y="19"/>
                      <a:pt x="201" y="17"/>
                      <a:pt x="206" y="16"/>
                    </a:cubicBezTo>
                    <a:cubicBezTo>
                      <a:pt x="207" y="15"/>
                      <a:pt x="207" y="15"/>
                      <a:pt x="207" y="15"/>
                    </a:cubicBezTo>
                    <a:cubicBezTo>
                      <a:pt x="209" y="15"/>
                      <a:pt x="210" y="16"/>
                      <a:pt x="210" y="18"/>
                    </a:cubicBezTo>
                    <a:cubicBezTo>
                      <a:pt x="209" y="19"/>
                      <a:pt x="209" y="19"/>
                      <a:pt x="209" y="20"/>
                    </a:cubicBezTo>
                    <a:cubicBezTo>
                      <a:pt x="207" y="22"/>
                      <a:pt x="206" y="24"/>
                      <a:pt x="205" y="26"/>
                    </a:cubicBezTo>
                    <a:cubicBezTo>
                      <a:pt x="205" y="27"/>
                      <a:pt x="204" y="27"/>
                      <a:pt x="204" y="28"/>
                    </a:cubicBezTo>
                    <a:cubicBezTo>
                      <a:pt x="204" y="28"/>
                      <a:pt x="204" y="28"/>
                      <a:pt x="204" y="29"/>
                    </a:cubicBezTo>
                    <a:cubicBezTo>
                      <a:pt x="205" y="28"/>
                      <a:pt x="206" y="28"/>
                      <a:pt x="207" y="28"/>
                    </a:cubicBezTo>
                    <a:cubicBezTo>
                      <a:pt x="209" y="27"/>
                      <a:pt x="211" y="27"/>
                      <a:pt x="213" y="26"/>
                    </a:cubicBezTo>
                    <a:cubicBezTo>
                      <a:pt x="214" y="26"/>
                      <a:pt x="215" y="26"/>
                      <a:pt x="216" y="26"/>
                    </a:cubicBezTo>
                    <a:cubicBezTo>
                      <a:pt x="217" y="27"/>
                      <a:pt x="216" y="28"/>
                      <a:pt x="216" y="29"/>
                    </a:cubicBezTo>
                    <a:cubicBezTo>
                      <a:pt x="216" y="30"/>
                      <a:pt x="215" y="30"/>
                      <a:pt x="215" y="31"/>
                    </a:cubicBezTo>
                    <a:cubicBezTo>
                      <a:pt x="215" y="32"/>
                      <a:pt x="215" y="32"/>
                      <a:pt x="214" y="33"/>
                    </a:cubicBezTo>
                    <a:cubicBezTo>
                      <a:pt x="215" y="33"/>
                      <a:pt x="216" y="33"/>
                      <a:pt x="217" y="33"/>
                    </a:cubicBezTo>
                    <a:cubicBezTo>
                      <a:pt x="217" y="33"/>
                      <a:pt x="218" y="33"/>
                      <a:pt x="219" y="33"/>
                    </a:cubicBezTo>
                    <a:cubicBezTo>
                      <a:pt x="221" y="33"/>
                      <a:pt x="221" y="34"/>
                      <a:pt x="221" y="36"/>
                    </a:cubicBezTo>
                    <a:cubicBezTo>
                      <a:pt x="221" y="37"/>
                      <a:pt x="220" y="37"/>
                      <a:pt x="220" y="38"/>
                    </a:cubicBezTo>
                    <a:cubicBezTo>
                      <a:pt x="220" y="38"/>
                      <a:pt x="220" y="39"/>
                      <a:pt x="220" y="39"/>
                    </a:cubicBezTo>
                    <a:cubicBezTo>
                      <a:pt x="220" y="39"/>
                      <a:pt x="221" y="40"/>
                      <a:pt x="221" y="40"/>
                    </a:cubicBezTo>
                    <a:cubicBezTo>
                      <a:pt x="223" y="40"/>
                      <a:pt x="225" y="40"/>
                      <a:pt x="227" y="40"/>
                    </a:cubicBezTo>
                    <a:cubicBezTo>
                      <a:pt x="229" y="40"/>
                      <a:pt x="230" y="41"/>
                      <a:pt x="231" y="42"/>
                    </a:cubicBezTo>
                    <a:cubicBezTo>
                      <a:pt x="232" y="43"/>
                      <a:pt x="232" y="43"/>
                      <a:pt x="232" y="44"/>
                    </a:cubicBezTo>
                    <a:cubicBezTo>
                      <a:pt x="233" y="45"/>
                      <a:pt x="233" y="46"/>
                      <a:pt x="232" y="47"/>
                    </a:cubicBezTo>
                    <a:cubicBezTo>
                      <a:pt x="231" y="47"/>
                      <a:pt x="231" y="48"/>
                      <a:pt x="231" y="48"/>
                    </a:cubicBezTo>
                    <a:cubicBezTo>
                      <a:pt x="230" y="49"/>
                      <a:pt x="229" y="49"/>
                      <a:pt x="229" y="50"/>
                    </a:cubicBezTo>
                    <a:cubicBezTo>
                      <a:pt x="227" y="53"/>
                      <a:pt x="224" y="56"/>
                      <a:pt x="220" y="58"/>
                    </a:cubicBezTo>
                    <a:cubicBezTo>
                      <a:pt x="217" y="61"/>
                      <a:pt x="213" y="63"/>
                      <a:pt x="209" y="65"/>
                    </a:cubicBezTo>
                    <a:cubicBezTo>
                      <a:pt x="209" y="65"/>
                      <a:pt x="208" y="66"/>
                      <a:pt x="207" y="66"/>
                    </a:cubicBezTo>
                    <a:close/>
                    <a:moveTo>
                      <a:pt x="106" y="176"/>
                    </a:moveTo>
                    <a:cubicBezTo>
                      <a:pt x="105" y="176"/>
                      <a:pt x="105" y="176"/>
                      <a:pt x="105" y="175"/>
                    </a:cubicBezTo>
                    <a:cubicBezTo>
                      <a:pt x="105" y="175"/>
                      <a:pt x="105" y="175"/>
                      <a:pt x="105" y="175"/>
                    </a:cubicBezTo>
                    <a:cubicBezTo>
                      <a:pt x="105" y="176"/>
                      <a:pt x="105" y="176"/>
                      <a:pt x="106" y="176"/>
                    </a:cubicBezTo>
                    <a:cubicBezTo>
                      <a:pt x="106" y="177"/>
                      <a:pt x="107" y="178"/>
                      <a:pt x="108" y="179"/>
                    </a:cubicBezTo>
                    <a:cubicBezTo>
                      <a:pt x="107" y="178"/>
                      <a:pt x="107" y="177"/>
                      <a:pt x="106" y="176"/>
                    </a:cubicBezTo>
                    <a:close/>
                    <a:moveTo>
                      <a:pt x="271" y="115"/>
                    </a:moveTo>
                    <a:cubicBezTo>
                      <a:pt x="272" y="116"/>
                      <a:pt x="273" y="116"/>
                      <a:pt x="275" y="116"/>
                    </a:cubicBezTo>
                    <a:cubicBezTo>
                      <a:pt x="275" y="116"/>
                      <a:pt x="275" y="116"/>
                      <a:pt x="275" y="116"/>
                    </a:cubicBezTo>
                    <a:cubicBezTo>
                      <a:pt x="273" y="116"/>
                      <a:pt x="272" y="115"/>
                      <a:pt x="271" y="115"/>
                    </a:cubicBezTo>
                    <a:cubicBezTo>
                      <a:pt x="270" y="115"/>
                      <a:pt x="270" y="115"/>
                      <a:pt x="270" y="115"/>
                    </a:cubicBezTo>
                    <a:cubicBezTo>
                      <a:pt x="266" y="114"/>
                      <a:pt x="262" y="113"/>
                      <a:pt x="258" y="112"/>
                    </a:cubicBezTo>
                    <a:cubicBezTo>
                      <a:pt x="257" y="112"/>
                      <a:pt x="257" y="112"/>
                      <a:pt x="257" y="112"/>
                    </a:cubicBezTo>
                    <a:cubicBezTo>
                      <a:pt x="258" y="113"/>
                      <a:pt x="260" y="114"/>
                      <a:pt x="262" y="114"/>
                    </a:cubicBezTo>
                    <a:cubicBezTo>
                      <a:pt x="265" y="115"/>
                      <a:pt x="268" y="115"/>
                      <a:pt x="271" y="115"/>
                    </a:cubicBezTo>
                    <a:close/>
                    <a:moveTo>
                      <a:pt x="179" y="139"/>
                    </a:moveTo>
                    <a:cubicBezTo>
                      <a:pt x="180" y="140"/>
                      <a:pt x="182" y="141"/>
                      <a:pt x="183" y="142"/>
                    </a:cubicBezTo>
                    <a:cubicBezTo>
                      <a:pt x="183" y="141"/>
                      <a:pt x="183" y="141"/>
                      <a:pt x="182" y="140"/>
                    </a:cubicBezTo>
                    <a:cubicBezTo>
                      <a:pt x="181" y="140"/>
                      <a:pt x="181" y="140"/>
                      <a:pt x="180" y="140"/>
                    </a:cubicBezTo>
                    <a:cubicBezTo>
                      <a:pt x="180" y="139"/>
                      <a:pt x="179" y="139"/>
                      <a:pt x="179" y="139"/>
                    </a:cubicBezTo>
                    <a:cubicBezTo>
                      <a:pt x="178" y="138"/>
                      <a:pt x="178" y="138"/>
                      <a:pt x="178" y="138"/>
                    </a:cubicBezTo>
                    <a:cubicBezTo>
                      <a:pt x="176" y="136"/>
                      <a:pt x="174" y="134"/>
                      <a:pt x="172" y="133"/>
                    </a:cubicBezTo>
                    <a:cubicBezTo>
                      <a:pt x="171" y="132"/>
                      <a:pt x="170" y="131"/>
                      <a:pt x="169" y="130"/>
                    </a:cubicBezTo>
                    <a:cubicBezTo>
                      <a:pt x="169" y="130"/>
                      <a:pt x="169" y="130"/>
                      <a:pt x="168" y="130"/>
                    </a:cubicBezTo>
                    <a:cubicBezTo>
                      <a:pt x="169" y="131"/>
                      <a:pt x="170" y="132"/>
                      <a:pt x="170" y="132"/>
                    </a:cubicBezTo>
                    <a:cubicBezTo>
                      <a:pt x="173" y="134"/>
                      <a:pt x="175" y="136"/>
                      <a:pt x="178" y="138"/>
                    </a:cubicBezTo>
                    <a:cubicBezTo>
                      <a:pt x="178" y="138"/>
                      <a:pt x="178" y="139"/>
                      <a:pt x="179" y="139"/>
                    </a:cubicBezTo>
                    <a:close/>
                    <a:moveTo>
                      <a:pt x="36" y="61"/>
                    </a:moveTo>
                    <a:cubicBezTo>
                      <a:pt x="36" y="61"/>
                      <a:pt x="35" y="61"/>
                      <a:pt x="35" y="61"/>
                    </a:cubicBezTo>
                    <a:cubicBezTo>
                      <a:pt x="33" y="61"/>
                      <a:pt x="32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2" y="63"/>
                      <a:pt x="33" y="63"/>
                      <a:pt x="34" y="63"/>
                    </a:cubicBezTo>
                    <a:cubicBezTo>
                      <a:pt x="34" y="62"/>
                      <a:pt x="35" y="61"/>
                      <a:pt x="36" y="61"/>
                    </a:cubicBezTo>
                    <a:cubicBezTo>
                      <a:pt x="37" y="61"/>
                      <a:pt x="37" y="62"/>
                      <a:pt x="37" y="62"/>
                    </a:cubicBezTo>
                    <a:cubicBezTo>
                      <a:pt x="38" y="63"/>
                      <a:pt x="37" y="64"/>
                      <a:pt x="36" y="64"/>
                    </a:cubicBezTo>
                    <a:cubicBezTo>
                      <a:pt x="36" y="64"/>
                      <a:pt x="35" y="65"/>
                      <a:pt x="34" y="65"/>
                    </a:cubicBezTo>
                    <a:cubicBezTo>
                      <a:pt x="32" y="64"/>
                      <a:pt x="30" y="64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4"/>
                      <a:pt x="26" y="64"/>
                      <a:pt x="25" y="65"/>
                    </a:cubicBezTo>
                    <a:cubicBezTo>
                      <a:pt x="26" y="65"/>
                      <a:pt x="27" y="65"/>
                      <a:pt x="28" y="65"/>
                    </a:cubicBezTo>
                    <a:cubicBezTo>
                      <a:pt x="29" y="65"/>
                      <a:pt x="30" y="65"/>
                      <a:pt x="30" y="65"/>
                    </a:cubicBezTo>
                    <a:cubicBezTo>
                      <a:pt x="31" y="65"/>
                      <a:pt x="32" y="65"/>
                      <a:pt x="32" y="66"/>
                    </a:cubicBezTo>
                    <a:cubicBezTo>
                      <a:pt x="32" y="67"/>
                      <a:pt x="31" y="67"/>
                      <a:pt x="30" y="67"/>
                    </a:cubicBezTo>
                    <a:cubicBezTo>
                      <a:pt x="30" y="67"/>
                      <a:pt x="30" y="67"/>
                      <a:pt x="29" y="67"/>
                    </a:cubicBezTo>
                    <a:cubicBezTo>
                      <a:pt x="27" y="66"/>
                      <a:pt x="26" y="66"/>
                      <a:pt x="24" y="66"/>
                    </a:cubicBezTo>
                    <a:cubicBezTo>
                      <a:pt x="24" y="66"/>
                      <a:pt x="23" y="65"/>
                      <a:pt x="23" y="66"/>
                    </a:cubicBezTo>
                    <a:cubicBezTo>
                      <a:pt x="21" y="67"/>
                      <a:pt x="19" y="68"/>
                      <a:pt x="18" y="70"/>
                    </a:cubicBezTo>
                    <a:cubicBezTo>
                      <a:pt x="15" y="73"/>
                      <a:pt x="14" y="76"/>
                      <a:pt x="13" y="79"/>
                    </a:cubicBezTo>
                    <a:cubicBezTo>
                      <a:pt x="13" y="80"/>
                      <a:pt x="13" y="81"/>
                      <a:pt x="13" y="82"/>
                    </a:cubicBezTo>
                    <a:cubicBezTo>
                      <a:pt x="12" y="83"/>
                      <a:pt x="13" y="83"/>
                      <a:pt x="13" y="84"/>
                    </a:cubicBezTo>
                    <a:cubicBezTo>
                      <a:pt x="13" y="85"/>
                      <a:pt x="14" y="86"/>
                      <a:pt x="15" y="87"/>
                    </a:cubicBezTo>
                    <a:cubicBezTo>
                      <a:pt x="16" y="87"/>
                      <a:pt x="16" y="87"/>
                      <a:pt x="17" y="87"/>
                    </a:cubicBezTo>
                    <a:cubicBezTo>
                      <a:pt x="20" y="88"/>
                      <a:pt x="23" y="88"/>
                      <a:pt x="26" y="88"/>
                    </a:cubicBezTo>
                    <a:cubicBezTo>
                      <a:pt x="29" y="89"/>
                      <a:pt x="32" y="90"/>
                      <a:pt x="35" y="91"/>
                    </a:cubicBezTo>
                    <a:cubicBezTo>
                      <a:pt x="36" y="92"/>
                      <a:pt x="37" y="92"/>
                      <a:pt x="37" y="93"/>
                    </a:cubicBezTo>
                    <a:cubicBezTo>
                      <a:pt x="38" y="94"/>
                      <a:pt x="38" y="96"/>
                      <a:pt x="37" y="97"/>
                    </a:cubicBezTo>
                    <a:cubicBezTo>
                      <a:pt x="36" y="97"/>
                      <a:pt x="35" y="97"/>
                      <a:pt x="34" y="97"/>
                    </a:cubicBezTo>
                    <a:cubicBezTo>
                      <a:pt x="34" y="97"/>
                      <a:pt x="33" y="96"/>
                      <a:pt x="33" y="95"/>
                    </a:cubicBezTo>
                    <a:cubicBezTo>
                      <a:pt x="33" y="94"/>
                      <a:pt x="32" y="94"/>
                      <a:pt x="32" y="93"/>
                    </a:cubicBezTo>
                    <a:cubicBezTo>
                      <a:pt x="31" y="94"/>
                      <a:pt x="30" y="94"/>
                      <a:pt x="30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26" y="92"/>
                      <a:pt x="23" y="91"/>
                      <a:pt x="21" y="91"/>
                    </a:cubicBezTo>
                    <a:cubicBezTo>
                      <a:pt x="20" y="91"/>
                      <a:pt x="20" y="91"/>
                      <a:pt x="19" y="91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24" y="95"/>
                      <a:pt x="29" y="98"/>
                      <a:pt x="35" y="100"/>
                    </a:cubicBezTo>
                    <a:cubicBezTo>
                      <a:pt x="38" y="101"/>
                      <a:pt x="40" y="102"/>
                      <a:pt x="43" y="103"/>
                    </a:cubicBezTo>
                    <a:cubicBezTo>
                      <a:pt x="46" y="103"/>
                      <a:pt x="48" y="104"/>
                      <a:pt x="51" y="105"/>
                    </a:cubicBezTo>
                    <a:cubicBezTo>
                      <a:pt x="52" y="103"/>
                      <a:pt x="54" y="102"/>
                      <a:pt x="55" y="101"/>
                    </a:cubicBezTo>
                    <a:cubicBezTo>
                      <a:pt x="60" y="97"/>
                      <a:pt x="63" y="93"/>
                      <a:pt x="65" y="88"/>
                    </a:cubicBezTo>
                    <a:cubicBezTo>
                      <a:pt x="66" y="86"/>
                      <a:pt x="66" y="85"/>
                      <a:pt x="66" y="84"/>
                    </a:cubicBezTo>
                    <a:cubicBezTo>
                      <a:pt x="67" y="81"/>
                      <a:pt x="67" y="78"/>
                      <a:pt x="66" y="75"/>
                    </a:cubicBezTo>
                    <a:cubicBezTo>
                      <a:pt x="65" y="73"/>
                      <a:pt x="64" y="72"/>
                      <a:pt x="63" y="71"/>
                    </a:cubicBezTo>
                    <a:cubicBezTo>
                      <a:pt x="62" y="71"/>
                      <a:pt x="61" y="70"/>
                      <a:pt x="62" y="69"/>
                    </a:cubicBezTo>
                    <a:cubicBezTo>
                      <a:pt x="62" y="68"/>
                      <a:pt x="63" y="67"/>
                      <a:pt x="64" y="67"/>
                    </a:cubicBezTo>
                    <a:cubicBezTo>
                      <a:pt x="64" y="67"/>
                      <a:pt x="65" y="67"/>
                      <a:pt x="66" y="67"/>
                    </a:cubicBezTo>
                    <a:cubicBezTo>
                      <a:pt x="66" y="68"/>
                      <a:pt x="66" y="68"/>
                      <a:pt x="66" y="69"/>
                    </a:cubicBezTo>
                    <a:cubicBezTo>
                      <a:pt x="66" y="69"/>
                      <a:pt x="66" y="69"/>
                      <a:pt x="66" y="69"/>
                    </a:cubicBezTo>
                    <a:cubicBezTo>
                      <a:pt x="68" y="72"/>
                      <a:pt x="69" y="75"/>
                      <a:pt x="69" y="78"/>
                    </a:cubicBezTo>
                    <a:cubicBezTo>
                      <a:pt x="69" y="82"/>
                      <a:pt x="69" y="85"/>
                      <a:pt x="68" y="88"/>
                    </a:cubicBezTo>
                    <a:cubicBezTo>
                      <a:pt x="66" y="93"/>
                      <a:pt x="62" y="98"/>
                      <a:pt x="58" y="102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7" y="103"/>
                      <a:pt x="58" y="103"/>
                      <a:pt x="58" y="103"/>
                    </a:cubicBezTo>
                    <a:cubicBezTo>
                      <a:pt x="60" y="102"/>
                      <a:pt x="61" y="101"/>
                      <a:pt x="62" y="101"/>
                    </a:cubicBezTo>
                    <a:cubicBezTo>
                      <a:pt x="64" y="100"/>
                      <a:pt x="66" y="98"/>
                      <a:pt x="67" y="96"/>
                    </a:cubicBezTo>
                    <a:cubicBezTo>
                      <a:pt x="68" y="94"/>
                      <a:pt x="69" y="92"/>
                      <a:pt x="70" y="89"/>
                    </a:cubicBezTo>
                    <a:cubicBezTo>
                      <a:pt x="70" y="88"/>
                      <a:pt x="71" y="86"/>
                      <a:pt x="72" y="85"/>
                    </a:cubicBezTo>
                    <a:cubicBezTo>
                      <a:pt x="72" y="85"/>
                      <a:pt x="72" y="84"/>
                      <a:pt x="73" y="84"/>
                    </a:cubicBezTo>
                    <a:cubicBezTo>
                      <a:pt x="74" y="85"/>
                      <a:pt x="74" y="85"/>
                      <a:pt x="74" y="86"/>
                    </a:cubicBezTo>
                    <a:cubicBezTo>
                      <a:pt x="74" y="86"/>
                      <a:pt x="75" y="87"/>
                      <a:pt x="75" y="87"/>
                    </a:cubicBezTo>
                    <a:cubicBezTo>
                      <a:pt x="75" y="86"/>
                      <a:pt x="76" y="84"/>
                      <a:pt x="76" y="82"/>
                    </a:cubicBezTo>
                    <a:cubicBezTo>
                      <a:pt x="76" y="82"/>
                      <a:pt x="75" y="81"/>
                      <a:pt x="75" y="81"/>
                    </a:cubicBezTo>
                    <a:cubicBezTo>
                      <a:pt x="74" y="80"/>
                      <a:pt x="74" y="79"/>
                      <a:pt x="73" y="78"/>
                    </a:cubicBezTo>
                    <a:cubicBezTo>
                      <a:pt x="72" y="76"/>
                      <a:pt x="73" y="74"/>
                      <a:pt x="75" y="74"/>
                    </a:cubicBezTo>
                    <a:cubicBezTo>
                      <a:pt x="76" y="74"/>
                      <a:pt x="78" y="75"/>
                      <a:pt x="78" y="76"/>
                    </a:cubicBezTo>
                    <a:cubicBezTo>
                      <a:pt x="78" y="78"/>
                      <a:pt x="78" y="79"/>
                      <a:pt x="78" y="81"/>
                    </a:cubicBezTo>
                    <a:cubicBezTo>
                      <a:pt x="78" y="81"/>
                      <a:pt x="78" y="81"/>
                      <a:pt x="78" y="82"/>
                    </a:cubicBezTo>
                    <a:cubicBezTo>
                      <a:pt x="78" y="85"/>
                      <a:pt x="77" y="88"/>
                      <a:pt x="76" y="91"/>
                    </a:cubicBezTo>
                    <a:cubicBezTo>
                      <a:pt x="76" y="93"/>
                      <a:pt x="75" y="94"/>
                      <a:pt x="73" y="95"/>
                    </a:cubicBezTo>
                    <a:cubicBezTo>
                      <a:pt x="72" y="97"/>
                      <a:pt x="72" y="97"/>
                      <a:pt x="70" y="96"/>
                    </a:cubicBezTo>
                    <a:cubicBezTo>
                      <a:pt x="67" y="101"/>
                      <a:pt x="63" y="104"/>
                      <a:pt x="57" y="106"/>
                    </a:cubicBezTo>
                    <a:cubicBezTo>
                      <a:pt x="58" y="106"/>
                      <a:pt x="58" y="106"/>
                      <a:pt x="58" y="106"/>
                    </a:cubicBezTo>
                    <a:cubicBezTo>
                      <a:pt x="60" y="107"/>
                      <a:pt x="62" y="107"/>
                      <a:pt x="64" y="107"/>
                    </a:cubicBezTo>
                    <a:cubicBezTo>
                      <a:pt x="66" y="108"/>
                      <a:pt x="67" y="109"/>
                      <a:pt x="66" y="111"/>
                    </a:cubicBezTo>
                    <a:cubicBezTo>
                      <a:pt x="66" y="112"/>
                      <a:pt x="66" y="112"/>
                      <a:pt x="66" y="112"/>
                    </a:cubicBezTo>
                    <a:cubicBezTo>
                      <a:pt x="66" y="112"/>
                      <a:pt x="67" y="112"/>
                      <a:pt x="67" y="112"/>
                    </a:cubicBezTo>
                    <a:cubicBezTo>
                      <a:pt x="70" y="113"/>
                      <a:pt x="72" y="113"/>
                      <a:pt x="75" y="114"/>
                    </a:cubicBezTo>
                    <a:cubicBezTo>
                      <a:pt x="79" y="115"/>
                      <a:pt x="83" y="116"/>
                      <a:pt x="87" y="116"/>
                    </a:cubicBezTo>
                    <a:cubicBezTo>
                      <a:pt x="92" y="117"/>
                      <a:pt x="98" y="118"/>
                      <a:pt x="104" y="118"/>
                    </a:cubicBezTo>
                    <a:cubicBezTo>
                      <a:pt x="106" y="119"/>
                      <a:pt x="108" y="119"/>
                      <a:pt x="110" y="119"/>
                    </a:cubicBezTo>
                    <a:cubicBezTo>
                      <a:pt x="117" y="119"/>
                      <a:pt x="125" y="118"/>
                      <a:pt x="132" y="118"/>
                    </a:cubicBezTo>
                    <a:cubicBezTo>
                      <a:pt x="141" y="117"/>
                      <a:pt x="149" y="116"/>
                      <a:pt x="158" y="115"/>
                    </a:cubicBezTo>
                    <a:cubicBezTo>
                      <a:pt x="161" y="114"/>
                      <a:pt x="165" y="114"/>
                      <a:pt x="168" y="112"/>
                    </a:cubicBezTo>
                    <a:cubicBezTo>
                      <a:pt x="169" y="112"/>
                      <a:pt x="170" y="111"/>
                      <a:pt x="171" y="111"/>
                    </a:cubicBezTo>
                    <a:cubicBezTo>
                      <a:pt x="177" y="108"/>
                      <a:pt x="183" y="106"/>
                      <a:pt x="189" y="104"/>
                    </a:cubicBezTo>
                    <a:cubicBezTo>
                      <a:pt x="194" y="102"/>
                      <a:pt x="199" y="101"/>
                      <a:pt x="204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0"/>
                      <a:pt x="205" y="99"/>
                      <a:pt x="206" y="99"/>
                    </a:cubicBezTo>
                    <a:cubicBezTo>
                      <a:pt x="207" y="97"/>
                      <a:pt x="208" y="96"/>
                      <a:pt x="209" y="94"/>
                    </a:cubicBezTo>
                    <a:cubicBezTo>
                      <a:pt x="209" y="93"/>
                      <a:pt x="210" y="91"/>
                      <a:pt x="211" y="90"/>
                    </a:cubicBezTo>
                    <a:cubicBezTo>
                      <a:pt x="210" y="89"/>
                      <a:pt x="210" y="88"/>
                      <a:pt x="209" y="88"/>
                    </a:cubicBezTo>
                    <a:cubicBezTo>
                      <a:pt x="209" y="88"/>
                      <a:pt x="209" y="88"/>
                      <a:pt x="208" y="88"/>
                    </a:cubicBezTo>
                    <a:cubicBezTo>
                      <a:pt x="208" y="88"/>
                      <a:pt x="207" y="88"/>
                      <a:pt x="207" y="87"/>
                    </a:cubicBezTo>
                    <a:cubicBezTo>
                      <a:pt x="206" y="87"/>
                      <a:pt x="206" y="86"/>
                      <a:pt x="207" y="86"/>
                    </a:cubicBezTo>
                    <a:cubicBezTo>
                      <a:pt x="207" y="86"/>
                      <a:pt x="208" y="85"/>
                      <a:pt x="208" y="85"/>
                    </a:cubicBezTo>
                    <a:cubicBezTo>
                      <a:pt x="207" y="84"/>
                      <a:pt x="207" y="83"/>
                      <a:pt x="206" y="82"/>
                    </a:cubicBezTo>
                    <a:cubicBezTo>
                      <a:pt x="206" y="82"/>
                      <a:pt x="206" y="83"/>
                      <a:pt x="205" y="83"/>
                    </a:cubicBezTo>
                    <a:cubicBezTo>
                      <a:pt x="204" y="85"/>
                      <a:pt x="203" y="87"/>
                      <a:pt x="202" y="88"/>
                    </a:cubicBezTo>
                    <a:cubicBezTo>
                      <a:pt x="201" y="89"/>
                      <a:pt x="201" y="90"/>
                      <a:pt x="201" y="90"/>
                    </a:cubicBezTo>
                    <a:cubicBezTo>
                      <a:pt x="200" y="92"/>
                      <a:pt x="200" y="93"/>
                      <a:pt x="199" y="95"/>
                    </a:cubicBezTo>
                    <a:cubicBezTo>
                      <a:pt x="199" y="96"/>
                      <a:pt x="198" y="96"/>
                      <a:pt x="197" y="96"/>
                    </a:cubicBezTo>
                    <a:cubicBezTo>
                      <a:pt x="197" y="96"/>
                      <a:pt x="197" y="96"/>
                      <a:pt x="197" y="97"/>
                    </a:cubicBezTo>
                    <a:cubicBezTo>
                      <a:pt x="196" y="97"/>
                      <a:pt x="196" y="98"/>
                      <a:pt x="196" y="99"/>
                    </a:cubicBezTo>
                    <a:cubicBezTo>
                      <a:pt x="195" y="99"/>
                      <a:pt x="194" y="100"/>
                      <a:pt x="194" y="99"/>
                    </a:cubicBezTo>
                    <a:cubicBezTo>
                      <a:pt x="193" y="99"/>
                      <a:pt x="193" y="98"/>
                      <a:pt x="193" y="97"/>
                    </a:cubicBezTo>
                    <a:cubicBezTo>
                      <a:pt x="193" y="97"/>
                      <a:pt x="194" y="96"/>
                      <a:pt x="194" y="96"/>
                    </a:cubicBezTo>
                    <a:cubicBezTo>
                      <a:pt x="195" y="95"/>
                      <a:pt x="195" y="95"/>
                      <a:pt x="195" y="94"/>
                    </a:cubicBezTo>
                    <a:cubicBezTo>
                      <a:pt x="195" y="94"/>
                      <a:pt x="195" y="93"/>
                      <a:pt x="196" y="93"/>
                    </a:cubicBezTo>
                    <a:cubicBezTo>
                      <a:pt x="197" y="91"/>
                      <a:pt x="198" y="90"/>
                      <a:pt x="199" y="89"/>
                    </a:cubicBezTo>
                    <a:cubicBezTo>
                      <a:pt x="199" y="88"/>
                      <a:pt x="200" y="88"/>
                      <a:pt x="200" y="87"/>
                    </a:cubicBezTo>
                    <a:cubicBezTo>
                      <a:pt x="200" y="87"/>
                      <a:pt x="200" y="87"/>
                      <a:pt x="200" y="86"/>
                    </a:cubicBezTo>
                    <a:cubicBezTo>
                      <a:pt x="200" y="85"/>
                      <a:pt x="199" y="84"/>
                      <a:pt x="198" y="82"/>
                    </a:cubicBezTo>
                    <a:cubicBezTo>
                      <a:pt x="198" y="82"/>
                      <a:pt x="197" y="82"/>
                      <a:pt x="197" y="82"/>
                    </a:cubicBezTo>
                    <a:cubicBezTo>
                      <a:pt x="196" y="84"/>
                      <a:pt x="195" y="86"/>
                      <a:pt x="194" y="88"/>
                    </a:cubicBezTo>
                    <a:cubicBezTo>
                      <a:pt x="194" y="88"/>
                      <a:pt x="194" y="89"/>
                      <a:pt x="193" y="89"/>
                    </a:cubicBezTo>
                    <a:cubicBezTo>
                      <a:pt x="193" y="90"/>
                      <a:pt x="192" y="90"/>
                      <a:pt x="192" y="89"/>
                    </a:cubicBezTo>
                    <a:cubicBezTo>
                      <a:pt x="191" y="89"/>
                      <a:pt x="191" y="88"/>
                      <a:pt x="191" y="88"/>
                    </a:cubicBezTo>
                    <a:cubicBezTo>
                      <a:pt x="191" y="87"/>
                      <a:pt x="192" y="87"/>
                      <a:pt x="192" y="87"/>
                    </a:cubicBezTo>
                    <a:cubicBezTo>
                      <a:pt x="192" y="86"/>
                      <a:pt x="193" y="85"/>
                      <a:pt x="194" y="84"/>
                    </a:cubicBezTo>
                    <a:cubicBezTo>
                      <a:pt x="194" y="84"/>
                      <a:pt x="193" y="84"/>
                      <a:pt x="193" y="84"/>
                    </a:cubicBezTo>
                    <a:cubicBezTo>
                      <a:pt x="193" y="84"/>
                      <a:pt x="193" y="85"/>
                      <a:pt x="192" y="85"/>
                    </a:cubicBezTo>
                    <a:cubicBezTo>
                      <a:pt x="190" y="88"/>
                      <a:pt x="188" y="91"/>
                      <a:pt x="186" y="94"/>
                    </a:cubicBezTo>
                    <a:cubicBezTo>
                      <a:pt x="186" y="96"/>
                      <a:pt x="185" y="97"/>
                      <a:pt x="184" y="99"/>
                    </a:cubicBezTo>
                    <a:cubicBezTo>
                      <a:pt x="184" y="99"/>
                      <a:pt x="184" y="100"/>
                      <a:pt x="184" y="100"/>
                    </a:cubicBezTo>
                    <a:cubicBezTo>
                      <a:pt x="184" y="101"/>
                      <a:pt x="184" y="101"/>
                      <a:pt x="183" y="101"/>
                    </a:cubicBezTo>
                    <a:cubicBezTo>
                      <a:pt x="182" y="101"/>
                      <a:pt x="182" y="101"/>
                      <a:pt x="181" y="101"/>
                    </a:cubicBezTo>
                    <a:cubicBezTo>
                      <a:pt x="181" y="100"/>
                      <a:pt x="181" y="99"/>
                      <a:pt x="181" y="99"/>
                    </a:cubicBezTo>
                    <a:cubicBezTo>
                      <a:pt x="181" y="99"/>
                      <a:pt x="181" y="98"/>
                      <a:pt x="182" y="98"/>
                    </a:cubicBezTo>
                    <a:cubicBezTo>
                      <a:pt x="183" y="96"/>
                      <a:pt x="185" y="94"/>
                      <a:pt x="186" y="91"/>
                    </a:cubicBezTo>
                    <a:cubicBezTo>
                      <a:pt x="188" y="89"/>
                      <a:pt x="189" y="87"/>
                      <a:pt x="190" y="85"/>
                    </a:cubicBezTo>
                    <a:cubicBezTo>
                      <a:pt x="191" y="85"/>
                      <a:pt x="191" y="84"/>
                      <a:pt x="191" y="83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2" y="81"/>
                      <a:pt x="193" y="82"/>
                      <a:pt x="194" y="82"/>
                    </a:cubicBezTo>
                    <a:cubicBezTo>
                      <a:pt x="194" y="83"/>
                      <a:pt x="194" y="83"/>
                      <a:pt x="194" y="83"/>
                    </a:cubicBezTo>
                    <a:cubicBezTo>
                      <a:pt x="195" y="83"/>
                      <a:pt x="195" y="82"/>
                      <a:pt x="195" y="82"/>
                    </a:cubicBezTo>
                    <a:cubicBezTo>
                      <a:pt x="193" y="80"/>
                      <a:pt x="191" y="79"/>
                      <a:pt x="188" y="78"/>
                    </a:cubicBezTo>
                    <a:cubicBezTo>
                      <a:pt x="188" y="79"/>
                      <a:pt x="188" y="79"/>
                      <a:pt x="188" y="79"/>
                    </a:cubicBezTo>
                    <a:cubicBezTo>
                      <a:pt x="188" y="80"/>
                      <a:pt x="188" y="80"/>
                      <a:pt x="189" y="80"/>
                    </a:cubicBezTo>
                    <a:cubicBezTo>
                      <a:pt x="189" y="81"/>
                      <a:pt x="189" y="83"/>
                      <a:pt x="189" y="84"/>
                    </a:cubicBezTo>
                    <a:cubicBezTo>
                      <a:pt x="188" y="85"/>
                      <a:pt x="187" y="85"/>
                      <a:pt x="186" y="84"/>
                    </a:cubicBezTo>
                    <a:cubicBezTo>
                      <a:pt x="185" y="84"/>
                      <a:pt x="185" y="84"/>
                      <a:pt x="184" y="84"/>
                    </a:cubicBezTo>
                    <a:cubicBezTo>
                      <a:pt x="183" y="84"/>
                      <a:pt x="183" y="84"/>
                      <a:pt x="183" y="82"/>
                    </a:cubicBezTo>
                    <a:cubicBezTo>
                      <a:pt x="183" y="82"/>
                      <a:pt x="183" y="82"/>
                      <a:pt x="183" y="82"/>
                    </a:cubicBezTo>
                    <a:cubicBezTo>
                      <a:pt x="183" y="80"/>
                      <a:pt x="182" y="78"/>
                      <a:pt x="181" y="75"/>
                    </a:cubicBezTo>
                    <a:cubicBezTo>
                      <a:pt x="181" y="76"/>
                      <a:pt x="181" y="76"/>
                      <a:pt x="181" y="77"/>
                    </a:cubicBezTo>
                    <a:cubicBezTo>
                      <a:pt x="180" y="79"/>
                      <a:pt x="179" y="81"/>
                      <a:pt x="178" y="83"/>
                    </a:cubicBezTo>
                    <a:cubicBezTo>
                      <a:pt x="177" y="84"/>
                      <a:pt x="176" y="84"/>
                      <a:pt x="176" y="84"/>
                    </a:cubicBezTo>
                    <a:cubicBezTo>
                      <a:pt x="175" y="83"/>
                      <a:pt x="175" y="82"/>
                      <a:pt x="175" y="81"/>
                    </a:cubicBezTo>
                    <a:cubicBezTo>
                      <a:pt x="175" y="81"/>
                      <a:pt x="176" y="80"/>
                      <a:pt x="176" y="80"/>
                    </a:cubicBezTo>
                    <a:cubicBezTo>
                      <a:pt x="175" y="78"/>
                      <a:pt x="175" y="77"/>
                      <a:pt x="174" y="75"/>
                    </a:cubicBezTo>
                    <a:cubicBezTo>
                      <a:pt x="174" y="76"/>
                      <a:pt x="174" y="76"/>
                      <a:pt x="173" y="77"/>
                    </a:cubicBezTo>
                    <a:cubicBezTo>
                      <a:pt x="173" y="78"/>
                      <a:pt x="173" y="80"/>
                      <a:pt x="172" y="81"/>
                    </a:cubicBezTo>
                    <a:cubicBezTo>
                      <a:pt x="172" y="82"/>
                      <a:pt x="171" y="84"/>
                      <a:pt x="170" y="85"/>
                    </a:cubicBezTo>
                    <a:cubicBezTo>
                      <a:pt x="167" y="90"/>
                      <a:pt x="163" y="95"/>
                      <a:pt x="161" y="100"/>
                    </a:cubicBezTo>
                    <a:cubicBezTo>
                      <a:pt x="160" y="102"/>
                      <a:pt x="160" y="103"/>
                      <a:pt x="159" y="104"/>
                    </a:cubicBezTo>
                    <a:cubicBezTo>
                      <a:pt x="159" y="105"/>
                      <a:pt x="157" y="106"/>
                      <a:pt x="156" y="105"/>
                    </a:cubicBezTo>
                    <a:cubicBezTo>
                      <a:pt x="155" y="105"/>
                      <a:pt x="155" y="104"/>
                      <a:pt x="155" y="103"/>
                    </a:cubicBezTo>
                    <a:cubicBezTo>
                      <a:pt x="155" y="103"/>
                      <a:pt x="155" y="102"/>
                      <a:pt x="155" y="101"/>
                    </a:cubicBezTo>
                    <a:cubicBezTo>
                      <a:pt x="157" y="99"/>
                      <a:pt x="160" y="97"/>
                      <a:pt x="161" y="94"/>
                    </a:cubicBezTo>
                    <a:cubicBezTo>
                      <a:pt x="164" y="91"/>
                      <a:pt x="166" y="87"/>
                      <a:pt x="168" y="83"/>
                    </a:cubicBezTo>
                    <a:cubicBezTo>
                      <a:pt x="169" y="83"/>
                      <a:pt x="169" y="83"/>
                      <a:pt x="169" y="82"/>
                    </a:cubicBezTo>
                    <a:cubicBezTo>
                      <a:pt x="169" y="82"/>
                      <a:pt x="169" y="82"/>
                      <a:pt x="168" y="82"/>
                    </a:cubicBezTo>
                    <a:cubicBezTo>
                      <a:pt x="167" y="82"/>
                      <a:pt x="167" y="81"/>
                      <a:pt x="168" y="80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9" y="78"/>
                      <a:pt x="170" y="77"/>
                      <a:pt x="171" y="76"/>
                    </a:cubicBezTo>
                    <a:cubicBezTo>
                      <a:pt x="170" y="75"/>
                      <a:pt x="169" y="75"/>
                      <a:pt x="170" y="73"/>
                    </a:cubicBezTo>
                    <a:cubicBezTo>
                      <a:pt x="170" y="72"/>
                      <a:pt x="171" y="72"/>
                      <a:pt x="173" y="72"/>
                    </a:cubicBezTo>
                    <a:cubicBezTo>
                      <a:pt x="172" y="71"/>
                      <a:pt x="172" y="70"/>
                      <a:pt x="172" y="69"/>
                    </a:cubicBezTo>
                    <a:cubicBezTo>
                      <a:pt x="171" y="68"/>
                      <a:pt x="171" y="67"/>
                      <a:pt x="171" y="67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8" y="70"/>
                      <a:pt x="166" y="74"/>
                      <a:pt x="165" y="78"/>
                    </a:cubicBezTo>
                    <a:cubicBezTo>
                      <a:pt x="165" y="78"/>
                      <a:pt x="165" y="78"/>
                      <a:pt x="165" y="78"/>
                    </a:cubicBezTo>
                    <a:cubicBezTo>
                      <a:pt x="164" y="79"/>
                      <a:pt x="163" y="80"/>
                      <a:pt x="163" y="79"/>
                    </a:cubicBezTo>
                    <a:cubicBezTo>
                      <a:pt x="162" y="79"/>
                      <a:pt x="162" y="78"/>
                      <a:pt x="162" y="77"/>
                    </a:cubicBezTo>
                    <a:cubicBezTo>
                      <a:pt x="162" y="77"/>
                      <a:pt x="162" y="77"/>
                      <a:pt x="162" y="76"/>
                    </a:cubicBezTo>
                    <a:cubicBezTo>
                      <a:pt x="163" y="75"/>
                      <a:pt x="164" y="74"/>
                      <a:pt x="165" y="72"/>
                    </a:cubicBezTo>
                    <a:cubicBezTo>
                      <a:pt x="163" y="71"/>
                      <a:pt x="163" y="70"/>
                      <a:pt x="162" y="68"/>
                    </a:cubicBezTo>
                    <a:cubicBezTo>
                      <a:pt x="162" y="69"/>
                      <a:pt x="161" y="70"/>
                      <a:pt x="161" y="71"/>
                    </a:cubicBezTo>
                    <a:cubicBezTo>
                      <a:pt x="160" y="72"/>
                      <a:pt x="160" y="72"/>
                      <a:pt x="159" y="72"/>
                    </a:cubicBezTo>
                    <a:cubicBezTo>
                      <a:pt x="158" y="71"/>
                      <a:pt x="158" y="70"/>
                      <a:pt x="158" y="69"/>
                    </a:cubicBezTo>
                    <a:cubicBezTo>
                      <a:pt x="159" y="69"/>
                      <a:pt x="159" y="68"/>
                      <a:pt x="159" y="68"/>
                    </a:cubicBezTo>
                    <a:cubicBezTo>
                      <a:pt x="160" y="68"/>
                      <a:pt x="160" y="67"/>
                      <a:pt x="160" y="67"/>
                    </a:cubicBezTo>
                    <a:cubicBezTo>
                      <a:pt x="159" y="66"/>
                      <a:pt x="157" y="66"/>
                      <a:pt x="155" y="66"/>
                    </a:cubicBezTo>
                    <a:cubicBezTo>
                      <a:pt x="156" y="67"/>
                      <a:pt x="156" y="67"/>
                      <a:pt x="156" y="67"/>
                    </a:cubicBezTo>
                    <a:cubicBezTo>
                      <a:pt x="157" y="68"/>
                      <a:pt x="157" y="68"/>
                      <a:pt x="157" y="69"/>
                    </a:cubicBezTo>
                    <a:cubicBezTo>
                      <a:pt x="156" y="69"/>
                      <a:pt x="156" y="70"/>
                      <a:pt x="155" y="70"/>
                    </a:cubicBezTo>
                    <a:cubicBezTo>
                      <a:pt x="154" y="70"/>
                      <a:pt x="154" y="69"/>
                      <a:pt x="154" y="69"/>
                    </a:cubicBezTo>
                    <a:cubicBezTo>
                      <a:pt x="153" y="68"/>
                      <a:pt x="153" y="67"/>
                      <a:pt x="153" y="67"/>
                    </a:cubicBezTo>
                    <a:cubicBezTo>
                      <a:pt x="153" y="66"/>
                      <a:pt x="153" y="66"/>
                      <a:pt x="152" y="66"/>
                    </a:cubicBezTo>
                    <a:cubicBezTo>
                      <a:pt x="151" y="66"/>
                      <a:pt x="151" y="66"/>
                      <a:pt x="151" y="67"/>
                    </a:cubicBezTo>
                    <a:cubicBezTo>
                      <a:pt x="151" y="67"/>
                      <a:pt x="151" y="68"/>
                      <a:pt x="150" y="69"/>
                    </a:cubicBezTo>
                    <a:cubicBezTo>
                      <a:pt x="150" y="70"/>
                      <a:pt x="149" y="70"/>
                      <a:pt x="149" y="70"/>
                    </a:cubicBezTo>
                    <a:cubicBezTo>
                      <a:pt x="148" y="70"/>
                      <a:pt x="148" y="69"/>
                      <a:pt x="148" y="68"/>
                    </a:cubicBezTo>
                    <a:cubicBezTo>
                      <a:pt x="149" y="67"/>
                      <a:pt x="149" y="66"/>
                      <a:pt x="150" y="66"/>
                    </a:cubicBezTo>
                    <a:cubicBezTo>
                      <a:pt x="148" y="66"/>
                      <a:pt x="147" y="65"/>
                      <a:pt x="146" y="66"/>
                    </a:cubicBezTo>
                    <a:cubicBezTo>
                      <a:pt x="146" y="66"/>
                      <a:pt x="146" y="66"/>
                      <a:pt x="146" y="65"/>
                    </a:cubicBezTo>
                    <a:cubicBezTo>
                      <a:pt x="145" y="65"/>
                      <a:pt x="145" y="65"/>
                      <a:pt x="146" y="64"/>
                    </a:cubicBezTo>
                    <a:cubicBezTo>
                      <a:pt x="146" y="64"/>
                      <a:pt x="146" y="64"/>
                      <a:pt x="147" y="64"/>
                    </a:cubicBezTo>
                    <a:cubicBezTo>
                      <a:pt x="148" y="65"/>
                      <a:pt x="149" y="65"/>
                      <a:pt x="150" y="65"/>
                    </a:cubicBezTo>
                    <a:cubicBezTo>
                      <a:pt x="150" y="65"/>
                      <a:pt x="150" y="64"/>
                      <a:pt x="151" y="64"/>
                    </a:cubicBezTo>
                    <a:cubicBezTo>
                      <a:pt x="151" y="64"/>
                      <a:pt x="151" y="64"/>
                      <a:pt x="151" y="63"/>
                    </a:cubicBezTo>
                    <a:cubicBezTo>
                      <a:pt x="152" y="63"/>
                      <a:pt x="152" y="62"/>
                      <a:pt x="151" y="61"/>
                    </a:cubicBezTo>
                    <a:cubicBezTo>
                      <a:pt x="150" y="59"/>
                      <a:pt x="149" y="56"/>
                      <a:pt x="148" y="54"/>
                    </a:cubicBezTo>
                    <a:cubicBezTo>
                      <a:pt x="148" y="54"/>
                      <a:pt x="148" y="53"/>
                      <a:pt x="148" y="53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6"/>
                      <a:pt x="148" y="57"/>
                      <a:pt x="146" y="57"/>
                    </a:cubicBezTo>
                    <a:cubicBezTo>
                      <a:pt x="146" y="57"/>
                      <a:pt x="146" y="57"/>
                      <a:pt x="145" y="57"/>
                    </a:cubicBezTo>
                    <a:cubicBezTo>
                      <a:pt x="145" y="58"/>
                      <a:pt x="144" y="59"/>
                      <a:pt x="144" y="61"/>
                    </a:cubicBezTo>
                    <a:cubicBezTo>
                      <a:pt x="144" y="62"/>
                      <a:pt x="144" y="62"/>
                      <a:pt x="143" y="63"/>
                    </a:cubicBezTo>
                    <a:cubicBezTo>
                      <a:pt x="142" y="63"/>
                      <a:pt x="142" y="64"/>
                      <a:pt x="142" y="64"/>
                    </a:cubicBezTo>
                    <a:cubicBezTo>
                      <a:pt x="142" y="64"/>
                      <a:pt x="142" y="65"/>
                      <a:pt x="142" y="65"/>
                    </a:cubicBezTo>
                    <a:cubicBezTo>
                      <a:pt x="141" y="65"/>
                      <a:pt x="141" y="65"/>
                      <a:pt x="140" y="65"/>
                    </a:cubicBezTo>
                    <a:cubicBezTo>
                      <a:pt x="139" y="65"/>
                      <a:pt x="139" y="64"/>
                      <a:pt x="139" y="64"/>
                    </a:cubicBezTo>
                    <a:cubicBezTo>
                      <a:pt x="139" y="63"/>
                      <a:pt x="140" y="63"/>
                      <a:pt x="140" y="63"/>
                    </a:cubicBezTo>
                    <a:cubicBezTo>
                      <a:pt x="139" y="62"/>
                      <a:pt x="139" y="62"/>
                      <a:pt x="139" y="61"/>
                    </a:cubicBezTo>
                    <a:cubicBezTo>
                      <a:pt x="138" y="60"/>
                      <a:pt x="137" y="58"/>
                      <a:pt x="137" y="57"/>
                    </a:cubicBezTo>
                    <a:cubicBezTo>
                      <a:pt x="136" y="56"/>
                      <a:pt x="136" y="56"/>
                      <a:pt x="136" y="55"/>
                    </a:cubicBezTo>
                    <a:cubicBezTo>
                      <a:pt x="136" y="56"/>
                      <a:pt x="135" y="57"/>
                      <a:pt x="135" y="58"/>
                    </a:cubicBezTo>
                    <a:cubicBezTo>
                      <a:pt x="134" y="59"/>
                      <a:pt x="134" y="61"/>
                      <a:pt x="134" y="62"/>
                    </a:cubicBezTo>
                    <a:cubicBezTo>
                      <a:pt x="135" y="63"/>
                      <a:pt x="135" y="63"/>
                      <a:pt x="135" y="64"/>
                    </a:cubicBezTo>
                    <a:cubicBezTo>
                      <a:pt x="135" y="65"/>
                      <a:pt x="135" y="66"/>
                      <a:pt x="134" y="66"/>
                    </a:cubicBezTo>
                    <a:cubicBezTo>
                      <a:pt x="133" y="67"/>
                      <a:pt x="132" y="66"/>
                      <a:pt x="131" y="65"/>
                    </a:cubicBezTo>
                    <a:cubicBezTo>
                      <a:pt x="131" y="64"/>
                      <a:pt x="131" y="64"/>
                      <a:pt x="130" y="63"/>
                    </a:cubicBezTo>
                    <a:cubicBezTo>
                      <a:pt x="129" y="61"/>
                      <a:pt x="128" y="58"/>
                      <a:pt x="126" y="56"/>
                    </a:cubicBezTo>
                    <a:cubicBezTo>
                      <a:pt x="126" y="55"/>
                      <a:pt x="125" y="54"/>
                      <a:pt x="124" y="55"/>
                    </a:cubicBezTo>
                    <a:cubicBezTo>
                      <a:pt x="124" y="55"/>
                      <a:pt x="124" y="55"/>
                      <a:pt x="123" y="56"/>
                    </a:cubicBezTo>
                    <a:cubicBezTo>
                      <a:pt x="122" y="58"/>
                      <a:pt x="121" y="60"/>
                      <a:pt x="120" y="62"/>
                    </a:cubicBezTo>
                    <a:cubicBezTo>
                      <a:pt x="120" y="63"/>
                      <a:pt x="119" y="64"/>
                      <a:pt x="118" y="63"/>
                    </a:cubicBezTo>
                    <a:cubicBezTo>
                      <a:pt x="118" y="63"/>
                      <a:pt x="118" y="62"/>
                      <a:pt x="118" y="61"/>
                    </a:cubicBezTo>
                    <a:cubicBezTo>
                      <a:pt x="118" y="61"/>
                      <a:pt x="119" y="60"/>
                      <a:pt x="119" y="60"/>
                    </a:cubicBezTo>
                    <a:cubicBezTo>
                      <a:pt x="118" y="57"/>
                      <a:pt x="116" y="55"/>
                      <a:pt x="115" y="53"/>
                    </a:cubicBezTo>
                    <a:cubicBezTo>
                      <a:pt x="114" y="54"/>
                      <a:pt x="114" y="55"/>
                      <a:pt x="113" y="56"/>
                    </a:cubicBezTo>
                    <a:cubicBezTo>
                      <a:pt x="113" y="57"/>
                      <a:pt x="112" y="58"/>
                      <a:pt x="113" y="59"/>
                    </a:cubicBezTo>
                    <a:cubicBezTo>
                      <a:pt x="113" y="59"/>
                      <a:pt x="113" y="60"/>
                      <a:pt x="113" y="60"/>
                    </a:cubicBezTo>
                    <a:cubicBezTo>
                      <a:pt x="113" y="61"/>
                      <a:pt x="113" y="61"/>
                      <a:pt x="113" y="62"/>
                    </a:cubicBezTo>
                    <a:cubicBezTo>
                      <a:pt x="112" y="62"/>
                      <a:pt x="112" y="62"/>
                      <a:pt x="111" y="62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10" y="63"/>
                      <a:pt x="110" y="63"/>
                      <a:pt x="110" y="64"/>
                    </a:cubicBezTo>
                    <a:cubicBezTo>
                      <a:pt x="110" y="64"/>
                      <a:pt x="110" y="65"/>
                      <a:pt x="109" y="65"/>
                    </a:cubicBezTo>
                    <a:cubicBezTo>
                      <a:pt x="109" y="66"/>
                      <a:pt x="108" y="66"/>
                      <a:pt x="107" y="66"/>
                    </a:cubicBezTo>
                    <a:cubicBezTo>
                      <a:pt x="107" y="65"/>
                      <a:pt x="106" y="65"/>
                      <a:pt x="107" y="64"/>
                    </a:cubicBezTo>
                    <a:cubicBezTo>
                      <a:pt x="107" y="63"/>
                      <a:pt x="108" y="62"/>
                      <a:pt x="109" y="60"/>
                    </a:cubicBezTo>
                    <a:cubicBezTo>
                      <a:pt x="109" y="60"/>
                      <a:pt x="109" y="59"/>
                      <a:pt x="109" y="59"/>
                    </a:cubicBezTo>
                    <a:cubicBezTo>
                      <a:pt x="108" y="57"/>
                      <a:pt x="107" y="55"/>
                      <a:pt x="106" y="54"/>
                    </a:cubicBezTo>
                    <a:cubicBezTo>
                      <a:pt x="106" y="53"/>
                      <a:pt x="106" y="53"/>
                      <a:pt x="106" y="53"/>
                    </a:cubicBezTo>
                    <a:cubicBezTo>
                      <a:pt x="106" y="54"/>
                      <a:pt x="107" y="55"/>
                      <a:pt x="107" y="56"/>
                    </a:cubicBezTo>
                    <a:cubicBezTo>
                      <a:pt x="108" y="57"/>
                      <a:pt x="108" y="58"/>
                      <a:pt x="107" y="59"/>
                    </a:cubicBezTo>
                    <a:cubicBezTo>
                      <a:pt x="106" y="59"/>
                      <a:pt x="106" y="59"/>
                      <a:pt x="105" y="58"/>
                    </a:cubicBezTo>
                    <a:cubicBezTo>
                      <a:pt x="105" y="57"/>
                      <a:pt x="104" y="57"/>
                      <a:pt x="104" y="57"/>
                    </a:cubicBezTo>
                    <a:cubicBezTo>
                      <a:pt x="103" y="57"/>
                      <a:pt x="103" y="58"/>
                      <a:pt x="102" y="59"/>
                    </a:cubicBezTo>
                    <a:cubicBezTo>
                      <a:pt x="103" y="60"/>
                      <a:pt x="103" y="60"/>
                      <a:pt x="103" y="60"/>
                    </a:cubicBezTo>
                    <a:cubicBezTo>
                      <a:pt x="104" y="61"/>
                      <a:pt x="104" y="63"/>
                      <a:pt x="103" y="64"/>
                    </a:cubicBezTo>
                    <a:cubicBezTo>
                      <a:pt x="102" y="64"/>
                      <a:pt x="101" y="65"/>
                      <a:pt x="99" y="64"/>
                    </a:cubicBezTo>
                    <a:cubicBezTo>
                      <a:pt x="99" y="63"/>
                      <a:pt x="99" y="63"/>
                      <a:pt x="98" y="63"/>
                    </a:cubicBezTo>
                    <a:cubicBezTo>
                      <a:pt x="98" y="61"/>
                      <a:pt x="97" y="60"/>
                      <a:pt x="96" y="59"/>
                    </a:cubicBezTo>
                    <a:cubicBezTo>
                      <a:pt x="96" y="59"/>
                      <a:pt x="96" y="58"/>
                      <a:pt x="96" y="58"/>
                    </a:cubicBezTo>
                    <a:cubicBezTo>
                      <a:pt x="95" y="59"/>
                      <a:pt x="95" y="60"/>
                      <a:pt x="95" y="60"/>
                    </a:cubicBezTo>
                    <a:cubicBezTo>
                      <a:pt x="94" y="62"/>
                      <a:pt x="93" y="62"/>
                      <a:pt x="92" y="62"/>
                    </a:cubicBezTo>
                    <a:cubicBezTo>
                      <a:pt x="91" y="62"/>
                      <a:pt x="90" y="61"/>
                      <a:pt x="89" y="60"/>
                    </a:cubicBezTo>
                    <a:cubicBezTo>
                      <a:pt x="89" y="60"/>
                      <a:pt x="88" y="60"/>
                      <a:pt x="88" y="60"/>
                    </a:cubicBezTo>
                    <a:cubicBezTo>
                      <a:pt x="87" y="60"/>
                      <a:pt x="87" y="61"/>
                      <a:pt x="86" y="61"/>
                    </a:cubicBezTo>
                    <a:cubicBezTo>
                      <a:pt x="85" y="62"/>
                      <a:pt x="84" y="63"/>
                      <a:pt x="83" y="62"/>
                    </a:cubicBezTo>
                    <a:cubicBezTo>
                      <a:pt x="83" y="62"/>
                      <a:pt x="82" y="62"/>
                      <a:pt x="82" y="63"/>
                    </a:cubicBezTo>
                    <a:cubicBezTo>
                      <a:pt x="81" y="64"/>
                      <a:pt x="80" y="64"/>
                      <a:pt x="79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0"/>
                      <a:pt x="74" y="59"/>
                      <a:pt x="73" y="57"/>
                    </a:cubicBezTo>
                    <a:cubicBezTo>
                      <a:pt x="73" y="56"/>
                      <a:pt x="72" y="56"/>
                      <a:pt x="72" y="56"/>
                    </a:cubicBezTo>
                    <a:cubicBezTo>
                      <a:pt x="72" y="56"/>
                      <a:pt x="72" y="57"/>
                      <a:pt x="72" y="57"/>
                    </a:cubicBezTo>
                    <a:cubicBezTo>
                      <a:pt x="73" y="59"/>
                      <a:pt x="73" y="60"/>
                      <a:pt x="74" y="62"/>
                    </a:cubicBezTo>
                    <a:cubicBezTo>
                      <a:pt x="74" y="63"/>
                      <a:pt x="74" y="63"/>
                      <a:pt x="74" y="64"/>
                    </a:cubicBezTo>
                    <a:cubicBezTo>
                      <a:pt x="73" y="66"/>
                      <a:pt x="72" y="67"/>
                      <a:pt x="70" y="66"/>
                    </a:cubicBezTo>
                    <a:cubicBezTo>
                      <a:pt x="69" y="65"/>
                      <a:pt x="69" y="65"/>
                      <a:pt x="68" y="64"/>
                    </a:cubicBezTo>
                    <a:cubicBezTo>
                      <a:pt x="67" y="63"/>
                      <a:pt x="65" y="62"/>
                      <a:pt x="64" y="60"/>
                    </a:cubicBezTo>
                    <a:cubicBezTo>
                      <a:pt x="63" y="61"/>
                      <a:pt x="62" y="60"/>
                      <a:pt x="60" y="60"/>
                    </a:cubicBezTo>
                    <a:cubicBezTo>
                      <a:pt x="59" y="62"/>
                      <a:pt x="59" y="63"/>
                      <a:pt x="59" y="65"/>
                    </a:cubicBezTo>
                    <a:cubicBezTo>
                      <a:pt x="59" y="66"/>
                      <a:pt x="60" y="66"/>
                      <a:pt x="61" y="67"/>
                    </a:cubicBezTo>
                    <a:cubicBezTo>
                      <a:pt x="61" y="67"/>
                      <a:pt x="61" y="68"/>
                      <a:pt x="61" y="69"/>
                    </a:cubicBezTo>
                    <a:cubicBezTo>
                      <a:pt x="60" y="69"/>
                      <a:pt x="59" y="69"/>
                      <a:pt x="59" y="69"/>
                    </a:cubicBezTo>
                    <a:cubicBezTo>
                      <a:pt x="59" y="69"/>
                      <a:pt x="58" y="68"/>
                      <a:pt x="58" y="68"/>
                    </a:cubicBezTo>
                    <a:cubicBezTo>
                      <a:pt x="56" y="66"/>
                      <a:pt x="54" y="64"/>
                      <a:pt x="52" y="61"/>
                    </a:cubicBezTo>
                    <a:cubicBezTo>
                      <a:pt x="52" y="61"/>
                      <a:pt x="51" y="60"/>
                      <a:pt x="50" y="59"/>
                    </a:cubicBezTo>
                    <a:cubicBezTo>
                      <a:pt x="50" y="60"/>
                      <a:pt x="49" y="61"/>
                      <a:pt x="49" y="63"/>
                    </a:cubicBezTo>
                    <a:cubicBezTo>
                      <a:pt x="49" y="63"/>
                      <a:pt x="49" y="63"/>
                      <a:pt x="48" y="63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9" y="61"/>
                      <a:pt x="49" y="60"/>
                      <a:pt x="50" y="59"/>
                    </a:cubicBezTo>
                    <a:cubicBezTo>
                      <a:pt x="49" y="58"/>
                      <a:pt x="49" y="58"/>
                      <a:pt x="47" y="58"/>
                    </a:cubicBezTo>
                    <a:cubicBezTo>
                      <a:pt x="45" y="58"/>
                      <a:pt x="42" y="59"/>
                      <a:pt x="39" y="60"/>
                    </a:cubicBezTo>
                    <a:cubicBezTo>
                      <a:pt x="39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9" y="60"/>
                      <a:pt x="39" y="60"/>
                      <a:pt x="40" y="60"/>
                    </a:cubicBezTo>
                    <a:cubicBezTo>
                      <a:pt x="41" y="60"/>
                      <a:pt x="41" y="60"/>
                      <a:pt x="42" y="60"/>
                    </a:cubicBezTo>
                    <a:cubicBezTo>
                      <a:pt x="43" y="60"/>
                      <a:pt x="43" y="60"/>
                      <a:pt x="44" y="61"/>
                    </a:cubicBezTo>
                    <a:cubicBezTo>
                      <a:pt x="44" y="61"/>
                      <a:pt x="44" y="62"/>
                      <a:pt x="44" y="62"/>
                    </a:cubicBezTo>
                    <a:cubicBezTo>
                      <a:pt x="43" y="63"/>
                      <a:pt x="43" y="63"/>
                      <a:pt x="42" y="63"/>
                    </a:cubicBezTo>
                    <a:cubicBezTo>
                      <a:pt x="41" y="63"/>
                      <a:pt x="41" y="62"/>
                      <a:pt x="40" y="62"/>
                    </a:cubicBezTo>
                    <a:cubicBezTo>
                      <a:pt x="39" y="62"/>
                      <a:pt x="37" y="61"/>
                      <a:pt x="36" y="61"/>
                    </a:cubicBezTo>
                    <a:close/>
                    <a:moveTo>
                      <a:pt x="208" y="101"/>
                    </a:moveTo>
                    <a:cubicBezTo>
                      <a:pt x="209" y="101"/>
                      <a:pt x="209" y="101"/>
                      <a:pt x="210" y="101"/>
                    </a:cubicBezTo>
                    <a:cubicBezTo>
                      <a:pt x="212" y="101"/>
                      <a:pt x="214" y="101"/>
                      <a:pt x="216" y="102"/>
                    </a:cubicBezTo>
                    <a:cubicBezTo>
                      <a:pt x="219" y="102"/>
                      <a:pt x="223" y="102"/>
                      <a:pt x="226" y="102"/>
                    </a:cubicBezTo>
                    <a:cubicBezTo>
                      <a:pt x="227" y="102"/>
                      <a:pt x="227" y="102"/>
                      <a:pt x="227" y="101"/>
                    </a:cubicBezTo>
                    <a:cubicBezTo>
                      <a:pt x="229" y="99"/>
                      <a:pt x="231" y="96"/>
                      <a:pt x="232" y="94"/>
                    </a:cubicBezTo>
                    <a:cubicBezTo>
                      <a:pt x="233" y="93"/>
                      <a:pt x="233" y="93"/>
                      <a:pt x="233" y="93"/>
                    </a:cubicBezTo>
                    <a:cubicBezTo>
                      <a:pt x="232" y="93"/>
                      <a:pt x="230" y="94"/>
                      <a:pt x="229" y="96"/>
                    </a:cubicBezTo>
                    <a:cubicBezTo>
                      <a:pt x="229" y="96"/>
                      <a:pt x="228" y="97"/>
                      <a:pt x="227" y="97"/>
                    </a:cubicBezTo>
                    <a:cubicBezTo>
                      <a:pt x="227" y="97"/>
                      <a:pt x="226" y="97"/>
                      <a:pt x="225" y="98"/>
                    </a:cubicBezTo>
                    <a:cubicBezTo>
                      <a:pt x="225" y="98"/>
                      <a:pt x="224" y="99"/>
                      <a:pt x="223" y="99"/>
                    </a:cubicBezTo>
                    <a:cubicBezTo>
                      <a:pt x="223" y="100"/>
                      <a:pt x="222" y="100"/>
                      <a:pt x="222" y="100"/>
                    </a:cubicBezTo>
                    <a:cubicBezTo>
                      <a:pt x="221" y="100"/>
                      <a:pt x="220" y="100"/>
                      <a:pt x="220" y="100"/>
                    </a:cubicBezTo>
                    <a:cubicBezTo>
                      <a:pt x="219" y="99"/>
                      <a:pt x="219" y="99"/>
                      <a:pt x="219" y="98"/>
                    </a:cubicBezTo>
                    <a:cubicBezTo>
                      <a:pt x="219" y="98"/>
                      <a:pt x="219" y="97"/>
                      <a:pt x="220" y="97"/>
                    </a:cubicBezTo>
                    <a:cubicBezTo>
                      <a:pt x="219" y="97"/>
                      <a:pt x="218" y="98"/>
                      <a:pt x="218" y="98"/>
                    </a:cubicBezTo>
                    <a:cubicBezTo>
                      <a:pt x="217" y="98"/>
                      <a:pt x="217" y="98"/>
                      <a:pt x="216" y="98"/>
                    </a:cubicBezTo>
                    <a:cubicBezTo>
                      <a:pt x="216" y="97"/>
                      <a:pt x="215" y="97"/>
                      <a:pt x="216" y="96"/>
                    </a:cubicBezTo>
                    <a:cubicBezTo>
                      <a:pt x="216" y="96"/>
                      <a:pt x="216" y="95"/>
                      <a:pt x="216" y="95"/>
                    </a:cubicBezTo>
                    <a:cubicBezTo>
                      <a:pt x="218" y="92"/>
                      <a:pt x="220" y="89"/>
                      <a:pt x="222" y="86"/>
                    </a:cubicBezTo>
                    <a:cubicBezTo>
                      <a:pt x="222" y="85"/>
                      <a:pt x="223" y="84"/>
                      <a:pt x="223" y="84"/>
                    </a:cubicBezTo>
                    <a:cubicBezTo>
                      <a:pt x="222" y="83"/>
                      <a:pt x="221" y="82"/>
                      <a:pt x="221" y="81"/>
                    </a:cubicBezTo>
                    <a:cubicBezTo>
                      <a:pt x="220" y="80"/>
                      <a:pt x="220" y="80"/>
                      <a:pt x="219" y="81"/>
                    </a:cubicBezTo>
                    <a:cubicBezTo>
                      <a:pt x="217" y="84"/>
                      <a:pt x="214" y="87"/>
                      <a:pt x="213" y="91"/>
                    </a:cubicBezTo>
                    <a:cubicBezTo>
                      <a:pt x="212" y="91"/>
                      <a:pt x="212" y="91"/>
                      <a:pt x="212" y="92"/>
                    </a:cubicBezTo>
                    <a:cubicBezTo>
                      <a:pt x="212" y="92"/>
                      <a:pt x="211" y="93"/>
                      <a:pt x="211" y="93"/>
                    </a:cubicBezTo>
                    <a:cubicBezTo>
                      <a:pt x="211" y="94"/>
                      <a:pt x="210" y="95"/>
                      <a:pt x="210" y="95"/>
                    </a:cubicBezTo>
                    <a:cubicBezTo>
                      <a:pt x="209" y="97"/>
                      <a:pt x="209" y="99"/>
                      <a:pt x="208" y="101"/>
                    </a:cubicBezTo>
                    <a:close/>
                    <a:moveTo>
                      <a:pt x="283" y="116"/>
                    </a:moveTo>
                    <a:cubicBezTo>
                      <a:pt x="283" y="113"/>
                      <a:pt x="283" y="110"/>
                      <a:pt x="283" y="106"/>
                    </a:cubicBezTo>
                    <a:cubicBezTo>
                      <a:pt x="282" y="106"/>
                      <a:pt x="281" y="106"/>
                      <a:pt x="281" y="106"/>
                    </a:cubicBezTo>
                    <a:cubicBezTo>
                      <a:pt x="280" y="106"/>
                      <a:pt x="278" y="106"/>
                      <a:pt x="277" y="106"/>
                    </a:cubicBezTo>
                    <a:cubicBezTo>
                      <a:pt x="274" y="106"/>
                      <a:pt x="271" y="105"/>
                      <a:pt x="268" y="105"/>
                    </a:cubicBezTo>
                    <a:cubicBezTo>
                      <a:pt x="263" y="105"/>
                      <a:pt x="257" y="104"/>
                      <a:pt x="252" y="104"/>
                    </a:cubicBezTo>
                    <a:cubicBezTo>
                      <a:pt x="252" y="104"/>
                      <a:pt x="251" y="104"/>
                      <a:pt x="251" y="104"/>
                    </a:cubicBezTo>
                    <a:cubicBezTo>
                      <a:pt x="251" y="104"/>
                      <a:pt x="252" y="104"/>
                      <a:pt x="252" y="104"/>
                    </a:cubicBezTo>
                    <a:cubicBezTo>
                      <a:pt x="256" y="106"/>
                      <a:pt x="259" y="107"/>
                      <a:pt x="263" y="108"/>
                    </a:cubicBezTo>
                    <a:cubicBezTo>
                      <a:pt x="267" y="110"/>
                      <a:pt x="271" y="111"/>
                      <a:pt x="275" y="113"/>
                    </a:cubicBezTo>
                    <a:cubicBezTo>
                      <a:pt x="275" y="113"/>
                      <a:pt x="275" y="113"/>
                      <a:pt x="275" y="114"/>
                    </a:cubicBezTo>
                    <a:cubicBezTo>
                      <a:pt x="278" y="114"/>
                      <a:pt x="281" y="115"/>
                      <a:pt x="283" y="116"/>
                    </a:cubicBezTo>
                    <a:close/>
                    <a:moveTo>
                      <a:pt x="196" y="157"/>
                    </a:moveTo>
                    <a:cubicBezTo>
                      <a:pt x="196" y="156"/>
                      <a:pt x="196" y="156"/>
                      <a:pt x="196" y="156"/>
                    </a:cubicBezTo>
                    <a:cubicBezTo>
                      <a:pt x="197" y="150"/>
                      <a:pt x="197" y="144"/>
                      <a:pt x="197" y="138"/>
                    </a:cubicBezTo>
                    <a:cubicBezTo>
                      <a:pt x="197" y="137"/>
                      <a:pt x="196" y="136"/>
                      <a:pt x="195" y="135"/>
                    </a:cubicBezTo>
                    <a:cubicBezTo>
                      <a:pt x="195" y="134"/>
                      <a:pt x="194" y="133"/>
                      <a:pt x="193" y="133"/>
                    </a:cubicBezTo>
                    <a:cubicBezTo>
                      <a:pt x="190" y="131"/>
                      <a:pt x="188" y="130"/>
                      <a:pt x="185" y="129"/>
                    </a:cubicBezTo>
                    <a:cubicBezTo>
                      <a:pt x="184" y="129"/>
                      <a:pt x="183" y="128"/>
                      <a:pt x="182" y="128"/>
                    </a:cubicBezTo>
                    <a:cubicBezTo>
                      <a:pt x="180" y="126"/>
                      <a:pt x="180" y="125"/>
                      <a:pt x="182" y="123"/>
                    </a:cubicBezTo>
                    <a:cubicBezTo>
                      <a:pt x="183" y="123"/>
                      <a:pt x="183" y="123"/>
                      <a:pt x="184" y="122"/>
                    </a:cubicBezTo>
                    <a:cubicBezTo>
                      <a:pt x="182" y="121"/>
                      <a:pt x="180" y="122"/>
                      <a:pt x="179" y="122"/>
                    </a:cubicBezTo>
                    <a:cubicBezTo>
                      <a:pt x="179" y="124"/>
                      <a:pt x="178" y="125"/>
                      <a:pt x="177" y="125"/>
                    </a:cubicBezTo>
                    <a:cubicBezTo>
                      <a:pt x="177" y="126"/>
                      <a:pt x="178" y="126"/>
                      <a:pt x="178" y="126"/>
                    </a:cubicBezTo>
                    <a:cubicBezTo>
                      <a:pt x="180" y="128"/>
                      <a:pt x="181" y="129"/>
                      <a:pt x="183" y="131"/>
                    </a:cubicBezTo>
                    <a:cubicBezTo>
                      <a:pt x="183" y="131"/>
                      <a:pt x="184" y="132"/>
                      <a:pt x="185" y="132"/>
                    </a:cubicBezTo>
                    <a:cubicBezTo>
                      <a:pt x="185" y="132"/>
                      <a:pt x="186" y="133"/>
                      <a:pt x="186" y="133"/>
                    </a:cubicBezTo>
                    <a:cubicBezTo>
                      <a:pt x="187" y="134"/>
                      <a:pt x="189" y="136"/>
                      <a:pt x="190" y="138"/>
                    </a:cubicBezTo>
                    <a:cubicBezTo>
                      <a:pt x="191" y="138"/>
                      <a:pt x="192" y="139"/>
                      <a:pt x="193" y="140"/>
                    </a:cubicBezTo>
                    <a:cubicBezTo>
                      <a:pt x="194" y="141"/>
                      <a:pt x="195" y="142"/>
                      <a:pt x="194" y="144"/>
                    </a:cubicBezTo>
                    <a:cubicBezTo>
                      <a:pt x="194" y="144"/>
                      <a:pt x="194" y="145"/>
                      <a:pt x="194" y="145"/>
                    </a:cubicBezTo>
                    <a:cubicBezTo>
                      <a:pt x="194" y="146"/>
                      <a:pt x="193" y="146"/>
                      <a:pt x="193" y="147"/>
                    </a:cubicBezTo>
                    <a:cubicBezTo>
                      <a:pt x="192" y="147"/>
                      <a:pt x="192" y="147"/>
                      <a:pt x="192" y="147"/>
                    </a:cubicBezTo>
                    <a:cubicBezTo>
                      <a:pt x="192" y="148"/>
                      <a:pt x="192" y="149"/>
                      <a:pt x="191" y="150"/>
                    </a:cubicBezTo>
                    <a:cubicBezTo>
                      <a:pt x="192" y="151"/>
                      <a:pt x="193" y="153"/>
                      <a:pt x="193" y="155"/>
                    </a:cubicBezTo>
                    <a:cubicBezTo>
                      <a:pt x="193" y="155"/>
                      <a:pt x="193" y="155"/>
                      <a:pt x="194" y="155"/>
                    </a:cubicBezTo>
                    <a:cubicBezTo>
                      <a:pt x="194" y="156"/>
                      <a:pt x="195" y="156"/>
                      <a:pt x="196" y="157"/>
                    </a:cubicBezTo>
                    <a:close/>
                    <a:moveTo>
                      <a:pt x="106" y="125"/>
                    </a:move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6" y="126"/>
                      <a:pt x="107" y="126"/>
                      <a:pt x="107" y="126"/>
                    </a:cubicBezTo>
                    <a:cubicBezTo>
                      <a:pt x="113" y="126"/>
                      <a:pt x="119" y="127"/>
                      <a:pt x="125" y="127"/>
                    </a:cubicBezTo>
                    <a:cubicBezTo>
                      <a:pt x="129" y="127"/>
                      <a:pt x="134" y="126"/>
                      <a:pt x="138" y="126"/>
                    </a:cubicBezTo>
                    <a:cubicBezTo>
                      <a:pt x="143" y="126"/>
                      <a:pt x="148" y="125"/>
                      <a:pt x="152" y="124"/>
                    </a:cubicBezTo>
                    <a:cubicBezTo>
                      <a:pt x="153" y="123"/>
                      <a:pt x="155" y="123"/>
                      <a:pt x="156" y="123"/>
                    </a:cubicBezTo>
                    <a:cubicBezTo>
                      <a:pt x="158" y="122"/>
                      <a:pt x="159" y="122"/>
                      <a:pt x="161" y="122"/>
                    </a:cubicBezTo>
                    <a:cubicBezTo>
                      <a:pt x="161" y="122"/>
                      <a:pt x="162" y="122"/>
                      <a:pt x="162" y="121"/>
                    </a:cubicBezTo>
                    <a:cubicBezTo>
                      <a:pt x="162" y="121"/>
                      <a:pt x="163" y="120"/>
                      <a:pt x="163" y="119"/>
                    </a:cubicBezTo>
                    <a:cubicBezTo>
                      <a:pt x="163" y="119"/>
                      <a:pt x="162" y="119"/>
                      <a:pt x="162" y="119"/>
                    </a:cubicBezTo>
                    <a:cubicBezTo>
                      <a:pt x="156" y="120"/>
                      <a:pt x="151" y="121"/>
                      <a:pt x="146" y="122"/>
                    </a:cubicBezTo>
                    <a:cubicBezTo>
                      <a:pt x="139" y="122"/>
                      <a:pt x="132" y="123"/>
                      <a:pt x="126" y="124"/>
                    </a:cubicBezTo>
                    <a:cubicBezTo>
                      <a:pt x="125" y="124"/>
                      <a:pt x="124" y="124"/>
                      <a:pt x="124" y="124"/>
                    </a:cubicBezTo>
                    <a:cubicBezTo>
                      <a:pt x="124" y="125"/>
                      <a:pt x="123" y="126"/>
                      <a:pt x="122" y="126"/>
                    </a:cubicBezTo>
                    <a:cubicBezTo>
                      <a:pt x="121" y="125"/>
                      <a:pt x="121" y="125"/>
                      <a:pt x="120" y="125"/>
                    </a:cubicBezTo>
                    <a:cubicBezTo>
                      <a:pt x="118" y="125"/>
                      <a:pt x="116" y="125"/>
                      <a:pt x="114" y="125"/>
                    </a:cubicBezTo>
                    <a:cubicBezTo>
                      <a:pt x="111" y="125"/>
                      <a:pt x="109" y="125"/>
                      <a:pt x="106" y="125"/>
                    </a:cubicBezTo>
                    <a:close/>
                    <a:moveTo>
                      <a:pt x="230" y="106"/>
                    </a:moveTo>
                    <a:cubicBezTo>
                      <a:pt x="231" y="106"/>
                      <a:pt x="231" y="106"/>
                      <a:pt x="231" y="106"/>
                    </a:cubicBezTo>
                    <a:cubicBezTo>
                      <a:pt x="232" y="107"/>
                      <a:pt x="234" y="107"/>
                      <a:pt x="235" y="108"/>
                    </a:cubicBezTo>
                    <a:cubicBezTo>
                      <a:pt x="239" y="110"/>
                      <a:pt x="244" y="112"/>
                      <a:pt x="248" y="114"/>
                    </a:cubicBezTo>
                    <a:cubicBezTo>
                      <a:pt x="252" y="116"/>
                      <a:pt x="256" y="117"/>
                      <a:pt x="260" y="118"/>
                    </a:cubicBezTo>
                    <a:cubicBezTo>
                      <a:pt x="261" y="119"/>
                      <a:pt x="263" y="119"/>
                      <a:pt x="264" y="119"/>
                    </a:cubicBezTo>
                    <a:cubicBezTo>
                      <a:pt x="264" y="119"/>
                      <a:pt x="264" y="119"/>
                      <a:pt x="263" y="119"/>
                    </a:cubicBezTo>
                    <a:cubicBezTo>
                      <a:pt x="258" y="117"/>
                      <a:pt x="254" y="114"/>
                      <a:pt x="249" y="111"/>
                    </a:cubicBezTo>
                    <a:cubicBezTo>
                      <a:pt x="248" y="111"/>
                      <a:pt x="247" y="110"/>
                      <a:pt x="247" y="110"/>
                    </a:cubicBezTo>
                    <a:cubicBezTo>
                      <a:pt x="246" y="109"/>
                      <a:pt x="246" y="108"/>
                      <a:pt x="246" y="108"/>
                    </a:cubicBezTo>
                    <a:cubicBezTo>
                      <a:pt x="246" y="107"/>
                      <a:pt x="247" y="107"/>
                      <a:pt x="248" y="107"/>
                    </a:cubicBezTo>
                    <a:cubicBezTo>
                      <a:pt x="248" y="107"/>
                      <a:pt x="249" y="107"/>
                      <a:pt x="249" y="108"/>
                    </a:cubicBezTo>
                    <a:cubicBezTo>
                      <a:pt x="250" y="108"/>
                      <a:pt x="251" y="108"/>
                      <a:pt x="252" y="108"/>
                    </a:cubicBezTo>
                    <a:cubicBezTo>
                      <a:pt x="252" y="108"/>
                      <a:pt x="252" y="108"/>
                      <a:pt x="251" y="108"/>
                    </a:cubicBezTo>
                    <a:cubicBezTo>
                      <a:pt x="249" y="107"/>
                      <a:pt x="247" y="106"/>
                      <a:pt x="245" y="105"/>
                    </a:cubicBezTo>
                    <a:cubicBezTo>
                      <a:pt x="244" y="104"/>
                      <a:pt x="243" y="104"/>
                      <a:pt x="242" y="104"/>
                    </a:cubicBezTo>
                    <a:cubicBezTo>
                      <a:pt x="242" y="104"/>
                      <a:pt x="242" y="105"/>
                      <a:pt x="242" y="106"/>
                    </a:cubicBezTo>
                    <a:cubicBezTo>
                      <a:pt x="241" y="106"/>
                      <a:pt x="241" y="106"/>
                      <a:pt x="241" y="106"/>
                    </a:cubicBezTo>
                    <a:cubicBezTo>
                      <a:pt x="241" y="107"/>
                      <a:pt x="240" y="107"/>
                      <a:pt x="240" y="106"/>
                    </a:cubicBezTo>
                    <a:cubicBezTo>
                      <a:pt x="239" y="106"/>
                      <a:pt x="239" y="106"/>
                      <a:pt x="240" y="105"/>
                    </a:cubicBezTo>
                    <a:cubicBezTo>
                      <a:pt x="240" y="104"/>
                      <a:pt x="240" y="104"/>
                      <a:pt x="241" y="103"/>
                    </a:cubicBezTo>
                    <a:cubicBezTo>
                      <a:pt x="238" y="102"/>
                      <a:pt x="236" y="101"/>
                      <a:pt x="233" y="100"/>
                    </a:cubicBezTo>
                    <a:cubicBezTo>
                      <a:pt x="233" y="101"/>
                      <a:pt x="233" y="102"/>
                      <a:pt x="232" y="102"/>
                    </a:cubicBezTo>
                    <a:cubicBezTo>
                      <a:pt x="232" y="104"/>
                      <a:pt x="232" y="104"/>
                      <a:pt x="230" y="106"/>
                    </a:cubicBezTo>
                    <a:close/>
                    <a:moveTo>
                      <a:pt x="98" y="141"/>
                    </a:moveTo>
                    <a:cubicBezTo>
                      <a:pt x="98" y="142"/>
                      <a:pt x="99" y="142"/>
                      <a:pt x="99" y="142"/>
                    </a:cubicBezTo>
                    <a:cubicBezTo>
                      <a:pt x="101" y="146"/>
                      <a:pt x="103" y="149"/>
                      <a:pt x="105" y="152"/>
                    </a:cubicBezTo>
                    <a:cubicBezTo>
                      <a:pt x="108" y="156"/>
                      <a:pt x="111" y="161"/>
                      <a:pt x="114" y="165"/>
                    </a:cubicBezTo>
                    <a:cubicBezTo>
                      <a:pt x="115" y="167"/>
                      <a:pt x="116" y="168"/>
                      <a:pt x="117" y="169"/>
                    </a:cubicBezTo>
                    <a:cubicBezTo>
                      <a:pt x="117" y="169"/>
                      <a:pt x="118" y="169"/>
                      <a:pt x="118" y="170"/>
                    </a:cubicBezTo>
                    <a:cubicBezTo>
                      <a:pt x="118" y="169"/>
                      <a:pt x="118" y="168"/>
                      <a:pt x="118" y="168"/>
                    </a:cubicBezTo>
                    <a:cubicBezTo>
                      <a:pt x="117" y="165"/>
                      <a:pt x="116" y="162"/>
                      <a:pt x="115" y="159"/>
                    </a:cubicBezTo>
                    <a:cubicBezTo>
                      <a:pt x="114" y="158"/>
                      <a:pt x="114" y="158"/>
                      <a:pt x="114" y="157"/>
                    </a:cubicBezTo>
                    <a:cubicBezTo>
                      <a:pt x="110" y="152"/>
                      <a:pt x="106" y="146"/>
                      <a:pt x="103" y="140"/>
                    </a:cubicBezTo>
                    <a:cubicBezTo>
                      <a:pt x="103" y="139"/>
                      <a:pt x="103" y="139"/>
                      <a:pt x="102" y="139"/>
                    </a:cubicBezTo>
                    <a:cubicBezTo>
                      <a:pt x="102" y="141"/>
                      <a:pt x="101" y="142"/>
                      <a:pt x="98" y="141"/>
                    </a:cubicBezTo>
                    <a:close/>
                    <a:moveTo>
                      <a:pt x="203" y="57"/>
                    </a:moveTo>
                    <a:cubicBezTo>
                      <a:pt x="204" y="57"/>
                      <a:pt x="205" y="57"/>
                      <a:pt x="206" y="57"/>
                    </a:cubicBezTo>
                    <a:cubicBezTo>
                      <a:pt x="209" y="56"/>
                      <a:pt x="212" y="54"/>
                      <a:pt x="215" y="53"/>
                    </a:cubicBezTo>
                    <a:cubicBezTo>
                      <a:pt x="217" y="52"/>
                      <a:pt x="219" y="50"/>
                      <a:pt x="221" y="49"/>
                    </a:cubicBezTo>
                    <a:cubicBezTo>
                      <a:pt x="222" y="48"/>
                      <a:pt x="223" y="48"/>
                      <a:pt x="223" y="49"/>
                    </a:cubicBezTo>
                    <a:cubicBezTo>
                      <a:pt x="223" y="49"/>
                      <a:pt x="223" y="50"/>
                      <a:pt x="223" y="51"/>
                    </a:cubicBezTo>
                    <a:cubicBezTo>
                      <a:pt x="222" y="51"/>
                      <a:pt x="222" y="52"/>
                      <a:pt x="221" y="52"/>
                    </a:cubicBezTo>
                    <a:cubicBezTo>
                      <a:pt x="220" y="53"/>
                      <a:pt x="219" y="54"/>
                      <a:pt x="217" y="55"/>
                    </a:cubicBezTo>
                    <a:cubicBezTo>
                      <a:pt x="217" y="55"/>
                      <a:pt x="217" y="55"/>
                      <a:pt x="217" y="55"/>
                    </a:cubicBezTo>
                    <a:cubicBezTo>
                      <a:pt x="220" y="53"/>
                      <a:pt x="223" y="51"/>
                      <a:pt x="226" y="48"/>
                    </a:cubicBezTo>
                    <a:cubicBezTo>
                      <a:pt x="227" y="48"/>
                      <a:pt x="228" y="47"/>
                      <a:pt x="228" y="46"/>
                    </a:cubicBezTo>
                    <a:cubicBezTo>
                      <a:pt x="228" y="45"/>
                      <a:pt x="228" y="44"/>
                      <a:pt x="228" y="43"/>
                    </a:cubicBezTo>
                    <a:cubicBezTo>
                      <a:pt x="226" y="42"/>
                      <a:pt x="224" y="43"/>
                      <a:pt x="221" y="42"/>
                    </a:cubicBezTo>
                    <a:cubicBezTo>
                      <a:pt x="221" y="43"/>
                      <a:pt x="221" y="44"/>
                      <a:pt x="220" y="44"/>
                    </a:cubicBezTo>
                    <a:cubicBezTo>
                      <a:pt x="220" y="45"/>
                      <a:pt x="220" y="45"/>
                      <a:pt x="219" y="45"/>
                    </a:cubicBezTo>
                    <a:cubicBezTo>
                      <a:pt x="214" y="48"/>
                      <a:pt x="209" y="52"/>
                      <a:pt x="204" y="56"/>
                    </a:cubicBezTo>
                    <a:cubicBezTo>
                      <a:pt x="203" y="56"/>
                      <a:pt x="203" y="56"/>
                      <a:pt x="203" y="57"/>
                    </a:cubicBezTo>
                    <a:close/>
                    <a:moveTo>
                      <a:pt x="235" y="85"/>
                    </a:moveTo>
                    <a:cubicBezTo>
                      <a:pt x="234" y="87"/>
                      <a:pt x="233" y="88"/>
                      <a:pt x="233" y="90"/>
                    </a:cubicBezTo>
                    <a:cubicBezTo>
                      <a:pt x="233" y="89"/>
                      <a:pt x="234" y="89"/>
                      <a:pt x="234" y="89"/>
                    </a:cubicBezTo>
                    <a:cubicBezTo>
                      <a:pt x="236" y="89"/>
                      <a:pt x="237" y="89"/>
                      <a:pt x="237" y="90"/>
                    </a:cubicBezTo>
                    <a:cubicBezTo>
                      <a:pt x="237" y="91"/>
                      <a:pt x="237" y="92"/>
                      <a:pt x="237" y="92"/>
                    </a:cubicBezTo>
                    <a:cubicBezTo>
                      <a:pt x="236" y="94"/>
                      <a:pt x="236" y="95"/>
                      <a:pt x="235" y="96"/>
                    </a:cubicBezTo>
                    <a:cubicBezTo>
                      <a:pt x="235" y="97"/>
                      <a:pt x="235" y="97"/>
                      <a:pt x="235" y="97"/>
                    </a:cubicBezTo>
                    <a:cubicBezTo>
                      <a:pt x="236" y="97"/>
                      <a:pt x="237" y="97"/>
                      <a:pt x="239" y="97"/>
                    </a:cubicBezTo>
                    <a:cubicBezTo>
                      <a:pt x="240" y="98"/>
                      <a:pt x="241" y="98"/>
                      <a:pt x="242" y="98"/>
                    </a:cubicBezTo>
                    <a:cubicBezTo>
                      <a:pt x="242" y="97"/>
                      <a:pt x="242" y="97"/>
                      <a:pt x="242" y="97"/>
                    </a:cubicBezTo>
                    <a:cubicBezTo>
                      <a:pt x="241" y="97"/>
                      <a:pt x="241" y="96"/>
                      <a:pt x="241" y="96"/>
                    </a:cubicBezTo>
                    <a:cubicBezTo>
                      <a:pt x="241" y="95"/>
                      <a:pt x="242" y="95"/>
                      <a:pt x="242" y="95"/>
                    </a:cubicBezTo>
                    <a:cubicBezTo>
                      <a:pt x="243" y="95"/>
                      <a:pt x="243" y="95"/>
                      <a:pt x="243" y="95"/>
                    </a:cubicBezTo>
                    <a:cubicBezTo>
                      <a:pt x="244" y="95"/>
                      <a:pt x="244" y="94"/>
                      <a:pt x="244" y="94"/>
                    </a:cubicBezTo>
                    <a:cubicBezTo>
                      <a:pt x="244" y="94"/>
                      <a:pt x="243" y="94"/>
                      <a:pt x="243" y="94"/>
                    </a:cubicBezTo>
                    <a:cubicBezTo>
                      <a:pt x="243" y="94"/>
                      <a:pt x="242" y="94"/>
                      <a:pt x="242" y="94"/>
                    </a:cubicBezTo>
                    <a:cubicBezTo>
                      <a:pt x="242" y="93"/>
                      <a:pt x="242" y="93"/>
                      <a:pt x="242" y="92"/>
                    </a:cubicBezTo>
                    <a:cubicBezTo>
                      <a:pt x="243" y="92"/>
                      <a:pt x="243" y="92"/>
                      <a:pt x="244" y="92"/>
                    </a:cubicBezTo>
                    <a:cubicBezTo>
                      <a:pt x="244" y="93"/>
                      <a:pt x="245" y="94"/>
                      <a:pt x="245" y="94"/>
                    </a:cubicBezTo>
                    <a:cubicBezTo>
                      <a:pt x="249" y="94"/>
                      <a:pt x="253" y="94"/>
                      <a:pt x="258" y="94"/>
                    </a:cubicBezTo>
                    <a:cubicBezTo>
                      <a:pt x="256" y="93"/>
                      <a:pt x="257" y="93"/>
                      <a:pt x="257" y="92"/>
                    </a:cubicBezTo>
                    <a:cubicBezTo>
                      <a:pt x="258" y="91"/>
                      <a:pt x="258" y="90"/>
                      <a:pt x="259" y="90"/>
                    </a:cubicBezTo>
                    <a:cubicBezTo>
                      <a:pt x="257" y="89"/>
                      <a:pt x="255" y="89"/>
                      <a:pt x="254" y="89"/>
                    </a:cubicBezTo>
                    <a:cubicBezTo>
                      <a:pt x="254" y="89"/>
                      <a:pt x="253" y="90"/>
                      <a:pt x="253" y="90"/>
                    </a:cubicBezTo>
                    <a:cubicBezTo>
                      <a:pt x="253" y="91"/>
                      <a:pt x="252" y="92"/>
                      <a:pt x="252" y="93"/>
                    </a:cubicBezTo>
                    <a:cubicBezTo>
                      <a:pt x="252" y="94"/>
                      <a:pt x="251" y="94"/>
                      <a:pt x="250" y="94"/>
                    </a:cubicBezTo>
                    <a:cubicBezTo>
                      <a:pt x="250" y="94"/>
                      <a:pt x="249" y="93"/>
                      <a:pt x="249" y="93"/>
                    </a:cubicBezTo>
                    <a:cubicBezTo>
                      <a:pt x="249" y="92"/>
                      <a:pt x="249" y="92"/>
                      <a:pt x="250" y="91"/>
                    </a:cubicBezTo>
                    <a:cubicBezTo>
                      <a:pt x="250" y="91"/>
                      <a:pt x="251" y="90"/>
                      <a:pt x="251" y="89"/>
                    </a:cubicBezTo>
                    <a:cubicBezTo>
                      <a:pt x="251" y="88"/>
                      <a:pt x="250" y="89"/>
                      <a:pt x="250" y="89"/>
                    </a:cubicBezTo>
                    <a:cubicBezTo>
                      <a:pt x="249" y="89"/>
                      <a:pt x="248" y="89"/>
                      <a:pt x="248" y="89"/>
                    </a:cubicBezTo>
                    <a:cubicBezTo>
                      <a:pt x="247" y="88"/>
                      <a:pt x="247" y="88"/>
                      <a:pt x="247" y="88"/>
                    </a:cubicBezTo>
                    <a:cubicBezTo>
                      <a:pt x="246" y="88"/>
                      <a:pt x="245" y="88"/>
                      <a:pt x="244" y="88"/>
                    </a:cubicBezTo>
                    <a:cubicBezTo>
                      <a:pt x="244" y="88"/>
                      <a:pt x="243" y="89"/>
                      <a:pt x="243" y="89"/>
                    </a:cubicBezTo>
                    <a:cubicBezTo>
                      <a:pt x="243" y="89"/>
                      <a:pt x="243" y="90"/>
                      <a:pt x="242" y="90"/>
                    </a:cubicBezTo>
                    <a:cubicBezTo>
                      <a:pt x="242" y="90"/>
                      <a:pt x="241" y="91"/>
                      <a:pt x="241" y="91"/>
                    </a:cubicBezTo>
                    <a:cubicBezTo>
                      <a:pt x="240" y="93"/>
                      <a:pt x="240" y="94"/>
                      <a:pt x="239" y="96"/>
                    </a:cubicBezTo>
                    <a:cubicBezTo>
                      <a:pt x="239" y="97"/>
                      <a:pt x="238" y="97"/>
                      <a:pt x="237" y="97"/>
                    </a:cubicBezTo>
                    <a:cubicBezTo>
                      <a:pt x="236" y="96"/>
                      <a:pt x="236" y="95"/>
                      <a:pt x="237" y="94"/>
                    </a:cubicBezTo>
                    <a:cubicBezTo>
                      <a:pt x="237" y="94"/>
                      <a:pt x="238" y="93"/>
                      <a:pt x="238" y="92"/>
                    </a:cubicBezTo>
                    <a:cubicBezTo>
                      <a:pt x="239" y="91"/>
                      <a:pt x="240" y="90"/>
                      <a:pt x="240" y="89"/>
                    </a:cubicBezTo>
                    <a:cubicBezTo>
                      <a:pt x="240" y="89"/>
                      <a:pt x="240" y="88"/>
                      <a:pt x="239" y="88"/>
                    </a:cubicBezTo>
                    <a:cubicBezTo>
                      <a:pt x="239" y="87"/>
                      <a:pt x="238" y="87"/>
                      <a:pt x="237" y="86"/>
                    </a:cubicBezTo>
                    <a:cubicBezTo>
                      <a:pt x="237" y="86"/>
                      <a:pt x="236" y="86"/>
                      <a:pt x="235" y="85"/>
                    </a:cubicBezTo>
                    <a:close/>
                    <a:moveTo>
                      <a:pt x="118" y="159"/>
                    </a:moveTo>
                    <a:cubicBezTo>
                      <a:pt x="119" y="163"/>
                      <a:pt x="120" y="166"/>
                      <a:pt x="121" y="170"/>
                    </a:cubicBezTo>
                    <a:cubicBezTo>
                      <a:pt x="122" y="170"/>
                      <a:pt x="124" y="171"/>
                      <a:pt x="125" y="172"/>
                    </a:cubicBezTo>
                    <a:cubicBezTo>
                      <a:pt x="125" y="171"/>
                      <a:pt x="126" y="171"/>
                      <a:pt x="126" y="170"/>
                    </a:cubicBezTo>
                    <a:cubicBezTo>
                      <a:pt x="126" y="169"/>
                      <a:pt x="127" y="168"/>
                      <a:pt x="128" y="168"/>
                    </a:cubicBezTo>
                    <a:cubicBezTo>
                      <a:pt x="129" y="168"/>
                      <a:pt x="129" y="167"/>
                      <a:pt x="129" y="166"/>
                    </a:cubicBezTo>
                    <a:cubicBezTo>
                      <a:pt x="128" y="165"/>
                      <a:pt x="127" y="163"/>
                      <a:pt x="126" y="162"/>
                    </a:cubicBezTo>
                    <a:cubicBezTo>
                      <a:pt x="124" y="160"/>
                      <a:pt x="122" y="159"/>
                      <a:pt x="120" y="157"/>
                    </a:cubicBezTo>
                    <a:cubicBezTo>
                      <a:pt x="120" y="157"/>
                      <a:pt x="120" y="157"/>
                      <a:pt x="119" y="157"/>
                    </a:cubicBezTo>
                    <a:cubicBezTo>
                      <a:pt x="119" y="158"/>
                      <a:pt x="119" y="159"/>
                      <a:pt x="118" y="159"/>
                    </a:cubicBezTo>
                    <a:close/>
                    <a:moveTo>
                      <a:pt x="192" y="31"/>
                    </a:moveTo>
                    <a:cubicBezTo>
                      <a:pt x="192" y="31"/>
                      <a:pt x="193" y="31"/>
                      <a:pt x="193" y="31"/>
                    </a:cubicBezTo>
                    <a:cubicBezTo>
                      <a:pt x="193" y="33"/>
                      <a:pt x="193" y="34"/>
                      <a:pt x="191" y="34"/>
                    </a:cubicBezTo>
                    <a:cubicBezTo>
                      <a:pt x="191" y="34"/>
                      <a:pt x="190" y="34"/>
                      <a:pt x="190" y="34"/>
                    </a:cubicBezTo>
                    <a:cubicBezTo>
                      <a:pt x="189" y="34"/>
                      <a:pt x="188" y="34"/>
                      <a:pt x="188" y="35"/>
                    </a:cubicBezTo>
                    <a:cubicBezTo>
                      <a:pt x="189" y="35"/>
                      <a:pt x="189" y="36"/>
                      <a:pt x="190" y="36"/>
                    </a:cubicBezTo>
                    <a:cubicBezTo>
                      <a:pt x="191" y="37"/>
                      <a:pt x="192" y="37"/>
                      <a:pt x="192" y="36"/>
                    </a:cubicBezTo>
                    <a:cubicBezTo>
                      <a:pt x="195" y="35"/>
                      <a:pt x="198" y="33"/>
                      <a:pt x="201" y="32"/>
                    </a:cubicBezTo>
                    <a:cubicBezTo>
                      <a:pt x="201" y="32"/>
                      <a:pt x="201" y="31"/>
                      <a:pt x="202" y="31"/>
                    </a:cubicBezTo>
                    <a:cubicBezTo>
                      <a:pt x="200" y="30"/>
                      <a:pt x="200" y="30"/>
                      <a:pt x="201" y="28"/>
                    </a:cubicBezTo>
                    <a:cubicBezTo>
                      <a:pt x="201" y="28"/>
                      <a:pt x="201" y="27"/>
                      <a:pt x="202" y="27"/>
                    </a:cubicBezTo>
                    <a:cubicBezTo>
                      <a:pt x="203" y="25"/>
                      <a:pt x="204" y="22"/>
                      <a:pt x="206" y="20"/>
                    </a:cubicBezTo>
                    <a:cubicBezTo>
                      <a:pt x="206" y="19"/>
                      <a:pt x="206" y="19"/>
                      <a:pt x="207" y="18"/>
                    </a:cubicBezTo>
                    <a:cubicBezTo>
                      <a:pt x="206" y="18"/>
                      <a:pt x="206" y="18"/>
                      <a:pt x="205" y="19"/>
                    </a:cubicBezTo>
                    <a:cubicBezTo>
                      <a:pt x="204" y="20"/>
                      <a:pt x="204" y="21"/>
                      <a:pt x="203" y="21"/>
                    </a:cubicBezTo>
                    <a:cubicBezTo>
                      <a:pt x="200" y="24"/>
                      <a:pt x="198" y="26"/>
                      <a:pt x="195" y="28"/>
                    </a:cubicBezTo>
                    <a:cubicBezTo>
                      <a:pt x="194" y="29"/>
                      <a:pt x="193" y="30"/>
                      <a:pt x="192" y="31"/>
                    </a:cubicBezTo>
                    <a:close/>
                    <a:moveTo>
                      <a:pt x="213" y="29"/>
                    </a:moveTo>
                    <a:cubicBezTo>
                      <a:pt x="212" y="29"/>
                      <a:pt x="210" y="29"/>
                      <a:pt x="209" y="30"/>
                    </a:cubicBezTo>
                    <a:cubicBezTo>
                      <a:pt x="209" y="31"/>
                      <a:pt x="209" y="31"/>
                      <a:pt x="208" y="31"/>
                    </a:cubicBezTo>
                    <a:cubicBezTo>
                      <a:pt x="205" y="33"/>
                      <a:pt x="202" y="35"/>
                      <a:pt x="198" y="38"/>
                    </a:cubicBezTo>
                    <a:cubicBezTo>
                      <a:pt x="198" y="38"/>
                      <a:pt x="197" y="38"/>
                      <a:pt x="197" y="38"/>
                    </a:cubicBezTo>
                    <a:cubicBezTo>
                      <a:pt x="198" y="40"/>
                      <a:pt x="197" y="42"/>
                      <a:pt x="195" y="42"/>
                    </a:cubicBezTo>
                    <a:cubicBezTo>
                      <a:pt x="196" y="43"/>
                      <a:pt x="196" y="43"/>
                      <a:pt x="196" y="43"/>
                    </a:cubicBezTo>
                    <a:cubicBezTo>
                      <a:pt x="198" y="42"/>
                      <a:pt x="200" y="41"/>
                      <a:pt x="202" y="40"/>
                    </a:cubicBezTo>
                    <a:cubicBezTo>
                      <a:pt x="202" y="40"/>
                      <a:pt x="202" y="40"/>
                      <a:pt x="202" y="39"/>
                    </a:cubicBezTo>
                    <a:cubicBezTo>
                      <a:pt x="201" y="38"/>
                      <a:pt x="202" y="37"/>
                      <a:pt x="204" y="37"/>
                    </a:cubicBezTo>
                    <a:cubicBezTo>
                      <a:pt x="204" y="37"/>
                      <a:pt x="205" y="37"/>
                      <a:pt x="205" y="38"/>
                    </a:cubicBezTo>
                    <a:cubicBezTo>
                      <a:pt x="206" y="38"/>
                      <a:pt x="207" y="38"/>
                      <a:pt x="207" y="38"/>
                    </a:cubicBezTo>
                    <a:cubicBezTo>
                      <a:pt x="208" y="37"/>
                      <a:pt x="210" y="36"/>
                      <a:pt x="211" y="36"/>
                    </a:cubicBezTo>
                    <a:cubicBezTo>
                      <a:pt x="212" y="35"/>
                      <a:pt x="212" y="35"/>
                      <a:pt x="213" y="35"/>
                    </a:cubicBezTo>
                    <a:cubicBezTo>
                      <a:pt x="212" y="34"/>
                      <a:pt x="212" y="33"/>
                      <a:pt x="212" y="32"/>
                    </a:cubicBezTo>
                    <a:cubicBezTo>
                      <a:pt x="212" y="31"/>
                      <a:pt x="213" y="30"/>
                      <a:pt x="213" y="30"/>
                    </a:cubicBezTo>
                    <a:cubicBezTo>
                      <a:pt x="213" y="30"/>
                      <a:pt x="213" y="29"/>
                      <a:pt x="213" y="29"/>
                    </a:cubicBezTo>
                    <a:close/>
                    <a:moveTo>
                      <a:pt x="147" y="22"/>
                    </a:moveTo>
                    <a:cubicBezTo>
                      <a:pt x="147" y="22"/>
                      <a:pt x="147" y="22"/>
                      <a:pt x="147" y="22"/>
                    </a:cubicBezTo>
                    <a:cubicBezTo>
                      <a:pt x="150" y="18"/>
                      <a:pt x="154" y="14"/>
                      <a:pt x="157" y="11"/>
                    </a:cubicBezTo>
                    <a:cubicBezTo>
                      <a:pt x="158" y="10"/>
                      <a:pt x="158" y="8"/>
                      <a:pt x="158" y="7"/>
                    </a:cubicBezTo>
                    <a:cubicBezTo>
                      <a:pt x="157" y="7"/>
                      <a:pt x="156" y="7"/>
                      <a:pt x="156" y="7"/>
                    </a:cubicBezTo>
                    <a:cubicBezTo>
                      <a:pt x="155" y="7"/>
                      <a:pt x="154" y="8"/>
                      <a:pt x="154" y="8"/>
                    </a:cubicBezTo>
                    <a:cubicBezTo>
                      <a:pt x="153" y="8"/>
                      <a:pt x="153" y="9"/>
                      <a:pt x="153" y="9"/>
                    </a:cubicBezTo>
                    <a:cubicBezTo>
                      <a:pt x="148" y="15"/>
                      <a:pt x="144" y="21"/>
                      <a:pt x="140" y="27"/>
                    </a:cubicBezTo>
                    <a:cubicBezTo>
                      <a:pt x="140" y="27"/>
                      <a:pt x="140" y="27"/>
                      <a:pt x="139" y="28"/>
                    </a:cubicBezTo>
                    <a:cubicBezTo>
                      <a:pt x="141" y="26"/>
                      <a:pt x="143" y="24"/>
                      <a:pt x="144" y="22"/>
                    </a:cubicBezTo>
                    <a:cubicBezTo>
                      <a:pt x="144" y="21"/>
                      <a:pt x="145" y="21"/>
                      <a:pt x="146" y="22"/>
                    </a:cubicBezTo>
                    <a:cubicBezTo>
                      <a:pt x="146" y="22"/>
                      <a:pt x="146" y="22"/>
                      <a:pt x="147" y="22"/>
                    </a:cubicBezTo>
                    <a:close/>
                    <a:moveTo>
                      <a:pt x="147" y="3"/>
                    </a:moveTo>
                    <a:cubicBezTo>
                      <a:pt x="147" y="3"/>
                      <a:pt x="147" y="3"/>
                      <a:pt x="147" y="3"/>
                    </a:cubicBezTo>
                    <a:cubicBezTo>
                      <a:pt x="145" y="3"/>
                      <a:pt x="144" y="3"/>
                      <a:pt x="144" y="5"/>
                    </a:cubicBezTo>
                    <a:cubicBezTo>
                      <a:pt x="144" y="5"/>
                      <a:pt x="143" y="6"/>
                      <a:pt x="143" y="6"/>
                    </a:cubicBezTo>
                    <a:cubicBezTo>
                      <a:pt x="141" y="10"/>
                      <a:pt x="139" y="13"/>
                      <a:pt x="137" y="16"/>
                    </a:cubicBezTo>
                    <a:cubicBezTo>
                      <a:pt x="137" y="17"/>
                      <a:pt x="136" y="17"/>
                      <a:pt x="136" y="17"/>
                    </a:cubicBezTo>
                    <a:cubicBezTo>
                      <a:pt x="137" y="18"/>
                      <a:pt x="138" y="18"/>
                      <a:pt x="138" y="19"/>
                    </a:cubicBezTo>
                    <a:cubicBezTo>
                      <a:pt x="142" y="15"/>
                      <a:pt x="146" y="11"/>
                      <a:pt x="149" y="7"/>
                    </a:cubicBezTo>
                    <a:cubicBezTo>
                      <a:pt x="148" y="6"/>
                      <a:pt x="149" y="4"/>
                      <a:pt x="147" y="3"/>
                    </a:cubicBezTo>
                    <a:close/>
                    <a:moveTo>
                      <a:pt x="37" y="109"/>
                    </a:moveTo>
                    <a:cubicBezTo>
                      <a:pt x="44" y="113"/>
                      <a:pt x="67" y="122"/>
                      <a:pt x="72" y="121"/>
                    </a:cubicBezTo>
                    <a:cubicBezTo>
                      <a:pt x="72" y="121"/>
                      <a:pt x="72" y="121"/>
                      <a:pt x="72" y="120"/>
                    </a:cubicBezTo>
                    <a:cubicBezTo>
                      <a:pt x="60" y="117"/>
                      <a:pt x="49" y="113"/>
                      <a:pt x="37" y="109"/>
                    </a:cubicBezTo>
                    <a:close/>
                    <a:moveTo>
                      <a:pt x="278" y="96"/>
                    </a:moveTo>
                    <a:cubicBezTo>
                      <a:pt x="272" y="97"/>
                      <a:pt x="265" y="97"/>
                      <a:pt x="258" y="97"/>
                    </a:cubicBezTo>
                    <a:cubicBezTo>
                      <a:pt x="259" y="98"/>
                      <a:pt x="260" y="98"/>
                      <a:pt x="261" y="98"/>
                    </a:cubicBezTo>
                    <a:cubicBezTo>
                      <a:pt x="262" y="98"/>
                      <a:pt x="263" y="99"/>
                      <a:pt x="264" y="99"/>
                    </a:cubicBezTo>
                    <a:cubicBezTo>
                      <a:pt x="269" y="100"/>
                      <a:pt x="274" y="100"/>
                      <a:pt x="279" y="101"/>
                    </a:cubicBezTo>
                    <a:cubicBezTo>
                      <a:pt x="280" y="101"/>
                      <a:pt x="281" y="102"/>
                      <a:pt x="283" y="102"/>
                    </a:cubicBezTo>
                    <a:cubicBezTo>
                      <a:pt x="283" y="101"/>
                      <a:pt x="283" y="101"/>
                      <a:pt x="283" y="101"/>
                    </a:cubicBezTo>
                    <a:cubicBezTo>
                      <a:pt x="283" y="100"/>
                      <a:pt x="283" y="100"/>
                      <a:pt x="283" y="100"/>
                    </a:cubicBezTo>
                    <a:cubicBezTo>
                      <a:pt x="279" y="100"/>
                      <a:pt x="278" y="99"/>
                      <a:pt x="278" y="96"/>
                    </a:cubicBezTo>
                    <a:close/>
                    <a:moveTo>
                      <a:pt x="100" y="150"/>
                    </a:moveTo>
                    <a:cubicBezTo>
                      <a:pt x="100" y="150"/>
                      <a:pt x="99" y="150"/>
                      <a:pt x="99" y="150"/>
                    </a:cubicBezTo>
                    <a:cubicBezTo>
                      <a:pt x="100" y="150"/>
                      <a:pt x="100" y="151"/>
                      <a:pt x="100" y="151"/>
                    </a:cubicBezTo>
                    <a:cubicBezTo>
                      <a:pt x="100" y="153"/>
                      <a:pt x="101" y="155"/>
                      <a:pt x="102" y="157"/>
                    </a:cubicBezTo>
                    <a:cubicBezTo>
                      <a:pt x="102" y="158"/>
                      <a:pt x="102" y="159"/>
                      <a:pt x="103" y="159"/>
                    </a:cubicBezTo>
                    <a:cubicBezTo>
                      <a:pt x="104" y="162"/>
                      <a:pt x="106" y="165"/>
                      <a:pt x="107" y="169"/>
                    </a:cubicBezTo>
                    <a:cubicBezTo>
                      <a:pt x="108" y="171"/>
                      <a:pt x="109" y="173"/>
                      <a:pt x="111" y="174"/>
                    </a:cubicBezTo>
                    <a:cubicBezTo>
                      <a:pt x="111" y="175"/>
                      <a:pt x="112" y="175"/>
                      <a:pt x="112" y="175"/>
                    </a:cubicBezTo>
                    <a:cubicBezTo>
                      <a:pt x="112" y="175"/>
                      <a:pt x="112" y="175"/>
                      <a:pt x="113" y="176"/>
                    </a:cubicBezTo>
                    <a:cubicBezTo>
                      <a:pt x="113" y="175"/>
                      <a:pt x="113" y="175"/>
                      <a:pt x="112" y="175"/>
                    </a:cubicBezTo>
                    <a:cubicBezTo>
                      <a:pt x="112" y="173"/>
                      <a:pt x="111" y="170"/>
                      <a:pt x="110" y="168"/>
                    </a:cubicBezTo>
                    <a:cubicBezTo>
                      <a:pt x="107" y="162"/>
                      <a:pt x="103" y="156"/>
                      <a:pt x="100" y="150"/>
                    </a:cubicBezTo>
                    <a:cubicBezTo>
                      <a:pt x="100" y="150"/>
                      <a:pt x="100" y="150"/>
                      <a:pt x="100" y="150"/>
                    </a:cubicBezTo>
                    <a:close/>
                    <a:moveTo>
                      <a:pt x="156" y="27"/>
                    </a:moveTo>
                    <a:cubicBezTo>
                      <a:pt x="157" y="25"/>
                      <a:pt x="158" y="23"/>
                      <a:pt x="158" y="21"/>
                    </a:cubicBezTo>
                    <a:cubicBezTo>
                      <a:pt x="159" y="20"/>
                      <a:pt x="159" y="19"/>
                      <a:pt x="159" y="18"/>
                    </a:cubicBezTo>
                    <a:cubicBezTo>
                      <a:pt x="160" y="17"/>
                      <a:pt x="160" y="16"/>
                      <a:pt x="160" y="16"/>
                    </a:cubicBezTo>
                    <a:cubicBezTo>
                      <a:pt x="159" y="15"/>
                      <a:pt x="159" y="15"/>
                      <a:pt x="159" y="16"/>
                    </a:cubicBezTo>
                    <a:cubicBezTo>
                      <a:pt x="159" y="16"/>
                      <a:pt x="158" y="16"/>
                      <a:pt x="158" y="16"/>
                    </a:cubicBezTo>
                    <a:cubicBezTo>
                      <a:pt x="157" y="18"/>
                      <a:pt x="156" y="20"/>
                      <a:pt x="155" y="22"/>
                    </a:cubicBezTo>
                    <a:cubicBezTo>
                      <a:pt x="155" y="22"/>
                      <a:pt x="154" y="22"/>
                      <a:pt x="154" y="23"/>
                    </a:cubicBezTo>
                    <a:cubicBezTo>
                      <a:pt x="155" y="24"/>
                      <a:pt x="154" y="25"/>
                      <a:pt x="153" y="26"/>
                    </a:cubicBezTo>
                    <a:cubicBezTo>
                      <a:pt x="153" y="26"/>
                      <a:pt x="152" y="26"/>
                      <a:pt x="152" y="27"/>
                    </a:cubicBezTo>
                    <a:cubicBezTo>
                      <a:pt x="150" y="30"/>
                      <a:pt x="149" y="32"/>
                      <a:pt x="148" y="35"/>
                    </a:cubicBezTo>
                    <a:cubicBezTo>
                      <a:pt x="148" y="35"/>
                      <a:pt x="148" y="35"/>
                      <a:pt x="147" y="36"/>
                    </a:cubicBezTo>
                    <a:cubicBezTo>
                      <a:pt x="149" y="36"/>
                      <a:pt x="150" y="35"/>
                      <a:pt x="150" y="34"/>
                    </a:cubicBezTo>
                    <a:cubicBezTo>
                      <a:pt x="150" y="33"/>
                      <a:pt x="151" y="32"/>
                      <a:pt x="151" y="31"/>
                    </a:cubicBezTo>
                    <a:cubicBezTo>
                      <a:pt x="151" y="31"/>
                      <a:pt x="151" y="30"/>
                      <a:pt x="151" y="30"/>
                    </a:cubicBezTo>
                    <a:cubicBezTo>
                      <a:pt x="152" y="29"/>
                      <a:pt x="153" y="29"/>
                      <a:pt x="154" y="30"/>
                    </a:cubicBezTo>
                    <a:cubicBezTo>
                      <a:pt x="154" y="30"/>
                      <a:pt x="154" y="30"/>
                      <a:pt x="154" y="31"/>
                    </a:cubicBezTo>
                    <a:cubicBezTo>
                      <a:pt x="154" y="30"/>
                      <a:pt x="154" y="30"/>
                      <a:pt x="154" y="29"/>
                    </a:cubicBezTo>
                    <a:cubicBezTo>
                      <a:pt x="154" y="28"/>
                      <a:pt x="154" y="28"/>
                      <a:pt x="156" y="27"/>
                    </a:cubicBezTo>
                    <a:close/>
                    <a:moveTo>
                      <a:pt x="213" y="45"/>
                    </a:moveTo>
                    <a:cubicBezTo>
                      <a:pt x="215" y="44"/>
                      <a:pt x="217" y="43"/>
                      <a:pt x="219" y="42"/>
                    </a:cubicBezTo>
                    <a:cubicBezTo>
                      <a:pt x="219" y="42"/>
                      <a:pt x="219" y="41"/>
                      <a:pt x="218" y="41"/>
                    </a:cubicBezTo>
                    <a:cubicBezTo>
                      <a:pt x="217" y="41"/>
                      <a:pt x="217" y="40"/>
                      <a:pt x="217" y="39"/>
                    </a:cubicBezTo>
                    <a:cubicBezTo>
                      <a:pt x="217" y="38"/>
                      <a:pt x="218" y="38"/>
                      <a:pt x="218" y="37"/>
                    </a:cubicBezTo>
                    <a:cubicBezTo>
                      <a:pt x="218" y="37"/>
                      <a:pt x="218" y="36"/>
                      <a:pt x="218" y="36"/>
                    </a:cubicBezTo>
                    <a:cubicBezTo>
                      <a:pt x="217" y="35"/>
                      <a:pt x="217" y="35"/>
                      <a:pt x="216" y="35"/>
                    </a:cubicBezTo>
                    <a:cubicBezTo>
                      <a:pt x="214" y="38"/>
                      <a:pt x="211" y="39"/>
                      <a:pt x="209" y="41"/>
                    </a:cubicBezTo>
                    <a:cubicBezTo>
                      <a:pt x="210" y="41"/>
                      <a:pt x="211" y="41"/>
                      <a:pt x="211" y="42"/>
                    </a:cubicBezTo>
                    <a:cubicBezTo>
                      <a:pt x="212" y="42"/>
                      <a:pt x="213" y="43"/>
                      <a:pt x="213" y="45"/>
                    </a:cubicBezTo>
                    <a:close/>
                    <a:moveTo>
                      <a:pt x="249" y="70"/>
                    </a:moveTo>
                    <a:cubicBezTo>
                      <a:pt x="249" y="69"/>
                      <a:pt x="248" y="69"/>
                      <a:pt x="247" y="69"/>
                    </a:cubicBezTo>
                    <a:cubicBezTo>
                      <a:pt x="244" y="70"/>
                      <a:pt x="240" y="70"/>
                      <a:pt x="237" y="71"/>
                    </a:cubicBezTo>
                    <a:cubicBezTo>
                      <a:pt x="236" y="71"/>
                      <a:pt x="235" y="71"/>
                      <a:pt x="234" y="71"/>
                    </a:cubicBezTo>
                    <a:cubicBezTo>
                      <a:pt x="234" y="72"/>
                      <a:pt x="234" y="73"/>
                      <a:pt x="234" y="74"/>
                    </a:cubicBezTo>
                    <a:cubicBezTo>
                      <a:pt x="237" y="74"/>
                      <a:pt x="239" y="73"/>
                      <a:pt x="241" y="73"/>
                    </a:cubicBezTo>
                    <a:cubicBezTo>
                      <a:pt x="241" y="72"/>
                      <a:pt x="242" y="71"/>
                      <a:pt x="242" y="71"/>
                    </a:cubicBezTo>
                    <a:cubicBezTo>
                      <a:pt x="243" y="71"/>
                      <a:pt x="244" y="72"/>
                      <a:pt x="244" y="73"/>
                    </a:cubicBezTo>
                    <a:cubicBezTo>
                      <a:pt x="246" y="72"/>
                      <a:pt x="247" y="72"/>
                      <a:pt x="249" y="72"/>
                    </a:cubicBezTo>
                    <a:cubicBezTo>
                      <a:pt x="249" y="72"/>
                      <a:pt x="249" y="72"/>
                      <a:pt x="249" y="71"/>
                    </a:cubicBezTo>
                    <a:cubicBezTo>
                      <a:pt x="249" y="71"/>
                      <a:pt x="249" y="70"/>
                      <a:pt x="249" y="70"/>
                    </a:cubicBezTo>
                    <a:close/>
                    <a:moveTo>
                      <a:pt x="131" y="21"/>
                    </a:moveTo>
                    <a:cubicBezTo>
                      <a:pt x="134" y="16"/>
                      <a:pt x="138" y="11"/>
                      <a:pt x="141" y="5"/>
                    </a:cubicBezTo>
                    <a:cubicBezTo>
                      <a:pt x="136" y="9"/>
                      <a:pt x="133" y="13"/>
                      <a:pt x="129" y="17"/>
                    </a:cubicBezTo>
                    <a:cubicBezTo>
                      <a:pt x="131" y="18"/>
                      <a:pt x="131" y="18"/>
                      <a:pt x="131" y="21"/>
                    </a:cubicBezTo>
                    <a:close/>
                    <a:moveTo>
                      <a:pt x="278" y="70"/>
                    </a:moveTo>
                    <a:cubicBezTo>
                      <a:pt x="278" y="72"/>
                      <a:pt x="278" y="74"/>
                      <a:pt x="278" y="75"/>
                    </a:cubicBezTo>
                    <a:cubicBezTo>
                      <a:pt x="278" y="76"/>
                      <a:pt x="278" y="77"/>
                      <a:pt x="278" y="78"/>
                    </a:cubicBezTo>
                    <a:cubicBezTo>
                      <a:pt x="277" y="79"/>
                      <a:pt x="276" y="80"/>
                      <a:pt x="275" y="79"/>
                    </a:cubicBezTo>
                    <a:cubicBezTo>
                      <a:pt x="275" y="79"/>
                      <a:pt x="275" y="79"/>
                      <a:pt x="274" y="79"/>
                    </a:cubicBezTo>
                    <a:cubicBezTo>
                      <a:pt x="274" y="79"/>
                      <a:pt x="274" y="80"/>
                      <a:pt x="274" y="80"/>
                    </a:cubicBezTo>
                    <a:cubicBezTo>
                      <a:pt x="274" y="80"/>
                      <a:pt x="274" y="80"/>
                      <a:pt x="274" y="80"/>
                    </a:cubicBezTo>
                    <a:cubicBezTo>
                      <a:pt x="276" y="80"/>
                      <a:pt x="278" y="80"/>
                      <a:pt x="280" y="78"/>
                    </a:cubicBezTo>
                    <a:cubicBezTo>
                      <a:pt x="280" y="78"/>
                      <a:pt x="280" y="78"/>
                      <a:pt x="280" y="78"/>
                    </a:cubicBezTo>
                    <a:cubicBezTo>
                      <a:pt x="281" y="77"/>
                      <a:pt x="282" y="76"/>
                      <a:pt x="283" y="77"/>
                    </a:cubicBezTo>
                    <a:cubicBezTo>
                      <a:pt x="283" y="76"/>
                      <a:pt x="283" y="75"/>
                      <a:pt x="283" y="74"/>
                    </a:cubicBezTo>
                    <a:cubicBezTo>
                      <a:pt x="283" y="73"/>
                      <a:pt x="283" y="72"/>
                      <a:pt x="283" y="70"/>
                    </a:cubicBezTo>
                    <a:cubicBezTo>
                      <a:pt x="283" y="70"/>
                      <a:pt x="282" y="70"/>
                      <a:pt x="282" y="70"/>
                    </a:cubicBezTo>
                    <a:cubicBezTo>
                      <a:pt x="281" y="71"/>
                      <a:pt x="280" y="71"/>
                      <a:pt x="279" y="70"/>
                    </a:cubicBezTo>
                    <a:cubicBezTo>
                      <a:pt x="279" y="70"/>
                      <a:pt x="278" y="70"/>
                      <a:pt x="278" y="70"/>
                    </a:cubicBezTo>
                    <a:close/>
                    <a:moveTo>
                      <a:pt x="210" y="82"/>
                    </a:moveTo>
                    <a:cubicBezTo>
                      <a:pt x="211" y="81"/>
                      <a:pt x="211" y="81"/>
                      <a:pt x="212" y="80"/>
                    </a:cubicBezTo>
                    <a:cubicBezTo>
                      <a:pt x="212" y="79"/>
                      <a:pt x="213" y="78"/>
                      <a:pt x="213" y="77"/>
                    </a:cubicBezTo>
                    <a:cubicBezTo>
                      <a:pt x="213" y="76"/>
                      <a:pt x="213" y="76"/>
                      <a:pt x="214" y="76"/>
                    </a:cubicBezTo>
                    <a:cubicBezTo>
                      <a:pt x="214" y="76"/>
                      <a:pt x="214" y="76"/>
                      <a:pt x="215" y="76"/>
                    </a:cubicBezTo>
                    <a:cubicBezTo>
                      <a:pt x="215" y="75"/>
                      <a:pt x="215" y="75"/>
                      <a:pt x="215" y="75"/>
                    </a:cubicBezTo>
                    <a:cubicBezTo>
                      <a:pt x="215" y="74"/>
                      <a:pt x="214" y="74"/>
                      <a:pt x="214" y="74"/>
                    </a:cubicBezTo>
                    <a:cubicBezTo>
                      <a:pt x="212" y="74"/>
                      <a:pt x="209" y="74"/>
                      <a:pt x="207" y="73"/>
                    </a:cubicBezTo>
                    <a:cubicBezTo>
                      <a:pt x="207" y="73"/>
                      <a:pt x="206" y="73"/>
                      <a:pt x="205" y="73"/>
                    </a:cubicBezTo>
                    <a:cubicBezTo>
                      <a:pt x="206" y="74"/>
                      <a:pt x="206" y="74"/>
                      <a:pt x="207" y="75"/>
                    </a:cubicBezTo>
                    <a:cubicBezTo>
                      <a:pt x="207" y="74"/>
                      <a:pt x="209" y="74"/>
                      <a:pt x="210" y="75"/>
                    </a:cubicBezTo>
                    <a:cubicBezTo>
                      <a:pt x="211" y="76"/>
                      <a:pt x="211" y="77"/>
                      <a:pt x="210" y="78"/>
                    </a:cubicBezTo>
                    <a:cubicBezTo>
                      <a:pt x="209" y="78"/>
                      <a:pt x="209" y="78"/>
                      <a:pt x="208" y="79"/>
                    </a:cubicBezTo>
                    <a:cubicBezTo>
                      <a:pt x="208" y="81"/>
                      <a:pt x="209" y="82"/>
                      <a:pt x="210" y="82"/>
                    </a:cubicBezTo>
                    <a:close/>
                    <a:moveTo>
                      <a:pt x="156" y="58"/>
                    </a:moveTo>
                    <a:cubicBezTo>
                      <a:pt x="156" y="58"/>
                      <a:pt x="156" y="58"/>
                      <a:pt x="155" y="59"/>
                    </a:cubicBezTo>
                    <a:cubicBezTo>
                      <a:pt x="155" y="60"/>
                      <a:pt x="154" y="60"/>
                      <a:pt x="154" y="61"/>
                    </a:cubicBezTo>
                    <a:cubicBezTo>
                      <a:pt x="154" y="62"/>
                      <a:pt x="154" y="62"/>
                      <a:pt x="154" y="62"/>
                    </a:cubicBezTo>
                    <a:cubicBezTo>
                      <a:pt x="154" y="63"/>
                      <a:pt x="155" y="64"/>
                      <a:pt x="155" y="65"/>
                    </a:cubicBezTo>
                    <a:cubicBezTo>
                      <a:pt x="156" y="65"/>
                      <a:pt x="160" y="65"/>
                      <a:pt x="161" y="65"/>
                    </a:cubicBezTo>
                    <a:cubicBezTo>
                      <a:pt x="160" y="63"/>
                      <a:pt x="159" y="62"/>
                      <a:pt x="158" y="60"/>
                    </a:cubicBezTo>
                    <a:cubicBezTo>
                      <a:pt x="158" y="59"/>
                      <a:pt x="157" y="58"/>
                      <a:pt x="156" y="58"/>
                    </a:cubicBezTo>
                    <a:close/>
                    <a:moveTo>
                      <a:pt x="277" y="90"/>
                    </a:moveTo>
                    <a:cubicBezTo>
                      <a:pt x="278" y="91"/>
                      <a:pt x="279" y="91"/>
                      <a:pt x="280" y="90"/>
                    </a:cubicBezTo>
                    <a:cubicBezTo>
                      <a:pt x="281" y="89"/>
                      <a:pt x="282" y="88"/>
                      <a:pt x="283" y="87"/>
                    </a:cubicBezTo>
                    <a:cubicBezTo>
                      <a:pt x="283" y="87"/>
                      <a:pt x="283" y="87"/>
                      <a:pt x="283" y="86"/>
                    </a:cubicBezTo>
                    <a:cubicBezTo>
                      <a:pt x="282" y="85"/>
                      <a:pt x="283" y="84"/>
                      <a:pt x="283" y="82"/>
                    </a:cubicBezTo>
                    <a:cubicBezTo>
                      <a:pt x="283" y="82"/>
                      <a:pt x="283" y="81"/>
                      <a:pt x="283" y="79"/>
                    </a:cubicBezTo>
                    <a:cubicBezTo>
                      <a:pt x="281" y="83"/>
                      <a:pt x="278" y="86"/>
                      <a:pt x="277" y="90"/>
                    </a:cubicBezTo>
                    <a:close/>
                    <a:moveTo>
                      <a:pt x="115" y="33"/>
                    </a:moveTo>
                    <a:cubicBezTo>
                      <a:pt x="115" y="33"/>
                      <a:pt x="115" y="33"/>
                      <a:pt x="115" y="33"/>
                    </a:cubicBezTo>
                    <a:cubicBezTo>
                      <a:pt x="116" y="32"/>
                      <a:pt x="117" y="32"/>
                      <a:pt x="117" y="31"/>
                    </a:cubicBezTo>
                    <a:cubicBezTo>
                      <a:pt x="119" y="30"/>
                      <a:pt x="121" y="28"/>
                      <a:pt x="123" y="26"/>
                    </a:cubicBezTo>
                    <a:cubicBezTo>
                      <a:pt x="125" y="25"/>
                      <a:pt x="126" y="22"/>
                      <a:pt x="127" y="20"/>
                    </a:cubicBezTo>
                    <a:cubicBezTo>
                      <a:pt x="127" y="20"/>
                      <a:pt x="127" y="19"/>
                      <a:pt x="127" y="19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3" y="23"/>
                      <a:pt x="119" y="28"/>
                      <a:pt x="115" y="33"/>
                    </a:cubicBezTo>
                    <a:close/>
                    <a:moveTo>
                      <a:pt x="263" y="73"/>
                    </a:moveTo>
                    <a:cubicBezTo>
                      <a:pt x="263" y="74"/>
                      <a:pt x="262" y="74"/>
                      <a:pt x="262" y="74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260" y="75"/>
                      <a:pt x="259" y="76"/>
                      <a:pt x="259" y="78"/>
                    </a:cubicBezTo>
                    <a:cubicBezTo>
                      <a:pt x="259" y="78"/>
                      <a:pt x="260" y="81"/>
                      <a:pt x="261" y="81"/>
                    </a:cubicBezTo>
                    <a:cubicBezTo>
                      <a:pt x="262" y="81"/>
                      <a:pt x="262" y="81"/>
                      <a:pt x="263" y="81"/>
                    </a:cubicBezTo>
                    <a:cubicBezTo>
                      <a:pt x="263" y="78"/>
                      <a:pt x="263" y="76"/>
                      <a:pt x="263" y="73"/>
                    </a:cubicBezTo>
                    <a:close/>
                    <a:moveTo>
                      <a:pt x="141" y="48"/>
                    </a:moveTo>
                    <a:cubicBezTo>
                      <a:pt x="140" y="49"/>
                      <a:pt x="139" y="50"/>
                      <a:pt x="139" y="51"/>
                    </a:cubicBezTo>
                    <a:cubicBezTo>
                      <a:pt x="141" y="52"/>
                      <a:pt x="143" y="53"/>
                      <a:pt x="146" y="53"/>
                    </a:cubicBezTo>
                    <a:cubicBezTo>
                      <a:pt x="147" y="53"/>
                      <a:pt x="147" y="52"/>
                      <a:pt x="147" y="52"/>
                    </a:cubicBezTo>
                    <a:cubicBezTo>
                      <a:pt x="146" y="51"/>
                      <a:pt x="145" y="51"/>
                      <a:pt x="145" y="50"/>
                    </a:cubicBezTo>
                    <a:cubicBezTo>
                      <a:pt x="145" y="49"/>
                      <a:pt x="144" y="49"/>
                      <a:pt x="143" y="49"/>
                    </a:cubicBezTo>
                    <a:cubicBezTo>
                      <a:pt x="143" y="48"/>
                      <a:pt x="142" y="48"/>
                      <a:pt x="141" y="48"/>
                    </a:cubicBezTo>
                    <a:close/>
                    <a:moveTo>
                      <a:pt x="252" y="81"/>
                    </a:moveTo>
                    <a:cubicBezTo>
                      <a:pt x="253" y="81"/>
                      <a:pt x="254" y="81"/>
                      <a:pt x="255" y="81"/>
                    </a:cubicBezTo>
                    <a:cubicBezTo>
                      <a:pt x="256" y="81"/>
                      <a:pt x="257" y="79"/>
                      <a:pt x="256" y="79"/>
                    </a:cubicBezTo>
                    <a:cubicBezTo>
                      <a:pt x="256" y="78"/>
                      <a:pt x="255" y="77"/>
                      <a:pt x="254" y="75"/>
                    </a:cubicBezTo>
                    <a:cubicBezTo>
                      <a:pt x="254" y="76"/>
                      <a:pt x="253" y="76"/>
                      <a:pt x="252" y="76"/>
                    </a:cubicBezTo>
                    <a:cubicBezTo>
                      <a:pt x="252" y="76"/>
                      <a:pt x="252" y="76"/>
                      <a:pt x="252" y="77"/>
                    </a:cubicBezTo>
                    <a:cubicBezTo>
                      <a:pt x="252" y="78"/>
                      <a:pt x="252" y="80"/>
                      <a:pt x="252" y="81"/>
                    </a:cubicBezTo>
                    <a:close/>
                    <a:moveTo>
                      <a:pt x="86" y="147"/>
                    </a:moveTo>
                    <a:cubicBezTo>
                      <a:pt x="83" y="142"/>
                      <a:pt x="81" y="135"/>
                      <a:pt x="78" y="130"/>
                    </a:cubicBezTo>
                    <a:cubicBezTo>
                      <a:pt x="78" y="129"/>
                      <a:pt x="77" y="129"/>
                      <a:pt x="77" y="129"/>
                    </a:cubicBezTo>
                    <a:cubicBezTo>
                      <a:pt x="77" y="132"/>
                      <a:pt x="82" y="142"/>
                      <a:pt x="86" y="147"/>
                    </a:cubicBezTo>
                    <a:close/>
                    <a:moveTo>
                      <a:pt x="189" y="27"/>
                    </a:moveTo>
                    <a:cubicBezTo>
                      <a:pt x="189" y="27"/>
                      <a:pt x="189" y="27"/>
                      <a:pt x="189" y="27"/>
                    </a:cubicBezTo>
                    <a:cubicBezTo>
                      <a:pt x="189" y="27"/>
                      <a:pt x="188" y="27"/>
                      <a:pt x="188" y="27"/>
                    </a:cubicBezTo>
                    <a:cubicBezTo>
                      <a:pt x="187" y="27"/>
                      <a:pt x="186" y="28"/>
                      <a:pt x="184" y="28"/>
                    </a:cubicBezTo>
                    <a:cubicBezTo>
                      <a:pt x="178" y="31"/>
                      <a:pt x="173" y="34"/>
                      <a:pt x="167" y="37"/>
                    </a:cubicBezTo>
                    <a:cubicBezTo>
                      <a:pt x="167" y="37"/>
                      <a:pt x="166" y="37"/>
                      <a:pt x="166" y="37"/>
                    </a:cubicBezTo>
                    <a:cubicBezTo>
                      <a:pt x="173" y="34"/>
                      <a:pt x="181" y="31"/>
                      <a:pt x="188" y="28"/>
                    </a:cubicBezTo>
                    <a:cubicBezTo>
                      <a:pt x="188" y="28"/>
                      <a:pt x="189" y="27"/>
                      <a:pt x="189" y="27"/>
                    </a:cubicBezTo>
                    <a:close/>
                    <a:moveTo>
                      <a:pt x="84" y="128"/>
                    </a:moveTo>
                    <a:cubicBezTo>
                      <a:pt x="85" y="128"/>
                      <a:pt x="86" y="129"/>
                      <a:pt x="87" y="129"/>
                    </a:cubicBezTo>
                    <a:cubicBezTo>
                      <a:pt x="87" y="130"/>
                      <a:pt x="88" y="130"/>
                      <a:pt x="88" y="131"/>
                    </a:cubicBezTo>
                    <a:cubicBezTo>
                      <a:pt x="89" y="133"/>
                      <a:pt x="91" y="136"/>
                      <a:pt x="92" y="138"/>
                    </a:cubicBezTo>
                    <a:cubicBezTo>
                      <a:pt x="92" y="138"/>
                      <a:pt x="92" y="139"/>
                      <a:pt x="93" y="139"/>
                    </a:cubicBezTo>
                    <a:cubicBezTo>
                      <a:pt x="93" y="139"/>
                      <a:pt x="93" y="139"/>
                      <a:pt x="93" y="139"/>
                    </a:cubicBezTo>
                    <a:cubicBezTo>
                      <a:pt x="92" y="138"/>
                      <a:pt x="92" y="137"/>
                      <a:pt x="92" y="136"/>
                    </a:cubicBezTo>
                    <a:cubicBezTo>
                      <a:pt x="90" y="134"/>
                      <a:pt x="89" y="132"/>
                      <a:pt x="88" y="130"/>
                    </a:cubicBezTo>
                    <a:cubicBezTo>
                      <a:pt x="87" y="129"/>
                      <a:pt x="87" y="128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89" y="127"/>
                      <a:pt x="89" y="126"/>
                      <a:pt x="89" y="126"/>
                    </a:cubicBezTo>
                    <a:cubicBezTo>
                      <a:pt x="87" y="126"/>
                      <a:pt x="86" y="126"/>
                      <a:pt x="84" y="126"/>
                    </a:cubicBezTo>
                    <a:cubicBezTo>
                      <a:pt x="83" y="127"/>
                      <a:pt x="83" y="127"/>
                      <a:pt x="84" y="128"/>
                    </a:cubicBezTo>
                    <a:close/>
                    <a:moveTo>
                      <a:pt x="175" y="61"/>
                    </a:moveTo>
                    <a:cubicBezTo>
                      <a:pt x="174" y="61"/>
                      <a:pt x="174" y="62"/>
                      <a:pt x="173" y="63"/>
                    </a:cubicBezTo>
                    <a:cubicBezTo>
                      <a:pt x="172" y="64"/>
                      <a:pt x="172" y="65"/>
                      <a:pt x="174" y="65"/>
                    </a:cubicBezTo>
                    <a:cubicBezTo>
                      <a:pt x="174" y="66"/>
                      <a:pt x="175" y="66"/>
                      <a:pt x="176" y="66"/>
                    </a:cubicBezTo>
                    <a:cubicBezTo>
                      <a:pt x="176" y="66"/>
                      <a:pt x="176" y="66"/>
                      <a:pt x="177" y="66"/>
                    </a:cubicBezTo>
                    <a:cubicBezTo>
                      <a:pt x="177" y="65"/>
                      <a:pt x="178" y="65"/>
                      <a:pt x="177" y="64"/>
                    </a:cubicBezTo>
                    <a:cubicBezTo>
                      <a:pt x="177" y="63"/>
                      <a:pt x="178" y="63"/>
                      <a:pt x="178" y="62"/>
                    </a:cubicBezTo>
                    <a:cubicBezTo>
                      <a:pt x="177" y="62"/>
                      <a:pt x="176" y="61"/>
                      <a:pt x="175" y="61"/>
                    </a:cubicBezTo>
                    <a:close/>
                    <a:moveTo>
                      <a:pt x="59" y="60"/>
                    </a:moveTo>
                    <a:cubicBezTo>
                      <a:pt x="57" y="59"/>
                      <a:pt x="54" y="59"/>
                      <a:pt x="51" y="58"/>
                    </a:cubicBezTo>
                    <a:cubicBezTo>
                      <a:pt x="53" y="60"/>
                      <a:pt x="55" y="62"/>
                      <a:pt x="57" y="64"/>
                    </a:cubicBezTo>
                    <a:cubicBezTo>
                      <a:pt x="58" y="63"/>
                      <a:pt x="58" y="61"/>
                      <a:pt x="59" y="60"/>
                    </a:cubicBezTo>
                    <a:close/>
                    <a:moveTo>
                      <a:pt x="265" y="90"/>
                    </a:moveTo>
                    <a:cubicBezTo>
                      <a:pt x="264" y="90"/>
                      <a:pt x="263" y="90"/>
                      <a:pt x="262" y="90"/>
                    </a:cubicBezTo>
                    <a:cubicBezTo>
                      <a:pt x="262" y="90"/>
                      <a:pt x="262" y="90"/>
                      <a:pt x="262" y="90"/>
                    </a:cubicBezTo>
                    <a:cubicBezTo>
                      <a:pt x="261" y="92"/>
                      <a:pt x="260" y="93"/>
                      <a:pt x="259" y="94"/>
                    </a:cubicBezTo>
                    <a:cubicBezTo>
                      <a:pt x="260" y="94"/>
                      <a:pt x="262" y="94"/>
                      <a:pt x="264" y="94"/>
                    </a:cubicBezTo>
                    <a:cubicBezTo>
                      <a:pt x="264" y="93"/>
                      <a:pt x="265" y="92"/>
                      <a:pt x="265" y="90"/>
                    </a:cubicBezTo>
                    <a:close/>
                    <a:moveTo>
                      <a:pt x="168" y="120"/>
                    </a:moveTo>
                    <a:cubicBezTo>
                      <a:pt x="170" y="119"/>
                      <a:pt x="172" y="119"/>
                      <a:pt x="173" y="118"/>
                    </a:cubicBezTo>
                    <a:cubicBezTo>
                      <a:pt x="173" y="117"/>
                      <a:pt x="174" y="118"/>
                      <a:pt x="174" y="117"/>
                    </a:cubicBezTo>
                    <a:cubicBezTo>
                      <a:pt x="174" y="117"/>
                      <a:pt x="175" y="117"/>
                      <a:pt x="175" y="117"/>
                    </a:cubicBezTo>
                    <a:cubicBezTo>
                      <a:pt x="177" y="117"/>
                      <a:pt x="179" y="116"/>
                      <a:pt x="181" y="115"/>
                    </a:cubicBezTo>
                    <a:cubicBezTo>
                      <a:pt x="183" y="115"/>
                      <a:pt x="184" y="114"/>
                      <a:pt x="186" y="113"/>
                    </a:cubicBezTo>
                    <a:cubicBezTo>
                      <a:pt x="186" y="113"/>
                      <a:pt x="186" y="113"/>
                      <a:pt x="185" y="113"/>
                    </a:cubicBezTo>
                    <a:cubicBezTo>
                      <a:pt x="179" y="115"/>
                      <a:pt x="173" y="117"/>
                      <a:pt x="166" y="119"/>
                    </a:cubicBezTo>
                    <a:cubicBezTo>
                      <a:pt x="167" y="119"/>
                      <a:pt x="167" y="119"/>
                      <a:pt x="168" y="120"/>
                    </a:cubicBezTo>
                    <a:close/>
                    <a:moveTo>
                      <a:pt x="112" y="37"/>
                    </a:moveTo>
                    <a:cubicBezTo>
                      <a:pt x="112" y="37"/>
                      <a:pt x="113" y="38"/>
                      <a:pt x="113" y="38"/>
                    </a:cubicBezTo>
                    <a:cubicBezTo>
                      <a:pt x="114" y="38"/>
                      <a:pt x="116" y="38"/>
                      <a:pt x="118" y="38"/>
                    </a:cubicBezTo>
                    <a:cubicBezTo>
                      <a:pt x="118" y="38"/>
                      <a:pt x="118" y="38"/>
                      <a:pt x="119" y="37"/>
                    </a:cubicBezTo>
                    <a:cubicBezTo>
                      <a:pt x="119" y="37"/>
                      <a:pt x="120" y="37"/>
                      <a:pt x="120" y="37"/>
                    </a:cubicBezTo>
                    <a:cubicBezTo>
                      <a:pt x="122" y="36"/>
                      <a:pt x="121" y="34"/>
                      <a:pt x="122" y="32"/>
                    </a:cubicBezTo>
                    <a:cubicBezTo>
                      <a:pt x="121" y="32"/>
                      <a:pt x="121" y="33"/>
                      <a:pt x="120" y="33"/>
                    </a:cubicBezTo>
                    <a:cubicBezTo>
                      <a:pt x="119" y="34"/>
                      <a:pt x="118" y="35"/>
                      <a:pt x="116" y="37"/>
                    </a:cubicBezTo>
                    <a:cubicBezTo>
                      <a:pt x="115" y="38"/>
                      <a:pt x="115" y="38"/>
                      <a:pt x="113" y="37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3" y="37"/>
                      <a:pt x="112" y="37"/>
                      <a:pt x="112" y="37"/>
                    </a:cubicBezTo>
                    <a:close/>
                    <a:moveTo>
                      <a:pt x="8" y="63"/>
                    </a:moveTo>
                    <a:cubicBezTo>
                      <a:pt x="8" y="64"/>
                      <a:pt x="8" y="64"/>
                      <a:pt x="8" y="64"/>
                    </a:cubicBezTo>
                    <a:cubicBezTo>
                      <a:pt x="11" y="62"/>
                      <a:pt x="15" y="61"/>
                      <a:pt x="19" y="60"/>
                    </a:cubicBezTo>
                    <a:cubicBezTo>
                      <a:pt x="20" y="60"/>
                      <a:pt x="21" y="59"/>
                      <a:pt x="22" y="59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9" y="59"/>
                      <a:pt x="16" y="60"/>
                      <a:pt x="13" y="61"/>
                    </a:cubicBezTo>
                    <a:cubicBezTo>
                      <a:pt x="12" y="61"/>
                      <a:pt x="11" y="61"/>
                      <a:pt x="9" y="62"/>
                    </a:cubicBezTo>
                    <a:cubicBezTo>
                      <a:pt x="9" y="62"/>
                      <a:pt x="8" y="63"/>
                      <a:pt x="8" y="63"/>
                    </a:cubicBezTo>
                    <a:close/>
                    <a:moveTo>
                      <a:pt x="205" y="43"/>
                    </a:moveTo>
                    <a:cubicBezTo>
                      <a:pt x="205" y="43"/>
                      <a:pt x="205" y="44"/>
                      <a:pt x="205" y="44"/>
                    </a:cubicBezTo>
                    <a:cubicBezTo>
                      <a:pt x="205" y="46"/>
                      <a:pt x="205" y="47"/>
                      <a:pt x="205" y="49"/>
                    </a:cubicBezTo>
                    <a:cubicBezTo>
                      <a:pt x="207" y="48"/>
                      <a:pt x="208" y="48"/>
                      <a:pt x="209" y="47"/>
                    </a:cubicBezTo>
                    <a:cubicBezTo>
                      <a:pt x="208" y="46"/>
                      <a:pt x="207" y="44"/>
                      <a:pt x="205" y="43"/>
                    </a:cubicBezTo>
                    <a:close/>
                    <a:moveTo>
                      <a:pt x="20" y="65"/>
                    </a:moveTo>
                    <a:cubicBezTo>
                      <a:pt x="20" y="64"/>
                      <a:pt x="20" y="64"/>
                      <a:pt x="20" y="64"/>
                    </a:cubicBezTo>
                    <a:cubicBezTo>
                      <a:pt x="18" y="65"/>
                      <a:pt x="17" y="65"/>
                      <a:pt x="16" y="66"/>
                    </a:cubicBezTo>
                    <a:cubicBezTo>
                      <a:pt x="15" y="66"/>
                      <a:pt x="15" y="66"/>
                      <a:pt x="15" y="67"/>
                    </a:cubicBezTo>
                    <a:cubicBezTo>
                      <a:pt x="13" y="69"/>
                      <a:pt x="13" y="71"/>
                      <a:pt x="12" y="73"/>
                    </a:cubicBezTo>
                    <a:cubicBezTo>
                      <a:pt x="14" y="70"/>
                      <a:pt x="17" y="67"/>
                      <a:pt x="20" y="65"/>
                    </a:cubicBezTo>
                    <a:close/>
                    <a:moveTo>
                      <a:pt x="261" y="86"/>
                    </a:moveTo>
                    <a:cubicBezTo>
                      <a:pt x="260" y="85"/>
                      <a:pt x="260" y="84"/>
                      <a:pt x="259" y="84"/>
                    </a:cubicBezTo>
                    <a:cubicBezTo>
                      <a:pt x="258" y="85"/>
                      <a:pt x="257" y="85"/>
                      <a:pt x="256" y="85"/>
                    </a:cubicBezTo>
                    <a:cubicBezTo>
                      <a:pt x="256" y="85"/>
                      <a:pt x="255" y="85"/>
                      <a:pt x="255" y="85"/>
                    </a:cubicBezTo>
                    <a:cubicBezTo>
                      <a:pt x="255" y="86"/>
                      <a:pt x="255" y="86"/>
                      <a:pt x="255" y="87"/>
                    </a:cubicBezTo>
                    <a:cubicBezTo>
                      <a:pt x="257" y="87"/>
                      <a:pt x="258" y="87"/>
                      <a:pt x="260" y="87"/>
                    </a:cubicBezTo>
                    <a:cubicBezTo>
                      <a:pt x="260" y="87"/>
                      <a:pt x="261" y="86"/>
                      <a:pt x="261" y="86"/>
                    </a:cubicBezTo>
                    <a:close/>
                    <a:moveTo>
                      <a:pt x="149" y="26"/>
                    </a:moveTo>
                    <a:cubicBezTo>
                      <a:pt x="150" y="25"/>
                      <a:pt x="151" y="24"/>
                      <a:pt x="151" y="23"/>
                    </a:cubicBezTo>
                    <a:cubicBezTo>
                      <a:pt x="151" y="23"/>
                      <a:pt x="152" y="22"/>
                      <a:pt x="152" y="22"/>
                    </a:cubicBezTo>
                    <a:cubicBezTo>
                      <a:pt x="153" y="20"/>
                      <a:pt x="153" y="19"/>
                      <a:pt x="154" y="18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2" y="20"/>
                      <a:pt x="149" y="23"/>
                      <a:pt x="147" y="26"/>
                    </a:cubicBezTo>
                    <a:cubicBezTo>
                      <a:pt x="147" y="26"/>
                      <a:pt x="148" y="26"/>
                      <a:pt x="149" y="26"/>
                    </a:cubicBezTo>
                    <a:close/>
                    <a:moveTo>
                      <a:pt x="67" y="60"/>
                    </a:moveTo>
                    <a:cubicBezTo>
                      <a:pt x="68" y="59"/>
                      <a:pt x="68" y="58"/>
                      <a:pt x="69" y="57"/>
                    </a:cubicBezTo>
                    <a:cubicBezTo>
                      <a:pt x="69" y="56"/>
                      <a:pt x="69" y="56"/>
                      <a:pt x="68" y="55"/>
                    </a:cubicBezTo>
                    <a:cubicBezTo>
                      <a:pt x="67" y="55"/>
                      <a:pt x="65" y="55"/>
                      <a:pt x="63" y="55"/>
                    </a:cubicBezTo>
                    <a:cubicBezTo>
                      <a:pt x="65" y="57"/>
                      <a:pt x="66" y="58"/>
                      <a:pt x="67" y="60"/>
                    </a:cubicBezTo>
                    <a:close/>
                    <a:moveTo>
                      <a:pt x="53" y="57"/>
                    </a:moveTo>
                    <a:cubicBezTo>
                      <a:pt x="53" y="57"/>
                      <a:pt x="53" y="57"/>
                      <a:pt x="53" y="57"/>
                    </a:cubicBezTo>
                    <a:cubicBezTo>
                      <a:pt x="55" y="57"/>
                      <a:pt x="57" y="58"/>
                      <a:pt x="60" y="58"/>
                    </a:cubicBezTo>
                    <a:cubicBezTo>
                      <a:pt x="60" y="58"/>
                      <a:pt x="61" y="57"/>
                      <a:pt x="61" y="57"/>
                    </a:cubicBezTo>
                    <a:cubicBezTo>
                      <a:pt x="61" y="56"/>
                      <a:pt x="60" y="56"/>
                      <a:pt x="60" y="56"/>
                    </a:cubicBezTo>
                    <a:cubicBezTo>
                      <a:pt x="60" y="55"/>
                      <a:pt x="60" y="55"/>
                      <a:pt x="59" y="55"/>
                    </a:cubicBezTo>
                    <a:cubicBezTo>
                      <a:pt x="57" y="56"/>
                      <a:pt x="55" y="56"/>
                      <a:pt x="53" y="57"/>
                    </a:cubicBezTo>
                    <a:close/>
                    <a:moveTo>
                      <a:pt x="278" y="64"/>
                    </a:moveTo>
                    <a:cubicBezTo>
                      <a:pt x="277" y="62"/>
                      <a:pt x="277" y="62"/>
                      <a:pt x="276" y="61"/>
                    </a:cubicBezTo>
                    <a:cubicBezTo>
                      <a:pt x="275" y="61"/>
                      <a:pt x="274" y="60"/>
                      <a:pt x="273" y="60"/>
                    </a:cubicBezTo>
                    <a:cubicBezTo>
                      <a:pt x="271" y="60"/>
                      <a:pt x="270" y="60"/>
                      <a:pt x="269" y="61"/>
                    </a:cubicBezTo>
                    <a:cubicBezTo>
                      <a:pt x="272" y="62"/>
                      <a:pt x="275" y="62"/>
                      <a:pt x="278" y="64"/>
                    </a:cubicBezTo>
                    <a:close/>
                    <a:moveTo>
                      <a:pt x="73" y="52"/>
                    </a:moveTo>
                    <a:cubicBezTo>
                      <a:pt x="74" y="54"/>
                      <a:pt x="74" y="54"/>
                      <a:pt x="75" y="53"/>
                    </a:cubicBezTo>
                    <a:cubicBezTo>
                      <a:pt x="75" y="53"/>
                      <a:pt x="76" y="53"/>
                      <a:pt x="77" y="53"/>
                    </a:cubicBezTo>
                    <a:cubicBezTo>
                      <a:pt x="78" y="53"/>
                      <a:pt x="78" y="53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77" y="50"/>
                      <a:pt x="75" y="51"/>
                      <a:pt x="73" y="52"/>
                    </a:cubicBezTo>
                    <a:close/>
                    <a:moveTo>
                      <a:pt x="222" y="74"/>
                    </a:moveTo>
                    <a:cubicBezTo>
                      <a:pt x="222" y="74"/>
                      <a:pt x="222" y="74"/>
                      <a:pt x="222" y="74"/>
                    </a:cubicBezTo>
                    <a:cubicBezTo>
                      <a:pt x="225" y="74"/>
                      <a:pt x="228" y="74"/>
                      <a:pt x="232" y="74"/>
                    </a:cubicBezTo>
                    <a:cubicBezTo>
                      <a:pt x="231" y="73"/>
                      <a:pt x="231" y="73"/>
                      <a:pt x="230" y="72"/>
                    </a:cubicBezTo>
                    <a:cubicBezTo>
                      <a:pt x="228" y="73"/>
                      <a:pt x="225" y="73"/>
                      <a:pt x="222" y="74"/>
                    </a:cubicBezTo>
                    <a:close/>
                    <a:moveTo>
                      <a:pt x="190" y="66"/>
                    </a:moveTo>
                    <a:cubicBezTo>
                      <a:pt x="190" y="65"/>
                      <a:pt x="191" y="64"/>
                      <a:pt x="191" y="64"/>
                    </a:cubicBezTo>
                    <a:cubicBezTo>
                      <a:pt x="187" y="63"/>
                      <a:pt x="184" y="62"/>
                      <a:pt x="181" y="61"/>
                    </a:cubicBezTo>
                    <a:cubicBezTo>
                      <a:pt x="181" y="61"/>
                      <a:pt x="181" y="61"/>
                      <a:pt x="181" y="61"/>
                    </a:cubicBezTo>
                    <a:cubicBezTo>
                      <a:pt x="184" y="63"/>
                      <a:pt x="187" y="64"/>
                      <a:pt x="190" y="66"/>
                    </a:cubicBezTo>
                    <a:close/>
                    <a:moveTo>
                      <a:pt x="113" y="5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112" y="49"/>
                      <a:pt x="111" y="47"/>
                      <a:pt x="111" y="46"/>
                    </a:cubicBezTo>
                    <a:cubicBezTo>
                      <a:pt x="109" y="47"/>
                      <a:pt x="109" y="48"/>
                      <a:pt x="108" y="49"/>
                    </a:cubicBezTo>
                    <a:cubicBezTo>
                      <a:pt x="110" y="50"/>
                      <a:pt x="111" y="50"/>
                      <a:pt x="113" y="50"/>
                    </a:cubicBezTo>
                    <a:close/>
                    <a:moveTo>
                      <a:pt x="269" y="83"/>
                    </a:moveTo>
                    <a:cubicBezTo>
                      <a:pt x="268" y="84"/>
                      <a:pt x="267" y="84"/>
                      <a:pt x="267" y="84"/>
                    </a:cubicBezTo>
                    <a:cubicBezTo>
                      <a:pt x="266" y="85"/>
                      <a:pt x="265" y="86"/>
                      <a:pt x="264" y="88"/>
                    </a:cubicBezTo>
                    <a:cubicBezTo>
                      <a:pt x="265" y="88"/>
                      <a:pt x="266" y="88"/>
                      <a:pt x="267" y="88"/>
                    </a:cubicBezTo>
                    <a:cubicBezTo>
                      <a:pt x="267" y="87"/>
                      <a:pt x="268" y="85"/>
                      <a:pt x="269" y="83"/>
                    </a:cubicBezTo>
                    <a:close/>
                    <a:moveTo>
                      <a:pt x="201" y="63"/>
                    </a:moveTo>
                    <a:cubicBezTo>
                      <a:pt x="201" y="63"/>
                      <a:pt x="201" y="63"/>
                      <a:pt x="201" y="63"/>
                    </a:cubicBezTo>
                    <a:cubicBezTo>
                      <a:pt x="202" y="64"/>
                      <a:pt x="203" y="64"/>
                      <a:pt x="204" y="64"/>
                    </a:cubicBezTo>
                    <a:cubicBezTo>
                      <a:pt x="204" y="65"/>
                      <a:pt x="204" y="65"/>
                      <a:pt x="205" y="64"/>
                    </a:cubicBezTo>
                    <a:cubicBezTo>
                      <a:pt x="205" y="64"/>
                      <a:pt x="206" y="64"/>
                      <a:pt x="207" y="63"/>
                    </a:cubicBezTo>
                    <a:cubicBezTo>
                      <a:pt x="206" y="63"/>
                      <a:pt x="206" y="62"/>
                      <a:pt x="206" y="61"/>
                    </a:cubicBezTo>
                    <a:cubicBezTo>
                      <a:pt x="204" y="61"/>
                      <a:pt x="203" y="63"/>
                      <a:pt x="201" y="63"/>
                    </a:cubicBezTo>
                    <a:close/>
                    <a:moveTo>
                      <a:pt x="115" y="183"/>
                    </a:moveTo>
                    <a:cubicBezTo>
                      <a:pt x="115" y="181"/>
                      <a:pt x="115" y="180"/>
                      <a:pt x="115" y="178"/>
                    </a:cubicBezTo>
                    <a:cubicBezTo>
                      <a:pt x="113" y="179"/>
                      <a:pt x="113" y="179"/>
                      <a:pt x="111" y="178"/>
                    </a:cubicBezTo>
                    <a:cubicBezTo>
                      <a:pt x="111" y="178"/>
                      <a:pt x="110" y="177"/>
                      <a:pt x="110" y="177"/>
                    </a:cubicBezTo>
                    <a:cubicBezTo>
                      <a:pt x="110" y="177"/>
                      <a:pt x="110" y="177"/>
                      <a:pt x="110" y="177"/>
                    </a:cubicBezTo>
                    <a:cubicBezTo>
                      <a:pt x="111" y="179"/>
                      <a:pt x="113" y="181"/>
                      <a:pt x="115" y="183"/>
                    </a:cubicBezTo>
                    <a:close/>
                    <a:moveTo>
                      <a:pt x="273" y="92"/>
                    </a:moveTo>
                    <a:cubicBezTo>
                      <a:pt x="273" y="92"/>
                      <a:pt x="272" y="92"/>
                      <a:pt x="271" y="91"/>
                    </a:cubicBezTo>
                    <a:cubicBezTo>
                      <a:pt x="271" y="91"/>
                      <a:pt x="270" y="91"/>
                      <a:pt x="270" y="92"/>
                    </a:cubicBezTo>
                    <a:cubicBezTo>
                      <a:pt x="270" y="92"/>
                      <a:pt x="269" y="93"/>
                      <a:pt x="268" y="94"/>
                    </a:cubicBezTo>
                    <a:cubicBezTo>
                      <a:pt x="270" y="94"/>
                      <a:pt x="271" y="94"/>
                      <a:pt x="272" y="94"/>
                    </a:cubicBezTo>
                    <a:cubicBezTo>
                      <a:pt x="273" y="94"/>
                      <a:pt x="273" y="94"/>
                      <a:pt x="273" y="94"/>
                    </a:cubicBezTo>
                    <a:cubicBezTo>
                      <a:pt x="273" y="93"/>
                      <a:pt x="273" y="93"/>
                      <a:pt x="273" y="92"/>
                    </a:cubicBezTo>
                    <a:close/>
                    <a:moveTo>
                      <a:pt x="100" y="42"/>
                    </a:moveTo>
                    <a:cubicBezTo>
                      <a:pt x="99" y="42"/>
                      <a:pt x="99" y="41"/>
                      <a:pt x="99" y="41"/>
                    </a:cubicBezTo>
                    <a:cubicBezTo>
                      <a:pt x="98" y="41"/>
                      <a:pt x="97" y="41"/>
                      <a:pt x="97" y="41"/>
                    </a:cubicBezTo>
                    <a:cubicBezTo>
                      <a:pt x="93" y="42"/>
                      <a:pt x="89" y="42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90" y="43"/>
                      <a:pt x="94" y="43"/>
                      <a:pt x="100" y="42"/>
                    </a:cubicBezTo>
                    <a:close/>
                    <a:moveTo>
                      <a:pt x="89" y="55"/>
                    </a:moveTo>
                    <a:cubicBezTo>
                      <a:pt x="90" y="54"/>
                      <a:pt x="91" y="53"/>
                      <a:pt x="92" y="53"/>
                    </a:cubicBezTo>
                    <a:cubicBezTo>
                      <a:pt x="92" y="52"/>
                      <a:pt x="93" y="51"/>
                      <a:pt x="94" y="50"/>
                    </a:cubicBezTo>
                    <a:cubicBezTo>
                      <a:pt x="92" y="51"/>
                      <a:pt x="91" y="51"/>
                      <a:pt x="90" y="51"/>
                    </a:cubicBezTo>
                    <a:cubicBezTo>
                      <a:pt x="90" y="51"/>
                      <a:pt x="89" y="51"/>
                      <a:pt x="89" y="52"/>
                    </a:cubicBezTo>
                    <a:cubicBezTo>
                      <a:pt x="89" y="52"/>
                      <a:pt x="89" y="53"/>
                      <a:pt x="88" y="53"/>
                    </a:cubicBezTo>
                    <a:cubicBezTo>
                      <a:pt x="89" y="54"/>
                      <a:pt x="89" y="54"/>
                      <a:pt x="89" y="55"/>
                    </a:cubicBezTo>
                    <a:close/>
                    <a:moveTo>
                      <a:pt x="168" y="40"/>
                    </a:moveTo>
                    <a:cubicBezTo>
                      <a:pt x="168" y="41"/>
                      <a:pt x="167" y="42"/>
                      <a:pt x="167" y="42"/>
                    </a:cubicBezTo>
                    <a:cubicBezTo>
                      <a:pt x="167" y="43"/>
                      <a:pt x="167" y="44"/>
                      <a:pt x="166" y="45"/>
                    </a:cubicBezTo>
                    <a:cubicBezTo>
                      <a:pt x="167" y="44"/>
                      <a:pt x="167" y="44"/>
                      <a:pt x="168" y="44"/>
                    </a:cubicBezTo>
                    <a:cubicBezTo>
                      <a:pt x="168" y="43"/>
                      <a:pt x="169" y="42"/>
                      <a:pt x="170" y="41"/>
                    </a:cubicBezTo>
                    <a:cubicBezTo>
                      <a:pt x="170" y="41"/>
                      <a:pt x="171" y="40"/>
                      <a:pt x="170" y="39"/>
                    </a:cubicBezTo>
                    <a:cubicBezTo>
                      <a:pt x="169" y="39"/>
                      <a:pt x="168" y="39"/>
                      <a:pt x="168" y="40"/>
                    </a:cubicBezTo>
                    <a:close/>
                    <a:moveTo>
                      <a:pt x="115" y="175"/>
                    </a:moveTo>
                    <a:cubicBezTo>
                      <a:pt x="116" y="174"/>
                      <a:pt x="116" y="173"/>
                      <a:pt x="117" y="172"/>
                    </a:cubicBezTo>
                    <a:cubicBezTo>
                      <a:pt x="115" y="170"/>
                      <a:pt x="114" y="169"/>
                      <a:pt x="112" y="167"/>
                    </a:cubicBezTo>
                    <a:cubicBezTo>
                      <a:pt x="113" y="170"/>
                      <a:pt x="114" y="172"/>
                      <a:pt x="115" y="175"/>
                    </a:cubicBezTo>
                    <a:close/>
                    <a:moveTo>
                      <a:pt x="259" y="69"/>
                    </a:moveTo>
                    <a:cubicBezTo>
                      <a:pt x="258" y="69"/>
                      <a:pt x="257" y="69"/>
                      <a:pt x="256" y="69"/>
                    </a:cubicBezTo>
                    <a:cubicBezTo>
                      <a:pt x="255" y="69"/>
                      <a:pt x="255" y="69"/>
                      <a:pt x="254" y="69"/>
                    </a:cubicBezTo>
                    <a:cubicBezTo>
                      <a:pt x="254" y="69"/>
                      <a:pt x="254" y="70"/>
                      <a:pt x="254" y="70"/>
                    </a:cubicBezTo>
                    <a:cubicBezTo>
                      <a:pt x="255" y="71"/>
                      <a:pt x="255" y="71"/>
                      <a:pt x="257" y="71"/>
                    </a:cubicBezTo>
                    <a:cubicBezTo>
                      <a:pt x="257" y="71"/>
                      <a:pt x="258" y="70"/>
                      <a:pt x="259" y="70"/>
                    </a:cubicBezTo>
                    <a:cubicBezTo>
                      <a:pt x="259" y="70"/>
                      <a:pt x="259" y="69"/>
                      <a:pt x="259" y="69"/>
                    </a:cubicBezTo>
                    <a:close/>
                    <a:moveTo>
                      <a:pt x="151" y="56"/>
                    </a:moveTo>
                    <a:cubicBezTo>
                      <a:pt x="152" y="57"/>
                      <a:pt x="152" y="59"/>
                      <a:pt x="153" y="61"/>
                    </a:cubicBezTo>
                    <a:cubicBezTo>
                      <a:pt x="154" y="59"/>
                      <a:pt x="154" y="58"/>
                      <a:pt x="155" y="57"/>
                    </a:cubicBezTo>
                    <a:cubicBezTo>
                      <a:pt x="154" y="56"/>
                      <a:pt x="153" y="55"/>
                      <a:pt x="151" y="56"/>
                    </a:cubicBezTo>
                    <a:close/>
                    <a:moveTo>
                      <a:pt x="198" y="21"/>
                    </a:moveTo>
                    <a:cubicBezTo>
                      <a:pt x="198" y="21"/>
                      <a:pt x="198" y="21"/>
                      <a:pt x="198" y="21"/>
                    </a:cubicBezTo>
                    <a:cubicBezTo>
                      <a:pt x="196" y="22"/>
                      <a:pt x="194" y="23"/>
                      <a:pt x="192" y="23"/>
                    </a:cubicBezTo>
                    <a:cubicBezTo>
                      <a:pt x="191" y="25"/>
                      <a:pt x="191" y="25"/>
                      <a:pt x="191" y="27"/>
                    </a:cubicBezTo>
                    <a:cubicBezTo>
                      <a:pt x="193" y="25"/>
                      <a:pt x="196" y="23"/>
                      <a:pt x="198" y="21"/>
                    </a:cubicBezTo>
                    <a:close/>
                    <a:moveTo>
                      <a:pt x="216" y="69"/>
                    </a:moveTo>
                    <a:cubicBezTo>
                      <a:pt x="216" y="70"/>
                      <a:pt x="217" y="70"/>
                      <a:pt x="217" y="70"/>
                    </a:cubicBezTo>
                    <a:cubicBezTo>
                      <a:pt x="219" y="70"/>
                      <a:pt x="220" y="69"/>
                      <a:pt x="222" y="69"/>
                    </a:cubicBezTo>
                    <a:cubicBezTo>
                      <a:pt x="223" y="69"/>
                      <a:pt x="224" y="69"/>
                      <a:pt x="225" y="69"/>
                    </a:cubicBezTo>
                    <a:cubicBezTo>
                      <a:pt x="224" y="69"/>
                      <a:pt x="224" y="68"/>
                      <a:pt x="224" y="68"/>
                    </a:cubicBezTo>
                    <a:cubicBezTo>
                      <a:pt x="221" y="68"/>
                      <a:pt x="219" y="69"/>
                      <a:pt x="216" y="69"/>
                    </a:cubicBezTo>
                    <a:close/>
                    <a:moveTo>
                      <a:pt x="133" y="56"/>
                    </a:moveTo>
                    <a:cubicBezTo>
                      <a:pt x="133" y="56"/>
                      <a:pt x="133" y="56"/>
                      <a:pt x="133" y="56"/>
                    </a:cubicBezTo>
                    <a:cubicBezTo>
                      <a:pt x="134" y="56"/>
                      <a:pt x="134" y="55"/>
                      <a:pt x="135" y="54"/>
                    </a:cubicBezTo>
                    <a:cubicBezTo>
                      <a:pt x="134" y="52"/>
                      <a:pt x="134" y="50"/>
                      <a:pt x="132" y="50"/>
                    </a:cubicBezTo>
                    <a:cubicBezTo>
                      <a:pt x="132" y="50"/>
                      <a:pt x="132" y="51"/>
                      <a:pt x="132" y="52"/>
                    </a:cubicBezTo>
                    <a:cubicBezTo>
                      <a:pt x="132" y="52"/>
                      <a:pt x="132" y="52"/>
                      <a:pt x="132" y="53"/>
                    </a:cubicBezTo>
                    <a:cubicBezTo>
                      <a:pt x="133" y="54"/>
                      <a:pt x="134" y="55"/>
                      <a:pt x="133" y="56"/>
                    </a:cubicBezTo>
                    <a:cubicBezTo>
                      <a:pt x="133" y="56"/>
                      <a:pt x="133" y="56"/>
                      <a:pt x="133" y="56"/>
                    </a:cubicBezTo>
                    <a:close/>
                    <a:moveTo>
                      <a:pt x="163" y="60"/>
                    </a:moveTo>
                    <a:cubicBezTo>
                      <a:pt x="163" y="59"/>
                      <a:pt x="163" y="59"/>
                      <a:pt x="162" y="58"/>
                    </a:cubicBezTo>
                    <a:cubicBezTo>
                      <a:pt x="161" y="57"/>
                      <a:pt x="160" y="57"/>
                      <a:pt x="161" y="55"/>
                    </a:cubicBezTo>
                    <a:cubicBezTo>
                      <a:pt x="160" y="55"/>
                      <a:pt x="159" y="55"/>
                      <a:pt x="158" y="55"/>
                    </a:cubicBezTo>
                    <a:cubicBezTo>
                      <a:pt x="159" y="56"/>
                      <a:pt x="159" y="57"/>
                      <a:pt x="160" y="57"/>
                    </a:cubicBezTo>
                    <a:cubicBezTo>
                      <a:pt x="160" y="59"/>
                      <a:pt x="162" y="60"/>
                      <a:pt x="163" y="60"/>
                    </a:cubicBezTo>
                    <a:close/>
                    <a:moveTo>
                      <a:pt x="167" y="69"/>
                    </a:moveTo>
                    <a:cubicBezTo>
                      <a:pt x="167" y="69"/>
                      <a:pt x="167" y="69"/>
                      <a:pt x="167" y="70"/>
                    </a:cubicBezTo>
                    <a:cubicBezTo>
                      <a:pt x="168" y="68"/>
                      <a:pt x="168" y="67"/>
                      <a:pt x="169" y="66"/>
                    </a:cubicBezTo>
                    <a:cubicBezTo>
                      <a:pt x="168" y="65"/>
                      <a:pt x="167" y="65"/>
                      <a:pt x="166" y="64"/>
                    </a:cubicBezTo>
                    <a:cubicBezTo>
                      <a:pt x="166" y="66"/>
                      <a:pt x="166" y="68"/>
                      <a:pt x="167" y="69"/>
                    </a:cubicBezTo>
                    <a:close/>
                    <a:moveTo>
                      <a:pt x="146" y="31"/>
                    </a:moveTo>
                    <a:cubicBezTo>
                      <a:pt x="144" y="33"/>
                      <a:pt x="143" y="35"/>
                      <a:pt x="142" y="36"/>
                    </a:cubicBezTo>
                    <a:cubicBezTo>
                      <a:pt x="142" y="36"/>
                      <a:pt x="143" y="37"/>
                      <a:pt x="143" y="37"/>
                    </a:cubicBezTo>
                    <a:cubicBezTo>
                      <a:pt x="144" y="37"/>
                      <a:pt x="144" y="37"/>
                      <a:pt x="145" y="36"/>
                    </a:cubicBezTo>
                    <a:cubicBezTo>
                      <a:pt x="145" y="34"/>
                      <a:pt x="146" y="33"/>
                      <a:pt x="146" y="31"/>
                    </a:cubicBezTo>
                    <a:close/>
                    <a:moveTo>
                      <a:pt x="109" y="52"/>
                    </a:moveTo>
                    <a:cubicBezTo>
                      <a:pt x="110" y="53"/>
                      <a:pt x="111" y="54"/>
                      <a:pt x="112" y="56"/>
                    </a:cubicBezTo>
                    <a:cubicBezTo>
                      <a:pt x="112" y="55"/>
                      <a:pt x="113" y="54"/>
                      <a:pt x="114" y="52"/>
                    </a:cubicBezTo>
                    <a:cubicBezTo>
                      <a:pt x="112" y="52"/>
                      <a:pt x="111" y="52"/>
                      <a:pt x="109" y="52"/>
                    </a:cubicBezTo>
                    <a:close/>
                    <a:moveTo>
                      <a:pt x="124" y="52"/>
                    </a:moveTo>
                    <a:cubicBezTo>
                      <a:pt x="123" y="50"/>
                      <a:pt x="122" y="49"/>
                      <a:pt x="120" y="49"/>
                    </a:cubicBezTo>
                    <a:cubicBezTo>
                      <a:pt x="120" y="50"/>
                      <a:pt x="120" y="51"/>
                      <a:pt x="121" y="52"/>
                    </a:cubicBezTo>
                    <a:cubicBezTo>
                      <a:pt x="122" y="52"/>
                      <a:pt x="123" y="52"/>
                      <a:pt x="124" y="52"/>
                    </a:cubicBezTo>
                    <a:close/>
                    <a:moveTo>
                      <a:pt x="269" y="88"/>
                    </a:moveTo>
                    <a:cubicBezTo>
                      <a:pt x="269" y="88"/>
                      <a:pt x="270" y="88"/>
                      <a:pt x="270" y="89"/>
                    </a:cubicBezTo>
                    <a:cubicBezTo>
                      <a:pt x="271" y="87"/>
                      <a:pt x="273" y="85"/>
                      <a:pt x="275" y="83"/>
                    </a:cubicBezTo>
                    <a:cubicBezTo>
                      <a:pt x="274" y="83"/>
                      <a:pt x="274" y="83"/>
                      <a:pt x="273" y="83"/>
                    </a:cubicBezTo>
                    <a:cubicBezTo>
                      <a:pt x="272" y="83"/>
                      <a:pt x="272" y="83"/>
                      <a:pt x="271" y="84"/>
                    </a:cubicBezTo>
                    <a:cubicBezTo>
                      <a:pt x="271" y="85"/>
                      <a:pt x="271" y="86"/>
                      <a:pt x="270" y="87"/>
                    </a:cubicBezTo>
                    <a:cubicBezTo>
                      <a:pt x="270" y="87"/>
                      <a:pt x="270" y="88"/>
                      <a:pt x="269" y="88"/>
                    </a:cubicBezTo>
                    <a:close/>
                    <a:moveTo>
                      <a:pt x="109" y="44"/>
                    </a:moveTo>
                    <a:cubicBezTo>
                      <a:pt x="108" y="45"/>
                      <a:pt x="107" y="45"/>
                      <a:pt x="105" y="44"/>
                    </a:cubicBezTo>
                    <a:cubicBezTo>
                      <a:pt x="106" y="45"/>
                      <a:pt x="107" y="47"/>
                      <a:pt x="107" y="48"/>
                    </a:cubicBezTo>
                    <a:cubicBezTo>
                      <a:pt x="108" y="47"/>
                      <a:pt x="109" y="45"/>
                      <a:pt x="109" y="44"/>
                    </a:cubicBezTo>
                    <a:close/>
                    <a:moveTo>
                      <a:pt x="237" y="79"/>
                    </a:moveTo>
                    <a:cubicBezTo>
                      <a:pt x="238" y="80"/>
                      <a:pt x="238" y="81"/>
                      <a:pt x="239" y="81"/>
                    </a:cubicBezTo>
                    <a:cubicBezTo>
                      <a:pt x="239" y="81"/>
                      <a:pt x="240" y="81"/>
                      <a:pt x="241" y="81"/>
                    </a:cubicBezTo>
                    <a:cubicBezTo>
                      <a:pt x="241" y="80"/>
                      <a:pt x="241" y="79"/>
                      <a:pt x="241" y="79"/>
                    </a:cubicBezTo>
                    <a:cubicBezTo>
                      <a:pt x="240" y="79"/>
                      <a:pt x="239" y="79"/>
                      <a:pt x="237" y="79"/>
                    </a:cubicBezTo>
                    <a:close/>
                    <a:moveTo>
                      <a:pt x="185" y="37"/>
                    </a:moveTo>
                    <a:cubicBezTo>
                      <a:pt x="184" y="38"/>
                      <a:pt x="182" y="39"/>
                      <a:pt x="181" y="40"/>
                    </a:cubicBezTo>
                    <a:cubicBezTo>
                      <a:pt x="182" y="41"/>
                      <a:pt x="182" y="41"/>
                      <a:pt x="183" y="41"/>
                    </a:cubicBezTo>
                    <a:cubicBezTo>
                      <a:pt x="184" y="40"/>
                      <a:pt x="185" y="40"/>
                      <a:pt x="186" y="40"/>
                    </a:cubicBezTo>
                    <a:cubicBezTo>
                      <a:pt x="185" y="39"/>
                      <a:pt x="185" y="39"/>
                      <a:pt x="185" y="39"/>
                    </a:cubicBezTo>
                    <a:cubicBezTo>
                      <a:pt x="185" y="38"/>
                      <a:pt x="185" y="38"/>
                      <a:pt x="185" y="37"/>
                    </a:cubicBezTo>
                    <a:close/>
                    <a:moveTo>
                      <a:pt x="92" y="148"/>
                    </a:moveTo>
                    <a:cubicBezTo>
                      <a:pt x="92" y="145"/>
                      <a:pt x="86" y="136"/>
                      <a:pt x="85" y="134"/>
                    </a:cubicBezTo>
                    <a:cubicBezTo>
                      <a:pt x="87" y="139"/>
                      <a:pt x="90" y="144"/>
                      <a:pt x="92" y="148"/>
                    </a:cubicBezTo>
                    <a:close/>
                    <a:moveTo>
                      <a:pt x="235" y="68"/>
                    </a:moveTo>
                    <a:cubicBezTo>
                      <a:pt x="239" y="67"/>
                      <a:pt x="244" y="66"/>
                      <a:pt x="249" y="64"/>
                    </a:cubicBezTo>
                    <a:cubicBezTo>
                      <a:pt x="244" y="65"/>
                      <a:pt x="239" y="66"/>
                      <a:pt x="235" y="68"/>
                    </a:cubicBezTo>
                    <a:close/>
                    <a:moveTo>
                      <a:pt x="192" y="45"/>
                    </a:moveTo>
                    <a:cubicBezTo>
                      <a:pt x="192" y="45"/>
                      <a:pt x="193" y="45"/>
                      <a:pt x="194" y="45"/>
                    </a:cubicBezTo>
                    <a:cubicBezTo>
                      <a:pt x="194" y="44"/>
                      <a:pt x="194" y="43"/>
                      <a:pt x="194" y="42"/>
                    </a:cubicBezTo>
                    <a:cubicBezTo>
                      <a:pt x="192" y="42"/>
                      <a:pt x="192" y="42"/>
                      <a:pt x="191" y="43"/>
                    </a:cubicBezTo>
                    <a:cubicBezTo>
                      <a:pt x="191" y="44"/>
                      <a:pt x="192" y="44"/>
                      <a:pt x="192" y="45"/>
                    </a:cubicBezTo>
                    <a:close/>
                    <a:moveTo>
                      <a:pt x="177" y="69"/>
                    </a:moveTo>
                    <a:cubicBezTo>
                      <a:pt x="177" y="70"/>
                      <a:pt x="176" y="71"/>
                      <a:pt x="176" y="72"/>
                    </a:cubicBezTo>
                    <a:cubicBezTo>
                      <a:pt x="176" y="72"/>
                      <a:pt x="175" y="72"/>
                      <a:pt x="176" y="72"/>
                    </a:cubicBezTo>
                    <a:cubicBezTo>
                      <a:pt x="176" y="73"/>
                      <a:pt x="176" y="74"/>
                      <a:pt x="177" y="75"/>
                    </a:cubicBezTo>
                    <a:cubicBezTo>
                      <a:pt x="177" y="75"/>
                      <a:pt x="177" y="75"/>
                      <a:pt x="177" y="75"/>
                    </a:cubicBezTo>
                    <a:cubicBezTo>
                      <a:pt x="177" y="73"/>
                      <a:pt x="177" y="71"/>
                      <a:pt x="177" y="69"/>
                    </a:cubicBezTo>
                    <a:close/>
                    <a:moveTo>
                      <a:pt x="94" y="126"/>
                    </a:moveTo>
                    <a:cubicBezTo>
                      <a:pt x="96" y="129"/>
                      <a:pt x="98" y="131"/>
                      <a:pt x="100" y="134"/>
                    </a:cubicBezTo>
                    <a:cubicBezTo>
                      <a:pt x="100" y="134"/>
                      <a:pt x="100" y="134"/>
                      <a:pt x="100" y="133"/>
                    </a:cubicBezTo>
                    <a:cubicBezTo>
                      <a:pt x="99" y="132"/>
                      <a:pt x="98" y="130"/>
                      <a:pt x="98" y="128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96" y="128"/>
                      <a:pt x="96" y="127"/>
                      <a:pt x="96" y="127"/>
                    </a:cubicBezTo>
                    <a:cubicBezTo>
                      <a:pt x="95" y="126"/>
                      <a:pt x="95" y="126"/>
                      <a:pt x="94" y="126"/>
                    </a:cubicBezTo>
                    <a:close/>
                    <a:moveTo>
                      <a:pt x="69" y="61"/>
                    </a:moveTo>
                    <a:cubicBezTo>
                      <a:pt x="69" y="62"/>
                      <a:pt x="70" y="63"/>
                      <a:pt x="71" y="63"/>
                    </a:cubicBezTo>
                    <a:cubicBezTo>
                      <a:pt x="71" y="62"/>
                      <a:pt x="71" y="60"/>
                      <a:pt x="70" y="58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69" y="59"/>
                      <a:pt x="69" y="60"/>
                      <a:pt x="69" y="61"/>
                    </a:cubicBezTo>
                    <a:close/>
                    <a:moveTo>
                      <a:pt x="123" y="44"/>
                    </a:moveTo>
                    <a:cubicBezTo>
                      <a:pt x="123" y="44"/>
                      <a:pt x="123" y="44"/>
                      <a:pt x="123" y="44"/>
                    </a:cubicBezTo>
                    <a:cubicBezTo>
                      <a:pt x="125" y="45"/>
                      <a:pt x="127" y="45"/>
                      <a:pt x="129" y="46"/>
                    </a:cubicBezTo>
                    <a:cubicBezTo>
                      <a:pt x="129" y="46"/>
                      <a:pt x="129" y="45"/>
                      <a:pt x="129" y="45"/>
                    </a:cubicBezTo>
                    <a:cubicBezTo>
                      <a:pt x="130" y="45"/>
                      <a:pt x="130" y="45"/>
                      <a:pt x="130" y="44"/>
                    </a:cubicBezTo>
                    <a:cubicBezTo>
                      <a:pt x="128" y="44"/>
                      <a:pt x="125" y="44"/>
                      <a:pt x="123" y="44"/>
                    </a:cubicBezTo>
                    <a:close/>
                    <a:moveTo>
                      <a:pt x="101" y="58"/>
                    </a:moveTo>
                    <a:cubicBezTo>
                      <a:pt x="102" y="57"/>
                      <a:pt x="102" y="56"/>
                      <a:pt x="103" y="55"/>
                    </a:cubicBezTo>
                    <a:cubicBezTo>
                      <a:pt x="102" y="55"/>
                      <a:pt x="101" y="54"/>
                      <a:pt x="100" y="53"/>
                    </a:cubicBezTo>
                    <a:cubicBezTo>
                      <a:pt x="100" y="54"/>
                      <a:pt x="101" y="54"/>
                      <a:pt x="100" y="55"/>
                    </a:cubicBezTo>
                    <a:cubicBezTo>
                      <a:pt x="100" y="55"/>
                      <a:pt x="100" y="55"/>
                      <a:pt x="100" y="56"/>
                    </a:cubicBezTo>
                    <a:cubicBezTo>
                      <a:pt x="100" y="56"/>
                      <a:pt x="100" y="57"/>
                      <a:pt x="101" y="58"/>
                    </a:cubicBezTo>
                    <a:close/>
                    <a:moveTo>
                      <a:pt x="179" y="53"/>
                    </a:moveTo>
                    <a:cubicBezTo>
                      <a:pt x="181" y="55"/>
                      <a:pt x="184" y="56"/>
                      <a:pt x="186" y="57"/>
                    </a:cubicBezTo>
                    <a:cubicBezTo>
                      <a:pt x="186" y="57"/>
                      <a:pt x="186" y="56"/>
                      <a:pt x="186" y="56"/>
                    </a:cubicBezTo>
                    <a:cubicBezTo>
                      <a:pt x="184" y="54"/>
                      <a:pt x="182" y="54"/>
                      <a:pt x="179" y="53"/>
                    </a:cubicBezTo>
                    <a:close/>
                    <a:moveTo>
                      <a:pt x="130" y="52"/>
                    </a:moveTo>
                    <a:cubicBezTo>
                      <a:pt x="129" y="51"/>
                      <a:pt x="129" y="50"/>
                      <a:pt x="129" y="48"/>
                    </a:cubicBezTo>
                    <a:cubicBezTo>
                      <a:pt x="128" y="48"/>
                      <a:pt x="128" y="48"/>
                      <a:pt x="128" y="48"/>
                    </a:cubicBezTo>
                    <a:cubicBezTo>
                      <a:pt x="127" y="49"/>
                      <a:pt x="127" y="50"/>
                      <a:pt x="127" y="50"/>
                    </a:cubicBezTo>
                    <a:cubicBezTo>
                      <a:pt x="128" y="51"/>
                      <a:pt x="128" y="51"/>
                      <a:pt x="130" y="52"/>
                    </a:cubicBezTo>
                    <a:close/>
                    <a:moveTo>
                      <a:pt x="274" y="90"/>
                    </a:moveTo>
                    <a:cubicBezTo>
                      <a:pt x="275" y="88"/>
                      <a:pt x="276" y="86"/>
                      <a:pt x="277" y="85"/>
                    </a:cubicBezTo>
                    <a:cubicBezTo>
                      <a:pt x="277" y="85"/>
                      <a:pt x="277" y="85"/>
                      <a:pt x="277" y="85"/>
                    </a:cubicBezTo>
                    <a:cubicBezTo>
                      <a:pt x="275" y="86"/>
                      <a:pt x="274" y="88"/>
                      <a:pt x="273" y="89"/>
                    </a:cubicBezTo>
                    <a:cubicBezTo>
                      <a:pt x="273" y="89"/>
                      <a:pt x="273" y="89"/>
                      <a:pt x="273" y="89"/>
                    </a:cubicBezTo>
                    <a:cubicBezTo>
                      <a:pt x="274" y="89"/>
                      <a:pt x="274" y="89"/>
                      <a:pt x="274" y="90"/>
                    </a:cubicBezTo>
                    <a:close/>
                    <a:moveTo>
                      <a:pt x="194" y="52"/>
                    </a:moveTo>
                    <a:cubicBezTo>
                      <a:pt x="196" y="53"/>
                      <a:pt x="196" y="53"/>
                      <a:pt x="197" y="52"/>
                    </a:cubicBezTo>
                    <a:cubicBezTo>
                      <a:pt x="197" y="52"/>
                      <a:pt x="197" y="51"/>
                      <a:pt x="196" y="50"/>
                    </a:cubicBezTo>
                    <a:cubicBezTo>
                      <a:pt x="195" y="51"/>
                      <a:pt x="195" y="51"/>
                      <a:pt x="194" y="52"/>
                    </a:cubicBezTo>
                    <a:close/>
                    <a:moveTo>
                      <a:pt x="141" y="54"/>
                    </a:moveTo>
                    <a:cubicBezTo>
                      <a:pt x="141" y="55"/>
                      <a:pt x="142" y="57"/>
                      <a:pt x="143" y="58"/>
                    </a:cubicBezTo>
                    <a:cubicBezTo>
                      <a:pt x="143" y="57"/>
                      <a:pt x="144" y="57"/>
                      <a:pt x="144" y="57"/>
                    </a:cubicBezTo>
                    <a:cubicBezTo>
                      <a:pt x="143" y="56"/>
                      <a:pt x="143" y="55"/>
                      <a:pt x="141" y="54"/>
                    </a:cubicBezTo>
                    <a:close/>
                    <a:moveTo>
                      <a:pt x="190" y="71"/>
                    </a:moveTo>
                    <a:cubicBezTo>
                      <a:pt x="189" y="71"/>
                      <a:pt x="187" y="70"/>
                      <a:pt x="186" y="69"/>
                    </a:cubicBezTo>
                    <a:cubicBezTo>
                      <a:pt x="185" y="70"/>
                      <a:pt x="184" y="71"/>
                      <a:pt x="184" y="72"/>
                    </a:cubicBezTo>
                    <a:cubicBezTo>
                      <a:pt x="186" y="70"/>
                      <a:pt x="188" y="71"/>
                      <a:pt x="190" y="71"/>
                    </a:cubicBezTo>
                    <a:close/>
                    <a:moveTo>
                      <a:pt x="247" y="81"/>
                    </a:moveTo>
                    <a:cubicBezTo>
                      <a:pt x="248" y="81"/>
                      <a:pt x="248" y="81"/>
                      <a:pt x="249" y="81"/>
                    </a:cubicBezTo>
                    <a:cubicBezTo>
                      <a:pt x="249" y="79"/>
                      <a:pt x="249" y="78"/>
                      <a:pt x="249" y="77"/>
                    </a:cubicBezTo>
                    <a:cubicBezTo>
                      <a:pt x="248" y="78"/>
                      <a:pt x="248" y="79"/>
                      <a:pt x="247" y="80"/>
                    </a:cubicBezTo>
                    <a:cubicBezTo>
                      <a:pt x="247" y="81"/>
                      <a:pt x="247" y="81"/>
                      <a:pt x="247" y="81"/>
                    </a:cubicBezTo>
                    <a:close/>
                    <a:moveTo>
                      <a:pt x="266" y="73"/>
                    </a:moveTo>
                    <a:cubicBezTo>
                      <a:pt x="266" y="75"/>
                      <a:pt x="266" y="76"/>
                      <a:pt x="266" y="77"/>
                    </a:cubicBezTo>
                    <a:cubicBezTo>
                      <a:pt x="266" y="76"/>
                      <a:pt x="267" y="75"/>
                      <a:pt x="267" y="75"/>
                    </a:cubicBezTo>
                    <a:cubicBezTo>
                      <a:pt x="268" y="74"/>
                      <a:pt x="268" y="73"/>
                      <a:pt x="268" y="73"/>
                    </a:cubicBezTo>
                    <a:cubicBezTo>
                      <a:pt x="268" y="73"/>
                      <a:pt x="268" y="73"/>
                      <a:pt x="267" y="73"/>
                    </a:cubicBezTo>
                    <a:cubicBezTo>
                      <a:pt x="267" y="73"/>
                      <a:pt x="267" y="73"/>
                      <a:pt x="266" y="73"/>
                    </a:cubicBezTo>
                    <a:close/>
                    <a:moveTo>
                      <a:pt x="198" y="72"/>
                    </a:moveTo>
                    <a:cubicBezTo>
                      <a:pt x="198" y="73"/>
                      <a:pt x="198" y="73"/>
                      <a:pt x="200" y="75"/>
                    </a:cubicBezTo>
                    <a:cubicBezTo>
                      <a:pt x="202" y="74"/>
                      <a:pt x="200" y="73"/>
                      <a:pt x="201" y="72"/>
                    </a:cubicBezTo>
                    <a:cubicBezTo>
                      <a:pt x="200" y="72"/>
                      <a:pt x="199" y="72"/>
                      <a:pt x="198" y="72"/>
                    </a:cubicBezTo>
                    <a:close/>
                    <a:moveTo>
                      <a:pt x="216" y="79"/>
                    </a:moveTo>
                    <a:cubicBezTo>
                      <a:pt x="216" y="80"/>
                      <a:pt x="215" y="82"/>
                      <a:pt x="216" y="83"/>
                    </a:cubicBezTo>
                    <a:cubicBezTo>
                      <a:pt x="217" y="82"/>
                      <a:pt x="217" y="81"/>
                      <a:pt x="218" y="80"/>
                    </a:cubicBezTo>
                    <a:cubicBezTo>
                      <a:pt x="217" y="80"/>
                      <a:pt x="217" y="80"/>
                      <a:pt x="216" y="79"/>
                    </a:cubicBezTo>
                    <a:close/>
                    <a:moveTo>
                      <a:pt x="79" y="55"/>
                    </a:moveTo>
                    <a:cubicBezTo>
                      <a:pt x="77" y="55"/>
                      <a:pt x="76" y="55"/>
                      <a:pt x="75" y="55"/>
                    </a:cubicBezTo>
                    <a:cubicBezTo>
                      <a:pt x="76" y="56"/>
                      <a:pt x="76" y="57"/>
                      <a:pt x="77" y="58"/>
                    </a:cubicBezTo>
                    <a:cubicBezTo>
                      <a:pt x="77" y="57"/>
                      <a:pt x="78" y="56"/>
                      <a:pt x="79" y="55"/>
                    </a:cubicBezTo>
                    <a:close/>
                    <a:moveTo>
                      <a:pt x="202" y="46"/>
                    </a:moveTo>
                    <a:cubicBezTo>
                      <a:pt x="201" y="46"/>
                      <a:pt x="201" y="47"/>
                      <a:pt x="200" y="47"/>
                    </a:cubicBezTo>
                    <a:cubicBezTo>
                      <a:pt x="201" y="48"/>
                      <a:pt x="201" y="49"/>
                      <a:pt x="203" y="49"/>
                    </a:cubicBezTo>
                    <a:cubicBezTo>
                      <a:pt x="202" y="48"/>
                      <a:pt x="202" y="47"/>
                      <a:pt x="202" y="46"/>
                    </a:cubicBezTo>
                    <a:close/>
                    <a:moveTo>
                      <a:pt x="224" y="87"/>
                    </a:moveTo>
                    <a:cubicBezTo>
                      <a:pt x="223" y="89"/>
                      <a:pt x="222" y="90"/>
                      <a:pt x="221" y="92"/>
                    </a:cubicBezTo>
                    <a:cubicBezTo>
                      <a:pt x="223" y="91"/>
                      <a:pt x="224" y="89"/>
                      <a:pt x="224" y="87"/>
                    </a:cubicBezTo>
                    <a:close/>
                    <a:moveTo>
                      <a:pt x="201" y="82"/>
                    </a:moveTo>
                    <a:cubicBezTo>
                      <a:pt x="201" y="82"/>
                      <a:pt x="201" y="82"/>
                      <a:pt x="201" y="82"/>
                    </a:cubicBezTo>
                    <a:cubicBezTo>
                      <a:pt x="201" y="81"/>
                      <a:pt x="202" y="80"/>
                      <a:pt x="202" y="79"/>
                    </a:cubicBezTo>
                    <a:cubicBezTo>
                      <a:pt x="202" y="78"/>
                      <a:pt x="201" y="78"/>
                      <a:pt x="200" y="78"/>
                    </a:cubicBezTo>
                    <a:cubicBezTo>
                      <a:pt x="200" y="78"/>
                      <a:pt x="200" y="79"/>
                      <a:pt x="200" y="80"/>
                    </a:cubicBezTo>
                    <a:cubicBezTo>
                      <a:pt x="200" y="81"/>
                      <a:pt x="201" y="81"/>
                      <a:pt x="201" y="82"/>
                    </a:cubicBezTo>
                    <a:close/>
                    <a:moveTo>
                      <a:pt x="171" y="127"/>
                    </a:moveTo>
                    <a:cubicBezTo>
                      <a:pt x="171" y="127"/>
                      <a:pt x="171" y="127"/>
                      <a:pt x="171" y="127"/>
                    </a:cubicBezTo>
                    <a:cubicBezTo>
                      <a:pt x="171" y="126"/>
                      <a:pt x="171" y="125"/>
                      <a:pt x="170" y="124"/>
                    </a:cubicBezTo>
                    <a:cubicBezTo>
                      <a:pt x="170" y="124"/>
                      <a:pt x="169" y="124"/>
                      <a:pt x="168" y="123"/>
                    </a:cubicBezTo>
                    <a:cubicBezTo>
                      <a:pt x="169" y="125"/>
                      <a:pt x="170" y="126"/>
                      <a:pt x="171" y="127"/>
                    </a:cubicBezTo>
                    <a:close/>
                    <a:moveTo>
                      <a:pt x="131" y="35"/>
                    </a:moveTo>
                    <a:cubicBezTo>
                      <a:pt x="131" y="36"/>
                      <a:pt x="130" y="36"/>
                      <a:pt x="130" y="36"/>
                    </a:cubicBezTo>
                    <a:cubicBezTo>
                      <a:pt x="129" y="37"/>
                      <a:pt x="128" y="37"/>
                      <a:pt x="128" y="37"/>
                    </a:cubicBezTo>
                    <a:cubicBezTo>
                      <a:pt x="129" y="37"/>
                      <a:pt x="130" y="37"/>
                      <a:pt x="131" y="37"/>
                    </a:cubicBezTo>
                    <a:cubicBezTo>
                      <a:pt x="131" y="37"/>
                      <a:pt x="131" y="36"/>
                      <a:pt x="131" y="35"/>
                    </a:cubicBezTo>
                    <a:close/>
                    <a:moveTo>
                      <a:pt x="200" y="56"/>
                    </a:moveTo>
                    <a:cubicBezTo>
                      <a:pt x="198" y="56"/>
                      <a:pt x="197" y="57"/>
                      <a:pt x="195" y="58"/>
                    </a:cubicBezTo>
                    <a:cubicBezTo>
                      <a:pt x="196" y="58"/>
                      <a:pt x="196" y="58"/>
                      <a:pt x="197" y="59"/>
                    </a:cubicBezTo>
                    <a:cubicBezTo>
                      <a:pt x="198" y="58"/>
                      <a:pt x="199" y="57"/>
                      <a:pt x="200" y="56"/>
                    </a:cubicBezTo>
                    <a:close/>
                    <a:moveTo>
                      <a:pt x="249" y="101"/>
                    </a:moveTo>
                    <a:cubicBezTo>
                      <a:pt x="249" y="101"/>
                      <a:pt x="249" y="101"/>
                      <a:pt x="249" y="101"/>
                    </a:cubicBezTo>
                    <a:cubicBezTo>
                      <a:pt x="249" y="101"/>
                      <a:pt x="249" y="101"/>
                      <a:pt x="248" y="101"/>
                    </a:cubicBezTo>
                    <a:cubicBezTo>
                      <a:pt x="247" y="101"/>
                      <a:pt x="245" y="101"/>
                      <a:pt x="244" y="100"/>
                    </a:cubicBezTo>
                    <a:cubicBezTo>
                      <a:pt x="243" y="100"/>
                      <a:pt x="243" y="100"/>
                      <a:pt x="243" y="101"/>
                    </a:cubicBezTo>
                    <a:cubicBezTo>
                      <a:pt x="244" y="102"/>
                      <a:pt x="245" y="102"/>
                      <a:pt x="246" y="101"/>
                    </a:cubicBezTo>
                    <a:cubicBezTo>
                      <a:pt x="246" y="101"/>
                      <a:pt x="246" y="101"/>
                      <a:pt x="247" y="101"/>
                    </a:cubicBezTo>
                    <a:cubicBezTo>
                      <a:pt x="248" y="101"/>
                      <a:pt x="248" y="101"/>
                      <a:pt x="249" y="101"/>
                    </a:cubicBezTo>
                    <a:close/>
                    <a:moveTo>
                      <a:pt x="139" y="23"/>
                    </a:moveTo>
                    <a:cubicBezTo>
                      <a:pt x="140" y="21"/>
                      <a:pt x="142" y="20"/>
                      <a:pt x="143" y="18"/>
                    </a:cubicBezTo>
                    <a:cubicBezTo>
                      <a:pt x="143" y="18"/>
                      <a:pt x="143" y="18"/>
                      <a:pt x="142" y="18"/>
                    </a:cubicBezTo>
                    <a:cubicBezTo>
                      <a:pt x="141" y="19"/>
                      <a:pt x="140" y="21"/>
                      <a:pt x="139" y="22"/>
                    </a:cubicBezTo>
                    <a:cubicBezTo>
                      <a:pt x="139" y="22"/>
                      <a:pt x="139" y="23"/>
                      <a:pt x="139" y="23"/>
                    </a:cubicBezTo>
                    <a:close/>
                    <a:moveTo>
                      <a:pt x="273" y="74"/>
                    </a:moveTo>
                    <a:cubicBezTo>
                      <a:pt x="274" y="73"/>
                      <a:pt x="274" y="72"/>
                      <a:pt x="275" y="71"/>
                    </a:cubicBezTo>
                    <a:cubicBezTo>
                      <a:pt x="275" y="71"/>
                      <a:pt x="275" y="71"/>
                      <a:pt x="275" y="71"/>
                    </a:cubicBezTo>
                    <a:cubicBezTo>
                      <a:pt x="274" y="71"/>
                      <a:pt x="272" y="71"/>
                      <a:pt x="272" y="73"/>
                    </a:cubicBezTo>
                    <a:cubicBezTo>
                      <a:pt x="272" y="73"/>
                      <a:pt x="272" y="73"/>
                      <a:pt x="273" y="74"/>
                    </a:cubicBezTo>
                    <a:close/>
                    <a:moveTo>
                      <a:pt x="270" y="66"/>
                    </a:moveTo>
                    <a:cubicBezTo>
                      <a:pt x="270" y="66"/>
                      <a:pt x="270" y="65"/>
                      <a:pt x="270" y="65"/>
                    </a:cubicBezTo>
                    <a:cubicBezTo>
                      <a:pt x="269" y="65"/>
                      <a:pt x="268" y="65"/>
                      <a:pt x="267" y="65"/>
                    </a:cubicBezTo>
                    <a:cubicBezTo>
                      <a:pt x="268" y="66"/>
                      <a:pt x="268" y="66"/>
                      <a:pt x="270" y="66"/>
                    </a:cubicBezTo>
                    <a:close/>
                    <a:moveTo>
                      <a:pt x="166" y="61"/>
                    </a:moveTo>
                    <a:cubicBezTo>
                      <a:pt x="166" y="62"/>
                      <a:pt x="166" y="62"/>
                      <a:pt x="166" y="62"/>
                    </a:cubicBezTo>
                    <a:cubicBezTo>
                      <a:pt x="167" y="63"/>
                      <a:pt x="168" y="63"/>
                      <a:pt x="169" y="63"/>
                    </a:cubicBezTo>
                    <a:cubicBezTo>
                      <a:pt x="169" y="63"/>
                      <a:pt x="169" y="63"/>
                      <a:pt x="169" y="62"/>
                    </a:cubicBezTo>
                    <a:cubicBezTo>
                      <a:pt x="168" y="62"/>
                      <a:pt x="167" y="61"/>
                      <a:pt x="166" y="61"/>
                    </a:cubicBezTo>
                    <a:close/>
                    <a:moveTo>
                      <a:pt x="230" y="78"/>
                    </a:moveTo>
                    <a:cubicBezTo>
                      <a:pt x="231" y="78"/>
                      <a:pt x="232" y="78"/>
                      <a:pt x="233" y="77"/>
                    </a:cubicBezTo>
                    <a:cubicBezTo>
                      <a:pt x="233" y="76"/>
                      <a:pt x="233" y="76"/>
                      <a:pt x="231" y="77"/>
                    </a:cubicBezTo>
                    <a:cubicBezTo>
                      <a:pt x="231" y="77"/>
                      <a:pt x="230" y="78"/>
                      <a:pt x="230" y="78"/>
                    </a:cubicBezTo>
                    <a:close/>
                    <a:moveTo>
                      <a:pt x="179" y="47"/>
                    </a:moveTo>
                    <a:cubicBezTo>
                      <a:pt x="179" y="47"/>
                      <a:pt x="178" y="47"/>
                      <a:pt x="178" y="47"/>
                    </a:cubicBezTo>
                    <a:cubicBezTo>
                      <a:pt x="178" y="47"/>
                      <a:pt x="178" y="48"/>
                      <a:pt x="178" y="48"/>
                    </a:cubicBezTo>
                    <a:cubicBezTo>
                      <a:pt x="177" y="49"/>
                      <a:pt x="176" y="49"/>
                      <a:pt x="175" y="48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5" y="49"/>
                      <a:pt x="176" y="49"/>
                      <a:pt x="177" y="49"/>
                    </a:cubicBezTo>
                    <a:cubicBezTo>
                      <a:pt x="178" y="49"/>
                      <a:pt x="178" y="48"/>
                      <a:pt x="179" y="47"/>
                    </a:cubicBezTo>
                    <a:close/>
                    <a:moveTo>
                      <a:pt x="10" y="87"/>
                    </a:moveTo>
                    <a:cubicBezTo>
                      <a:pt x="10" y="87"/>
                      <a:pt x="10" y="87"/>
                      <a:pt x="10" y="87"/>
                    </a:cubicBezTo>
                    <a:cubicBezTo>
                      <a:pt x="10" y="86"/>
                      <a:pt x="10" y="85"/>
                      <a:pt x="10" y="83"/>
                    </a:cubicBezTo>
                    <a:cubicBezTo>
                      <a:pt x="9" y="84"/>
                      <a:pt x="9" y="84"/>
                      <a:pt x="8" y="84"/>
                    </a:cubicBezTo>
                    <a:cubicBezTo>
                      <a:pt x="9" y="85"/>
                      <a:pt x="9" y="86"/>
                      <a:pt x="10" y="87"/>
                    </a:cubicBezTo>
                    <a:close/>
                    <a:moveTo>
                      <a:pt x="199" y="61"/>
                    </a:moveTo>
                    <a:cubicBezTo>
                      <a:pt x="200" y="61"/>
                      <a:pt x="200" y="61"/>
                      <a:pt x="201" y="60"/>
                    </a:cubicBezTo>
                    <a:cubicBezTo>
                      <a:pt x="201" y="60"/>
                      <a:pt x="200" y="59"/>
                      <a:pt x="200" y="59"/>
                    </a:cubicBezTo>
                    <a:cubicBezTo>
                      <a:pt x="199" y="60"/>
                      <a:pt x="199" y="60"/>
                      <a:pt x="198" y="60"/>
                    </a:cubicBezTo>
                    <a:cubicBezTo>
                      <a:pt x="199" y="61"/>
                      <a:pt x="199" y="61"/>
                      <a:pt x="199" y="61"/>
                    </a:cubicBezTo>
                    <a:close/>
                    <a:moveTo>
                      <a:pt x="210" y="85"/>
                    </a:moveTo>
                    <a:cubicBezTo>
                      <a:pt x="211" y="85"/>
                      <a:pt x="211" y="86"/>
                      <a:pt x="211" y="86"/>
                    </a:cubicBezTo>
                    <a:cubicBezTo>
                      <a:pt x="211" y="86"/>
                      <a:pt x="211" y="86"/>
                      <a:pt x="212" y="86"/>
                    </a:cubicBezTo>
                    <a:cubicBezTo>
                      <a:pt x="212" y="86"/>
                      <a:pt x="212" y="85"/>
                      <a:pt x="212" y="84"/>
                    </a:cubicBezTo>
                    <a:cubicBezTo>
                      <a:pt x="212" y="84"/>
                      <a:pt x="211" y="84"/>
                      <a:pt x="211" y="84"/>
                    </a:cubicBezTo>
                    <a:cubicBezTo>
                      <a:pt x="211" y="84"/>
                      <a:pt x="211" y="84"/>
                      <a:pt x="210" y="85"/>
                    </a:cubicBezTo>
                    <a:close/>
                    <a:moveTo>
                      <a:pt x="191" y="75"/>
                    </a:moveTo>
                    <a:cubicBezTo>
                      <a:pt x="193" y="75"/>
                      <a:pt x="194" y="76"/>
                      <a:pt x="196" y="76"/>
                    </a:cubicBezTo>
                    <a:cubicBezTo>
                      <a:pt x="195" y="75"/>
                      <a:pt x="193" y="75"/>
                      <a:pt x="191" y="75"/>
                    </a:cubicBezTo>
                    <a:close/>
                    <a:moveTo>
                      <a:pt x="268" y="78"/>
                    </a:moveTo>
                    <a:cubicBezTo>
                      <a:pt x="268" y="78"/>
                      <a:pt x="268" y="79"/>
                      <a:pt x="268" y="79"/>
                    </a:cubicBezTo>
                    <a:cubicBezTo>
                      <a:pt x="269" y="78"/>
                      <a:pt x="270" y="77"/>
                      <a:pt x="271" y="76"/>
                    </a:cubicBezTo>
                    <a:cubicBezTo>
                      <a:pt x="271" y="75"/>
                      <a:pt x="270" y="75"/>
                      <a:pt x="270" y="75"/>
                    </a:cubicBezTo>
                    <a:cubicBezTo>
                      <a:pt x="269" y="76"/>
                      <a:pt x="269" y="77"/>
                      <a:pt x="268" y="78"/>
                    </a:cubicBezTo>
                    <a:close/>
                    <a:moveTo>
                      <a:pt x="136" y="37"/>
                    </a:moveTo>
                    <a:cubicBezTo>
                      <a:pt x="138" y="36"/>
                      <a:pt x="139" y="35"/>
                      <a:pt x="138" y="34"/>
                    </a:cubicBezTo>
                    <a:cubicBezTo>
                      <a:pt x="138" y="35"/>
                      <a:pt x="137" y="35"/>
                      <a:pt x="136" y="37"/>
                    </a:cubicBezTo>
                    <a:close/>
                    <a:moveTo>
                      <a:pt x="273" y="57"/>
                    </a:moveTo>
                    <a:cubicBezTo>
                      <a:pt x="273" y="58"/>
                      <a:pt x="273" y="58"/>
                      <a:pt x="273" y="58"/>
                    </a:cubicBezTo>
                    <a:cubicBezTo>
                      <a:pt x="274" y="58"/>
                      <a:pt x="275" y="58"/>
                      <a:pt x="276" y="58"/>
                    </a:cubicBezTo>
                    <a:cubicBezTo>
                      <a:pt x="276" y="58"/>
                      <a:pt x="276" y="58"/>
                      <a:pt x="276" y="57"/>
                    </a:cubicBezTo>
                    <a:cubicBezTo>
                      <a:pt x="275" y="57"/>
                      <a:pt x="274" y="57"/>
                      <a:pt x="273" y="57"/>
                    </a:cubicBezTo>
                    <a:close/>
                    <a:moveTo>
                      <a:pt x="80" y="61"/>
                    </a:moveTo>
                    <a:cubicBezTo>
                      <a:pt x="81" y="60"/>
                      <a:pt x="81" y="59"/>
                      <a:pt x="81" y="58"/>
                    </a:cubicBezTo>
                    <a:cubicBezTo>
                      <a:pt x="80" y="59"/>
                      <a:pt x="79" y="59"/>
                      <a:pt x="79" y="60"/>
                    </a:cubicBezTo>
                    <a:cubicBezTo>
                      <a:pt x="79" y="60"/>
                      <a:pt x="80" y="61"/>
                      <a:pt x="80" y="61"/>
                    </a:cubicBezTo>
                    <a:close/>
                    <a:moveTo>
                      <a:pt x="260" y="66"/>
                    </a:moveTo>
                    <a:cubicBezTo>
                      <a:pt x="260" y="66"/>
                      <a:pt x="260" y="66"/>
                      <a:pt x="260" y="66"/>
                    </a:cubicBezTo>
                    <a:cubicBezTo>
                      <a:pt x="261" y="66"/>
                      <a:pt x="262" y="66"/>
                      <a:pt x="264" y="66"/>
                    </a:cubicBezTo>
                    <a:cubicBezTo>
                      <a:pt x="264" y="66"/>
                      <a:pt x="264" y="65"/>
                      <a:pt x="264" y="65"/>
                    </a:cubicBezTo>
                    <a:cubicBezTo>
                      <a:pt x="262" y="65"/>
                      <a:pt x="261" y="65"/>
                      <a:pt x="260" y="66"/>
                    </a:cubicBezTo>
                    <a:close/>
                    <a:moveTo>
                      <a:pt x="135" y="22"/>
                    </a:moveTo>
                    <a:cubicBezTo>
                      <a:pt x="134" y="22"/>
                      <a:pt x="132" y="23"/>
                      <a:pt x="132" y="25"/>
                    </a:cubicBezTo>
                    <a:cubicBezTo>
                      <a:pt x="133" y="24"/>
                      <a:pt x="134" y="23"/>
                      <a:pt x="135" y="22"/>
                    </a:cubicBezTo>
                    <a:close/>
                    <a:moveTo>
                      <a:pt x="163" y="45"/>
                    </a:moveTo>
                    <a:cubicBezTo>
                      <a:pt x="164" y="44"/>
                      <a:pt x="164" y="44"/>
                      <a:pt x="164" y="43"/>
                    </a:cubicBezTo>
                    <a:cubicBezTo>
                      <a:pt x="164" y="43"/>
                      <a:pt x="164" y="43"/>
                      <a:pt x="164" y="43"/>
                    </a:cubicBezTo>
                    <a:cubicBezTo>
                      <a:pt x="163" y="43"/>
                      <a:pt x="163" y="44"/>
                      <a:pt x="162" y="44"/>
                    </a:cubicBezTo>
                    <a:cubicBezTo>
                      <a:pt x="162" y="44"/>
                      <a:pt x="162" y="44"/>
                      <a:pt x="162" y="45"/>
                    </a:cubicBezTo>
                    <a:cubicBezTo>
                      <a:pt x="163" y="45"/>
                      <a:pt x="163" y="45"/>
                      <a:pt x="163" y="45"/>
                    </a:cubicBezTo>
                    <a:close/>
                    <a:moveTo>
                      <a:pt x="253" y="86"/>
                    </a:moveTo>
                    <a:cubicBezTo>
                      <a:pt x="253" y="86"/>
                      <a:pt x="253" y="85"/>
                      <a:pt x="253" y="85"/>
                    </a:cubicBezTo>
                    <a:cubicBezTo>
                      <a:pt x="251" y="85"/>
                      <a:pt x="251" y="85"/>
                      <a:pt x="251" y="86"/>
                    </a:cubicBezTo>
                    <a:cubicBezTo>
                      <a:pt x="252" y="86"/>
                      <a:pt x="252" y="86"/>
                      <a:pt x="253" y="86"/>
                    </a:cubicBezTo>
                    <a:close/>
                    <a:moveTo>
                      <a:pt x="180" y="75"/>
                    </a:moveTo>
                    <a:cubicBezTo>
                      <a:pt x="181" y="74"/>
                      <a:pt x="181" y="73"/>
                      <a:pt x="180" y="71"/>
                    </a:cubicBezTo>
                    <a:cubicBezTo>
                      <a:pt x="180" y="72"/>
                      <a:pt x="180" y="73"/>
                      <a:pt x="180" y="75"/>
                    </a:cubicBezTo>
                    <a:close/>
                    <a:moveTo>
                      <a:pt x="118" y="51"/>
                    </a:moveTo>
                    <a:cubicBezTo>
                      <a:pt x="118" y="50"/>
                      <a:pt x="118" y="50"/>
                      <a:pt x="118" y="49"/>
                    </a:cubicBezTo>
                    <a:cubicBezTo>
                      <a:pt x="117" y="50"/>
                      <a:pt x="117" y="50"/>
                      <a:pt x="116" y="51"/>
                    </a:cubicBezTo>
                    <a:cubicBezTo>
                      <a:pt x="117" y="51"/>
                      <a:pt x="117" y="51"/>
                      <a:pt x="118" y="51"/>
                    </a:cubicBezTo>
                    <a:close/>
                    <a:moveTo>
                      <a:pt x="154" y="41"/>
                    </a:moveTo>
                    <a:cubicBezTo>
                      <a:pt x="155" y="39"/>
                      <a:pt x="154" y="38"/>
                      <a:pt x="154" y="37"/>
                    </a:cubicBezTo>
                    <a:cubicBezTo>
                      <a:pt x="154" y="39"/>
                      <a:pt x="153" y="40"/>
                      <a:pt x="154" y="41"/>
                    </a:cubicBezTo>
                    <a:close/>
                    <a:moveTo>
                      <a:pt x="174" y="69"/>
                    </a:moveTo>
                    <a:cubicBezTo>
                      <a:pt x="174" y="69"/>
                      <a:pt x="174" y="70"/>
                      <a:pt x="175" y="70"/>
                    </a:cubicBezTo>
                    <a:cubicBezTo>
                      <a:pt x="176" y="68"/>
                      <a:pt x="176" y="68"/>
                      <a:pt x="175" y="68"/>
                    </a:cubicBezTo>
                    <a:cubicBezTo>
                      <a:pt x="175" y="68"/>
                      <a:pt x="175" y="68"/>
                      <a:pt x="174" y="69"/>
                    </a:cubicBezTo>
                    <a:close/>
                    <a:moveTo>
                      <a:pt x="245" y="78"/>
                    </a:moveTo>
                    <a:cubicBezTo>
                      <a:pt x="245" y="78"/>
                      <a:pt x="246" y="79"/>
                      <a:pt x="246" y="80"/>
                    </a:cubicBezTo>
                    <a:cubicBezTo>
                      <a:pt x="246" y="79"/>
                      <a:pt x="247" y="78"/>
                      <a:pt x="247" y="77"/>
                    </a:cubicBezTo>
                    <a:cubicBezTo>
                      <a:pt x="246" y="77"/>
                      <a:pt x="246" y="78"/>
                      <a:pt x="245" y="78"/>
                    </a:cubicBezTo>
                    <a:close/>
                    <a:moveTo>
                      <a:pt x="83" y="57"/>
                    </a:moveTo>
                    <a:cubicBezTo>
                      <a:pt x="84" y="56"/>
                      <a:pt x="85" y="56"/>
                      <a:pt x="85" y="55"/>
                    </a:cubicBezTo>
                    <a:cubicBezTo>
                      <a:pt x="84" y="55"/>
                      <a:pt x="83" y="56"/>
                      <a:pt x="83" y="57"/>
                    </a:cubicBezTo>
                    <a:close/>
                    <a:moveTo>
                      <a:pt x="129" y="28"/>
                    </a:moveTo>
                    <a:cubicBezTo>
                      <a:pt x="129" y="28"/>
                      <a:pt x="129" y="28"/>
                      <a:pt x="129" y="28"/>
                    </a:cubicBezTo>
                    <a:cubicBezTo>
                      <a:pt x="130" y="27"/>
                      <a:pt x="131" y="27"/>
                      <a:pt x="132" y="26"/>
                    </a:cubicBezTo>
                    <a:cubicBezTo>
                      <a:pt x="130" y="26"/>
                      <a:pt x="130" y="27"/>
                      <a:pt x="129" y="28"/>
                    </a:cubicBezTo>
                    <a:close/>
                    <a:moveTo>
                      <a:pt x="257" y="75"/>
                    </a:moveTo>
                    <a:cubicBezTo>
                      <a:pt x="257" y="75"/>
                      <a:pt x="258" y="76"/>
                      <a:pt x="258" y="76"/>
                    </a:cubicBezTo>
                    <a:cubicBezTo>
                      <a:pt x="258" y="76"/>
                      <a:pt x="259" y="75"/>
                      <a:pt x="259" y="74"/>
                    </a:cubicBezTo>
                    <a:cubicBezTo>
                      <a:pt x="258" y="74"/>
                      <a:pt x="258" y="75"/>
                      <a:pt x="257" y="75"/>
                    </a:cubicBezTo>
                    <a:close/>
                    <a:moveTo>
                      <a:pt x="7" y="68"/>
                    </a:moveTo>
                    <a:cubicBezTo>
                      <a:pt x="8" y="67"/>
                      <a:pt x="9" y="67"/>
                      <a:pt x="10" y="66"/>
                    </a:cubicBezTo>
                    <a:cubicBezTo>
                      <a:pt x="9" y="66"/>
                      <a:pt x="7" y="66"/>
                      <a:pt x="7" y="68"/>
                    </a:cubicBezTo>
                    <a:close/>
                    <a:moveTo>
                      <a:pt x="224" y="95"/>
                    </a:moveTo>
                    <a:cubicBezTo>
                      <a:pt x="224" y="95"/>
                      <a:pt x="224" y="94"/>
                      <a:pt x="224" y="94"/>
                    </a:cubicBezTo>
                    <a:cubicBezTo>
                      <a:pt x="224" y="95"/>
                      <a:pt x="223" y="95"/>
                      <a:pt x="223" y="96"/>
                    </a:cubicBezTo>
                    <a:cubicBezTo>
                      <a:pt x="223" y="96"/>
                      <a:pt x="223" y="96"/>
                      <a:pt x="223" y="96"/>
                    </a:cubicBezTo>
                    <a:cubicBezTo>
                      <a:pt x="223" y="96"/>
                      <a:pt x="224" y="96"/>
                      <a:pt x="224" y="95"/>
                    </a:cubicBezTo>
                    <a:close/>
                    <a:moveTo>
                      <a:pt x="280" y="64"/>
                    </a:moveTo>
                    <a:cubicBezTo>
                      <a:pt x="280" y="65"/>
                      <a:pt x="280" y="65"/>
                      <a:pt x="279" y="65"/>
                    </a:cubicBezTo>
                    <a:cubicBezTo>
                      <a:pt x="280" y="66"/>
                      <a:pt x="280" y="66"/>
                      <a:pt x="281" y="65"/>
                    </a:cubicBezTo>
                    <a:cubicBezTo>
                      <a:pt x="281" y="65"/>
                      <a:pt x="281" y="65"/>
                      <a:pt x="280" y="64"/>
                    </a:cubicBezTo>
                    <a:close/>
                    <a:moveTo>
                      <a:pt x="154" y="55"/>
                    </a:moveTo>
                    <a:cubicBezTo>
                      <a:pt x="155" y="55"/>
                      <a:pt x="155" y="55"/>
                      <a:pt x="156" y="56"/>
                    </a:cubicBezTo>
                    <a:cubicBezTo>
                      <a:pt x="156" y="54"/>
                      <a:pt x="155" y="54"/>
                      <a:pt x="154" y="55"/>
                    </a:cubicBezTo>
                    <a:close/>
                    <a:moveTo>
                      <a:pt x="159" y="30"/>
                    </a:moveTo>
                    <a:cubicBezTo>
                      <a:pt x="158" y="31"/>
                      <a:pt x="157" y="32"/>
                      <a:pt x="158" y="33"/>
                    </a:cubicBezTo>
                    <a:cubicBezTo>
                      <a:pt x="158" y="32"/>
                      <a:pt x="159" y="31"/>
                      <a:pt x="159" y="30"/>
                    </a:cubicBezTo>
                    <a:close/>
                    <a:moveTo>
                      <a:pt x="114" y="46"/>
                    </a:moveTo>
                    <a:cubicBezTo>
                      <a:pt x="115" y="47"/>
                      <a:pt x="115" y="47"/>
                      <a:pt x="116" y="47"/>
                    </a:cubicBezTo>
                    <a:cubicBezTo>
                      <a:pt x="116" y="46"/>
                      <a:pt x="116" y="46"/>
                      <a:pt x="114" y="46"/>
                    </a:cubicBezTo>
                    <a:close/>
                    <a:moveTo>
                      <a:pt x="192" y="106"/>
                    </a:moveTo>
                    <a:cubicBezTo>
                      <a:pt x="192" y="106"/>
                      <a:pt x="192" y="106"/>
                      <a:pt x="192" y="106"/>
                    </a:cubicBezTo>
                    <a:cubicBezTo>
                      <a:pt x="190" y="107"/>
                      <a:pt x="189" y="107"/>
                      <a:pt x="187" y="108"/>
                    </a:cubicBezTo>
                    <a:cubicBezTo>
                      <a:pt x="188" y="108"/>
                      <a:pt x="189" y="107"/>
                      <a:pt x="190" y="107"/>
                    </a:cubicBezTo>
                    <a:cubicBezTo>
                      <a:pt x="191" y="107"/>
                      <a:pt x="191" y="106"/>
                      <a:pt x="192" y="106"/>
                    </a:cubicBezTo>
                    <a:close/>
                    <a:moveTo>
                      <a:pt x="230" y="83"/>
                    </a:moveTo>
                    <a:cubicBezTo>
                      <a:pt x="230" y="83"/>
                      <a:pt x="229" y="83"/>
                      <a:pt x="229" y="83"/>
                    </a:cubicBezTo>
                    <a:cubicBezTo>
                      <a:pt x="229" y="84"/>
                      <a:pt x="229" y="84"/>
                      <a:pt x="229" y="85"/>
                    </a:cubicBezTo>
                    <a:cubicBezTo>
                      <a:pt x="229" y="84"/>
                      <a:pt x="230" y="84"/>
                      <a:pt x="230" y="83"/>
                    </a:cubicBezTo>
                    <a:close/>
                    <a:moveTo>
                      <a:pt x="143" y="30"/>
                    </a:moveTo>
                    <a:cubicBezTo>
                      <a:pt x="144" y="30"/>
                      <a:pt x="145" y="28"/>
                      <a:pt x="146" y="27"/>
                    </a:cubicBezTo>
                    <a:cubicBezTo>
                      <a:pt x="145" y="28"/>
                      <a:pt x="144" y="29"/>
                      <a:pt x="143" y="30"/>
                    </a:cubicBezTo>
                    <a:close/>
                    <a:moveTo>
                      <a:pt x="184" y="52"/>
                    </a:moveTo>
                    <a:cubicBezTo>
                      <a:pt x="185" y="52"/>
                      <a:pt x="185" y="53"/>
                      <a:pt x="186" y="53"/>
                    </a:cubicBezTo>
                    <a:cubicBezTo>
                      <a:pt x="185" y="51"/>
                      <a:pt x="185" y="51"/>
                      <a:pt x="184" y="52"/>
                    </a:cubicBezTo>
                    <a:close/>
                    <a:moveTo>
                      <a:pt x="163" y="62"/>
                    </a:moveTo>
                    <a:cubicBezTo>
                      <a:pt x="163" y="62"/>
                      <a:pt x="162" y="62"/>
                      <a:pt x="162" y="61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3"/>
                      <a:pt x="163" y="63"/>
                    </a:cubicBezTo>
                    <a:cubicBezTo>
                      <a:pt x="163" y="63"/>
                      <a:pt x="163" y="63"/>
                      <a:pt x="163" y="62"/>
                    </a:cubicBezTo>
                    <a:close/>
                    <a:moveTo>
                      <a:pt x="234" y="80"/>
                    </a:moveTo>
                    <a:cubicBezTo>
                      <a:pt x="234" y="80"/>
                      <a:pt x="233" y="80"/>
                      <a:pt x="232" y="81"/>
                    </a:cubicBezTo>
                    <a:cubicBezTo>
                      <a:pt x="233" y="81"/>
                      <a:pt x="234" y="80"/>
                      <a:pt x="234" y="80"/>
                    </a:cubicBezTo>
                    <a:close/>
                    <a:moveTo>
                      <a:pt x="123" y="54"/>
                    </a:moveTo>
                    <a:cubicBezTo>
                      <a:pt x="122" y="54"/>
                      <a:pt x="122" y="54"/>
                      <a:pt x="121" y="54"/>
                    </a:cubicBezTo>
                    <a:cubicBezTo>
                      <a:pt x="121" y="55"/>
                      <a:pt x="121" y="55"/>
                      <a:pt x="122" y="55"/>
                    </a:cubicBezTo>
                    <a:cubicBezTo>
                      <a:pt x="122" y="55"/>
                      <a:pt x="122" y="55"/>
                      <a:pt x="123" y="54"/>
                    </a:cubicBezTo>
                    <a:close/>
                    <a:moveTo>
                      <a:pt x="199" y="52"/>
                    </a:moveTo>
                    <a:cubicBezTo>
                      <a:pt x="200" y="51"/>
                      <a:pt x="200" y="51"/>
                      <a:pt x="201" y="51"/>
                    </a:cubicBezTo>
                    <a:cubicBezTo>
                      <a:pt x="200" y="51"/>
                      <a:pt x="200" y="50"/>
                      <a:pt x="199" y="50"/>
                    </a:cubicBezTo>
                    <a:cubicBezTo>
                      <a:pt x="199" y="50"/>
                      <a:pt x="199" y="50"/>
                      <a:pt x="199" y="50"/>
                    </a:cubicBezTo>
                    <a:cubicBezTo>
                      <a:pt x="199" y="51"/>
                      <a:pt x="199" y="51"/>
                      <a:pt x="199" y="52"/>
                    </a:cubicBezTo>
                    <a:close/>
                    <a:moveTo>
                      <a:pt x="195" y="47"/>
                    </a:moveTo>
                    <a:cubicBezTo>
                      <a:pt x="194" y="47"/>
                      <a:pt x="194" y="48"/>
                      <a:pt x="194" y="49"/>
                    </a:cubicBezTo>
                    <a:cubicBezTo>
                      <a:pt x="195" y="48"/>
                      <a:pt x="195" y="48"/>
                      <a:pt x="195" y="47"/>
                    </a:cubicBezTo>
                    <a:close/>
                    <a:moveTo>
                      <a:pt x="186" y="47"/>
                    </a:moveTo>
                    <a:cubicBezTo>
                      <a:pt x="186" y="47"/>
                      <a:pt x="187" y="47"/>
                      <a:pt x="188" y="47"/>
                    </a:cubicBezTo>
                    <a:cubicBezTo>
                      <a:pt x="187" y="46"/>
                      <a:pt x="186" y="46"/>
                      <a:pt x="186" y="47"/>
                    </a:cubicBezTo>
                    <a:close/>
                    <a:moveTo>
                      <a:pt x="135" y="120"/>
                    </a:move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6" y="120"/>
                      <a:pt x="137" y="120"/>
                      <a:pt x="138" y="120"/>
                    </a:cubicBezTo>
                    <a:cubicBezTo>
                      <a:pt x="138" y="120"/>
                      <a:pt x="138" y="120"/>
                      <a:pt x="138" y="119"/>
                    </a:cubicBezTo>
                    <a:cubicBezTo>
                      <a:pt x="137" y="120"/>
                      <a:pt x="136" y="120"/>
                      <a:pt x="135" y="120"/>
                    </a:cubicBezTo>
                    <a:close/>
                    <a:moveTo>
                      <a:pt x="95" y="136"/>
                    </a:moveTo>
                    <a:cubicBezTo>
                      <a:pt x="95" y="136"/>
                      <a:pt x="95" y="136"/>
                      <a:pt x="95" y="136"/>
                    </a:cubicBezTo>
                    <a:cubicBezTo>
                      <a:pt x="95" y="135"/>
                      <a:pt x="94" y="134"/>
                      <a:pt x="94" y="133"/>
                    </a:cubicBezTo>
                    <a:cubicBezTo>
                      <a:pt x="94" y="133"/>
                      <a:pt x="94" y="133"/>
                      <a:pt x="93" y="133"/>
                    </a:cubicBezTo>
                    <a:cubicBezTo>
                      <a:pt x="94" y="134"/>
                      <a:pt x="94" y="135"/>
                      <a:pt x="95" y="136"/>
                    </a:cubicBezTo>
                    <a:close/>
                    <a:moveTo>
                      <a:pt x="236" y="76"/>
                    </a:moveTo>
                    <a:cubicBezTo>
                      <a:pt x="236" y="76"/>
                      <a:pt x="236" y="76"/>
                      <a:pt x="236" y="77"/>
                    </a:cubicBezTo>
                    <a:cubicBezTo>
                      <a:pt x="237" y="77"/>
                      <a:pt x="237" y="76"/>
                      <a:pt x="238" y="76"/>
                    </a:cubicBezTo>
                    <a:cubicBezTo>
                      <a:pt x="237" y="76"/>
                      <a:pt x="236" y="76"/>
                      <a:pt x="236" y="76"/>
                    </a:cubicBezTo>
                    <a:close/>
                    <a:moveTo>
                      <a:pt x="198" y="68"/>
                    </a:moveTo>
                    <a:cubicBezTo>
                      <a:pt x="198" y="68"/>
                      <a:pt x="197" y="68"/>
                      <a:pt x="197" y="67"/>
                    </a:cubicBezTo>
                    <a:cubicBezTo>
                      <a:pt x="197" y="68"/>
                      <a:pt x="198" y="68"/>
                      <a:pt x="198" y="68"/>
                    </a:cubicBezTo>
                    <a:close/>
                    <a:moveTo>
                      <a:pt x="94" y="123"/>
                    </a:moveTo>
                    <a:cubicBezTo>
                      <a:pt x="94" y="123"/>
                      <a:pt x="94" y="123"/>
                      <a:pt x="94" y="123"/>
                    </a:cubicBezTo>
                    <a:cubicBezTo>
                      <a:pt x="93" y="123"/>
                      <a:pt x="92" y="123"/>
                      <a:pt x="92" y="123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92" y="123"/>
                      <a:pt x="93" y="123"/>
                      <a:pt x="94" y="123"/>
                    </a:cubicBezTo>
                    <a:close/>
                    <a:moveTo>
                      <a:pt x="129" y="56"/>
                    </a:moveTo>
                    <a:cubicBezTo>
                      <a:pt x="130" y="56"/>
                      <a:pt x="130" y="57"/>
                      <a:pt x="130" y="57"/>
                    </a:cubicBezTo>
                    <a:cubicBezTo>
                      <a:pt x="130" y="56"/>
                      <a:pt x="130" y="56"/>
                      <a:pt x="129" y="56"/>
                    </a:cubicBezTo>
                    <a:close/>
                    <a:moveTo>
                      <a:pt x="134" y="46"/>
                    </a:moveTo>
                    <a:cubicBezTo>
                      <a:pt x="135" y="47"/>
                      <a:pt x="135" y="47"/>
                      <a:pt x="136" y="46"/>
                    </a:cubicBezTo>
                    <a:cubicBezTo>
                      <a:pt x="135" y="46"/>
                      <a:pt x="135" y="46"/>
                      <a:pt x="134" y="46"/>
                    </a:cubicBezTo>
                    <a:close/>
                    <a:moveTo>
                      <a:pt x="100" y="46"/>
                    </a:moveTo>
                    <a:cubicBezTo>
                      <a:pt x="100" y="46"/>
                      <a:pt x="100" y="45"/>
                      <a:pt x="100" y="45"/>
                    </a:cubicBezTo>
                    <a:cubicBezTo>
                      <a:pt x="99" y="45"/>
                      <a:pt x="100" y="46"/>
                      <a:pt x="100" y="46"/>
                    </a:cubicBezTo>
                    <a:close/>
                    <a:moveTo>
                      <a:pt x="11" y="76"/>
                    </a:moveTo>
                    <a:cubicBezTo>
                      <a:pt x="11" y="76"/>
                      <a:pt x="12" y="75"/>
                      <a:pt x="12" y="75"/>
                    </a:cubicBezTo>
                    <a:cubicBezTo>
                      <a:pt x="11" y="75"/>
                      <a:pt x="11" y="76"/>
                      <a:pt x="11" y="76"/>
                    </a:cubicBezTo>
                    <a:close/>
                    <a:moveTo>
                      <a:pt x="188" y="41"/>
                    </a:moveTo>
                    <a:cubicBezTo>
                      <a:pt x="188" y="41"/>
                      <a:pt x="188" y="41"/>
                      <a:pt x="189" y="41"/>
                    </a:cubicBezTo>
                    <a:cubicBezTo>
                      <a:pt x="189" y="41"/>
                      <a:pt x="189" y="41"/>
                      <a:pt x="190" y="40"/>
                    </a:cubicBezTo>
                    <a:cubicBezTo>
                      <a:pt x="189" y="41"/>
                      <a:pt x="189" y="41"/>
                      <a:pt x="188" y="41"/>
                    </a:cubicBezTo>
                    <a:close/>
                    <a:moveTo>
                      <a:pt x="90" y="49"/>
                    </a:moveTo>
                    <a:cubicBezTo>
                      <a:pt x="90" y="48"/>
                      <a:pt x="90" y="48"/>
                      <a:pt x="89" y="48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89" y="48"/>
                      <a:pt x="90" y="49"/>
                    </a:cubicBezTo>
                    <a:close/>
                    <a:moveTo>
                      <a:pt x="125" y="36"/>
                    </a:move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6"/>
                      <a:pt x="127" y="36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6" y="36"/>
                      <a:pt x="126" y="36"/>
                      <a:pt x="125" y="36"/>
                    </a:cubicBezTo>
                    <a:close/>
                    <a:moveTo>
                      <a:pt x="242" y="101"/>
                    </a:moveTo>
                    <a:cubicBezTo>
                      <a:pt x="241" y="100"/>
                      <a:pt x="241" y="100"/>
                      <a:pt x="240" y="100"/>
                    </a:cubicBezTo>
                    <a:cubicBezTo>
                      <a:pt x="241" y="100"/>
                      <a:pt x="241" y="101"/>
                      <a:pt x="242" y="101"/>
                    </a:cubicBezTo>
                    <a:close/>
                    <a:moveTo>
                      <a:pt x="212" y="82"/>
                    </a:moveTo>
                    <a:cubicBezTo>
                      <a:pt x="212" y="82"/>
                      <a:pt x="212" y="83"/>
                      <a:pt x="212" y="83"/>
                    </a:cubicBezTo>
                    <a:cubicBezTo>
                      <a:pt x="213" y="83"/>
                      <a:pt x="212" y="82"/>
                      <a:pt x="212" y="82"/>
                    </a:cubicBezTo>
                    <a:close/>
                    <a:moveTo>
                      <a:pt x="118" y="53"/>
                    </a:moveTo>
                    <a:cubicBezTo>
                      <a:pt x="118" y="53"/>
                      <a:pt x="118" y="53"/>
                      <a:pt x="118" y="53"/>
                    </a:cubicBezTo>
                    <a:cubicBezTo>
                      <a:pt x="118" y="54"/>
                      <a:pt x="118" y="54"/>
                      <a:pt x="119" y="54"/>
                    </a:cubicBezTo>
                    <a:cubicBezTo>
                      <a:pt x="119" y="54"/>
                      <a:pt x="118" y="54"/>
                      <a:pt x="118" y="53"/>
                    </a:cubicBezTo>
                    <a:close/>
                    <a:moveTo>
                      <a:pt x="277" y="103"/>
                    </a:moveTo>
                    <a:cubicBezTo>
                      <a:pt x="277" y="103"/>
                      <a:pt x="277" y="103"/>
                      <a:pt x="277" y="103"/>
                    </a:cubicBezTo>
                    <a:cubicBezTo>
                      <a:pt x="277" y="103"/>
                      <a:pt x="278" y="104"/>
                      <a:pt x="278" y="104"/>
                    </a:cubicBezTo>
                    <a:cubicBezTo>
                      <a:pt x="278" y="104"/>
                      <a:pt x="278" y="104"/>
                      <a:pt x="278" y="104"/>
                    </a:cubicBezTo>
                    <a:cubicBezTo>
                      <a:pt x="278" y="103"/>
                      <a:pt x="277" y="103"/>
                      <a:pt x="277" y="103"/>
                    </a:cubicBezTo>
                    <a:close/>
                    <a:moveTo>
                      <a:pt x="124" y="4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47"/>
                      <a:pt x="123" y="46"/>
                      <a:pt x="123" y="46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4" y="47"/>
                      <a:pt x="124" y="47"/>
                    </a:cubicBezTo>
                    <a:close/>
                    <a:moveTo>
                      <a:pt x="270" y="80"/>
                    </a:moveTo>
                    <a:cubicBezTo>
                      <a:pt x="271" y="80"/>
                      <a:pt x="271" y="80"/>
                      <a:pt x="271" y="79"/>
                    </a:cubicBezTo>
                    <a:cubicBezTo>
                      <a:pt x="271" y="79"/>
                      <a:pt x="271" y="80"/>
                      <a:pt x="270" y="80"/>
                    </a:cubicBezTo>
                    <a:close/>
                    <a:moveTo>
                      <a:pt x="191" y="69"/>
                    </a:moveTo>
                    <a:cubicBezTo>
                      <a:pt x="191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1" y="69"/>
                    </a:cubicBezTo>
                    <a:close/>
                    <a:moveTo>
                      <a:pt x="213" y="70"/>
                    </a:moveTo>
                    <a:cubicBezTo>
                      <a:pt x="213" y="70"/>
                      <a:pt x="213" y="70"/>
                      <a:pt x="214" y="69"/>
                    </a:cubicBezTo>
                    <a:cubicBezTo>
                      <a:pt x="213" y="69"/>
                      <a:pt x="213" y="69"/>
                      <a:pt x="213" y="70"/>
                    </a:cubicBezTo>
                    <a:close/>
                    <a:moveTo>
                      <a:pt x="173" y="129"/>
                    </a:moveTo>
                    <a:cubicBezTo>
                      <a:pt x="173" y="130"/>
                      <a:pt x="173" y="130"/>
                      <a:pt x="174" y="130"/>
                    </a:cubicBezTo>
                    <a:cubicBezTo>
                      <a:pt x="173" y="130"/>
                      <a:pt x="173" y="129"/>
                      <a:pt x="173" y="129"/>
                    </a:cubicBezTo>
                    <a:close/>
                    <a:moveTo>
                      <a:pt x="138" y="31"/>
                    </a:moveTo>
                    <a:cubicBezTo>
                      <a:pt x="138" y="31"/>
                      <a:pt x="138" y="31"/>
                      <a:pt x="138" y="31"/>
                    </a:cubicBezTo>
                    <a:cubicBezTo>
                      <a:pt x="138" y="31"/>
                      <a:pt x="138" y="31"/>
                      <a:pt x="139" y="30"/>
                    </a:cubicBezTo>
                    <a:cubicBezTo>
                      <a:pt x="139" y="30"/>
                      <a:pt x="139" y="30"/>
                      <a:pt x="139" y="30"/>
                    </a:cubicBezTo>
                    <a:cubicBezTo>
                      <a:pt x="138" y="31"/>
                      <a:pt x="138" y="31"/>
                      <a:pt x="138" y="31"/>
                    </a:cubicBezTo>
                    <a:close/>
                    <a:moveTo>
                      <a:pt x="139" y="119"/>
                    </a:move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40" y="119"/>
                      <a:pt x="140" y="119"/>
                      <a:pt x="140" y="119"/>
                    </a:cubicBezTo>
                    <a:cubicBezTo>
                      <a:pt x="140" y="119"/>
                      <a:pt x="140" y="119"/>
                      <a:pt x="140" y="119"/>
                    </a:cubicBezTo>
                    <a:cubicBezTo>
                      <a:pt x="140" y="119"/>
                      <a:pt x="140" y="119"/>
                      <a:pt x="139" y="119"/>
                    </a:cubicBezTo>
                    <a:close/>
                    <a:moveTo>
                      <a:pt x="87" y="49"/>
                    </a:moveTo>
                    <a:cubicBezTo>
                      <a:pt x="87" y="49"/>
                      <a:pt x="87" y="48"/>
                      <a:pt x="87" y="48"/>
                    </a:cubicBezTo>
                    <a:cubicBezTo>
                      <a:pt x="87" y="48"/>
                      <a:pt x="87" y="49"/>
                      <a:pt x="87" y="49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9"/>
                      <a:pt x="87" y="49"/>
                      <a:pt x="87" y="49"/>
                    </a:cubicBezTo>
                    <a:close/>
                    <a:moveTo>
                      <a:pt x="138" y="50"/>
                    </a:moveTo>
                    <a:cubicBezTo>
                      <a:pt x="138" y="50"/>
                      <a:pt x="138" y="49"/>
                      <a:pt x="138" y="49"/>
                    </a:cubicBezTo>
                    <a:cubicBezTo>
                      <a:pt x="137" y="49"/>
                      <a:pt x="137" y="49"/>
                      <a:pt x="137" y="50"/>
                    </a:cubicBezTo>
                    <a:cubicBezTo>
                      <a:pt x="137" y="50"/>
                      <a:pt x="138" y="50"/>
                      <a:pt x="138" y="50"/>
                    </a:cubicBezTo>
                    <a:cubicBezTo>
                      <a:pt x="138" y="50"/>
                      <a:pt x="138" y="50"/>
                      <a:pt x="138" y="5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412"/>
              <p:cNvSpPr>
                <a:spLocks noEditPoints="1"/>
              </p:cNvSpPr>
              <p:nvPr/>
            </p:nvSpPr>
            <p:spPr bwMode="auto">
              <a:xfrm>
                <a:off x="6694488" y="1903413"/>
                <a:ext cx="173038" cy="65088"/>
              </a:xfrm>
              <a:custGeom>
                <a:avLst/>
                <a:gdLst>
                  <a:gd name="T0" fmla="*/ 26 w 71"/>
                  <a:gd name="T1" fmla="*/ 20 h 27"/>
                  <a:gd name="T2" fmla="*/ 22 w 71"/>
                  <a:gd name="T3" fmla="*/ 20 h 27"/>
                  <a:gd name="T4" fmla="*/ 19 w 71"/>
                  <a:gd name="T5" fmla="*/ 19 h 27"/>
                  <a:gd name="T6" fmla="*/ 22 w 71"/>
                  <a:gd name="T7" fmla="*/ 16 h 27"/>
                  <a:gd name="T8" fmla="*/ 23 w 71"/>
                  <a:gd name="T9" fmla="*/ 15 h 27"/>
                  <a:gd name="T10" fmla="*/ 11 w 71"/>
                  <a:gd name="T11" fmla="*/ 21 h 27"/>
                  <a:gd name="T12" fmla="*/ 11 w 71"/>
                  <a:gd name="T13" fmla="*/ 16 h 27"/>
                  <a:gd name="T14" fmla="*/ 24 w 71"/>
                  <a:gd name="T15" fmla="*/ 12 h 27"/>
                  <a:gd name="T16" fmla="*/ 55 w 71"/>
                  <a:gd name="T17" fmla="*/ 5 h 27"/>
                  <a:gd name="T18" fmla="*/ 55 w 71"/>
                  <a:gd name="T19" fmla="*/ 8 h 27"/>
                  <a:gd name="T20" fmla="*/ 58 w 71"/>
                  <a:gd name="T21" fmla="*/ 8 h 27"/>
                  <a:gd name="T22" fmla="*/ 56 w 71"/>
                  <a:gd name="T23" fmla="*/ 5 h 27"/>
                  <a:gd name="T24" fmla="*/ 32 w 71"/>
                  <a:gd name="T25" fmla="*/ 7 h 27"/>
                  <a:gd name="T26" fmla="*/ 19 w 71"/>
                  <a:gd name="T27" fmla="*/ 10 h 27"/>
                  <a:gd name="T28" fmla="*/ 7 w 71"/>
                  <a:gd name="T29" fmla="*/ 16 h 27"/>
                  <a:gd name="T30" fmla="*/ 8 w 71"/>
                  <a:gd name="T31" fmla="*/ 19 h 27"/>
                  <a:gd name="T32" fmla="*/ 3 w 71"/>
                  <a:gd name="T33" fmla="*/ 20 h 27"/>
                  <a:gd name="T34" fmla="*/ 0 w 71"/>
                  <a:gd name="T35" fmla="*/ 15 h 27"/>
                  <a:gd name="T36" fmla="*/ 4 w 71"/>
                  <a:gd name="T37" fmla="*/ 10 h 27"/>
                  <a:gd name="T38" fmla="*/ 18 w 71"/>
                  <a:gd name="T39" fmla="*/ 7 h 27"/>
                  <a:gd name="T40" fmla="*/ 36 w 71"/>
                  <a:gd name="T41" fmla="*/ 1 h 27"/>
                  <a:gd name="T42" fmla="*/ 55 w 71"/>
                  <a:gd name="T43" fmla="*/ 0 h 27"/>
                  <a:gd name="T44" fmla="*/ 60 w 71"/>
                  <a:gd name="T45" fmla="*/ 3 h 27"/>
                  <a:gd name="T46" fmla="*/ 70 w 71"/>
                  <a:gd name="T47" fmla="*/ 8 h 27"/>
                  <a:gd name="T48" fmla="*/ 66 w 71"/>
                  <a:gd name="T49" fmla="*/ 14 h 27"/>
                  <a:gd name="T50" fmla="*/ 63 w 71"/>
                  <a:gd name="T51" fmla="*/ 18 h 27"/>
                  <a:gd name="T52" fmla="*/ 57 w 71"/>
                  <a:gd name="T53" fmla="*/ 19 h 27"/>
                  <a:gd name="T54" fmla="*/ 22 w 71"/>
                  <a:gd name="T55" fmla="*/ 27 h 27"/>
                  <a:gd name="T56" fmla="*/ 13 w 71"/>
                  <a:gd name="T57" fmla="*/ 26 h 27"/>
                  <a:gd name="T58" fmla="*/ 16 w 71"/>
                  <a:gd name="T59" fmla="*/ 23 h 27"/>
                  <a:gd name="T60" fmla="*/ 26 w 71"/>
                  <a:gd name="T61" fmla="*/ 22 h 27"/>
                  <a:gd name="T62" fmla="*/ 55 w 71"/>
                  <a:gd name="T63" fmla="*/ 11 h 27"/>
                  <a:gd name="T64" fmla="*/ 41 w 71"/>
                  <a:gd name="T65" fmla="*/ 15 h 27"/>
                  <a:gd name="T66" fmla="*/ 29 w 71"/>
                  <a:gd name="T67" fmla="*/ 20 h 27"/>
                  <a:gd name="T68" fmla="*/ 39 w 71"/>
                  <a:gd name="T69" fmla="*/ 19 h 27"/>
                  <a:gd name="T70" fmla="*/ 55 w 71"/>
                  <a:gd name="T71" fmla="*/ 12 h 27"/>
                  <a:gd name="T72" fmla="*/ 52 w 71"/>
                  <a:gd name="T73" fmla="*/ 17 h 27"/>
                  <a:gd name="T74" fmla="*/ 59 w 71"/>
                  <a:gd name="T75" fmla="*/ 15 h 27"/>
                  <a:gd name="T76" fmla="*/ 64 w 71"/>
                  <a:gd name="T77" fmla="*/ 13 h 27"/>
                  <a:gd name="T78" fmla="*/ 68 w 71"/>
                  <a:gd name="T79" fmla="*/ 10 h 27"/>
                  <a:gd name="T80" fmla="*/ 60 w 71"/>
                  <a:gd name="T81" fmla="*/ 8 h 27"/>
                  <a:gd name="T82" fmla="*/ 62 w 71"/>
                  <a:gd name="T83" fmla="*/ 9 h 27"/>
                  <a:gd name="T84" fmla="*/ 59 w 71"/>
                  <a:gd name="T85" fmla="*/ 11 h 27"/>
                  <a:gd name="T86" fmla="*/ 52 w 71"/>
                  <a:gd name="T87" fmla="*/ 17 h 27"/>
                  <a:gd name="T88" fmla="*/ 26 w 71"/>
                  <a:gd name="T89" fmla="*/ 17 h 27"/>
                  <a:gd name="T90" fmla="*/ 8 w 71"/>
                  <a:gd name="T91" fmla="*/ 12 h 27"/>
                  <a:gd name="T92" fmla="*/ 8 w 71"/>
                  <a:gd name="T93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1" h="27">
                    <a:moveTo>
                      <a:pt x="26" y="22"/>
                    </a:moveTo>
                    <a:cubicBezTo>
                      <a:pt x="26" y="21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5" y="20"/>
                    </a:cubicBezTo>
                    <a:cubicBezTo>
                      <a:pt x="24" y="20"/>
                      <a:pt x="23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0" y="20"/>
                      <a:pt x="20" y="19"/>
                      <a:pt x="19" y="19"/>
                    </a:cubicBezTo>
                    <a:cubicBezTo>
                      <a:pt x="19" y="18"/>
                      <a:pt x="20" y="17"/>
                      <a:pt x="20" y="17"/>
                    </a:cubicBezTo>
                    <a:cubicBezTo>
                      <a:pt x="21" y="17"/>
                      <a:pt x="22" y="16"/>
                      <a:pt x="22" y="16"/>
                    </a:cubicBezTo>
                    <a:cubicBezTo>
                      <a:pt x="23" y="16"/>
                      <a:pt x="23" y="15"/>
                      <a:pt x="24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19" y="16"/>
                      <a:pt x="16" y="18"/>
                      <a:pt x="13" y="20"/>
                    </a:cubicBezTo>
                    <a:cubicBezTo>
                      <a:pt x="12" y="21"/>
                      <a:pt x="11" y="21"/>
                      <a:pt x="11" y="21"/>
                    </a:cubicBezTo>
                    <a:cubicBezTo>
                      <a:pt x="10" y="20"/>
                      <a:pt x="9" y="19"/>
                      <a:pt x="9" y="18"/>
                    </a:cubicBezTo>
                    <a:cubicBezTo>
                      <a:pt x="9" y="17"/>
                      <a:pt x="10" y="16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5"/>
                      <a:pt x="20" y="13"/>
                      <a:pt x="24" y="12"/>
                    </a:cubicBezTo>
                    <a:cubicBezTo>
                      <a:pt x="32" y="9"/>
                      <a:pt x="41" y="7"/>
                      <a:pt x="51" y="6"/>
                    </a:cubicBezTo>
                    <a:cubicBezTo>
                      <a:pt x="52" y="5"/>
                      <a:pt x="53" y="5"/>
                      <a:pt x="55" y="5"/>
                    </a:cubicBezTo>
                    <a:cubicBezTo>
                      <a:pt x="56" y="5"/>
                      <a:pt x="56" y="6"/>
                      <a:pt x="56" y="6"/>
                    </a:cubicBezTo>
                    <a:cubicBezTo>
                      <a:pt x="57" y="7"/>
                      <a:pt x="56" y="8"/>
                      <a:pt x="55" y="8"/>
                    </a:cubicBezTo>
                    <a:cubicBezTo>
                      <a:pt x="54" y="8"/>
                      <a:pt x="53" y="9"/>
                      <a:pt x="52" y="9"/>
                    </a:cubicBezTo>
                    <a:cubicBezTo>
                      <a:pt x="54" y="9"/>
                      <a:pt x="56" y="9"/>
                      <a:pt x="58" y="8"/>
                    </a:cubicBezTo>
                    <a:cubicBezTo>
                      <a:pt x="57" y="7"/>
                      <a:pt x="57" y="6"/>
                      <a:pt x="57" y="6"/>
                    </a:cubicBezTo>
                    <a:cubicBezTo>
                      <a:pt x="57" y="5"/>
                      <a:pt x="56" y="5"/>
                      <a:pt x="56" y="5"/>
                    </a:cubicBezTo>
                    <a:cubicBezTo>
                      <a:pt x="53" y="4"/>
                      <a:pt x="50" y="4"/>
                      <a:pt x="47" y="4"/>
                    </a:cubicBezTo>
                    <a:cubicBezTo>
                      <a:pt x="42" y="4"/>
                      <a:pt x="37" y="6"/>
                      <a:pt x="32" y="7"/>
                    </a:cubicBezTo>
                    <a:cubicBezTo>
                      <a:pt x="28" y="8"/>
                      <a:pt x="24" y="9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6" y="11"/>
                      <a:pt x="13" y="13"/>
                      <a:pt x="10" y="14"/>
                    </a:cubicBezTo>
                    <a:cubicBezTo>
                      <a:pt x="9" y="15"/>
                      <a:pt x="8" y="15"/>
                      <a:pt x="7" y="16"/>
                    </a:cubicBezTo>
                    <a:cubicBezTo>
                      <a:pt x="7" y="16"/>
                      <a:pt x="8" y="17"/>
                      <a:pt x="8" y="17"/>
                    </a:cubicBezTo>
                    <a:cubicBezTo>
                      <a:pt x="9" y="18"/>
                      <a:pt x="9" y="18"/>
                      <a:pt x="8" y="19"/>
                    </a:cubicBezTo>
                    <a:cubicBezTo>
                      <a:pt x="8" y="19"/>
                      <a:pt x="8" y="20"/>
                      <a:pt x="7" y="20"/>
                    </a:cubicBezTo>
                    <a:cubicBezTo>
                      <a:pt x="5" y="20"/>
                      <a:pt x="4" y="20"/>
                      <a:pt x="3" y="20"/>
                    </a:cubicBezTo>
                    <a:cubicBezTo>
                      <a:pt x="1" y="20"/>
                      <a:pt x="0" y="19"/>
                      <a:pt x="0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1" y="14"/>
                      <a:pt x="1" y="12"/>
                      <a:pt x="2" y="11"/>
                    </a:cubicBezTo>
                    <a:cubicBezTo>
                      <a:pt x="2" y="10"/>
                      <a:pt x="3" y="10"/>
                      <a:pt x="4" y="10"/>
                    </a:cubicBezTo>
                    <a:cubicBezTo>
                      <a:pt x="6" y="9"/>
                      <a:pt x="8" y="9"/>
                      <a:pt x="10" y="9"/>
                    </a:cubicBezTo>
                    <a:cubicBezTo>
                      <a:pt x="12" y="8"/>
                      <a:pt x="15" y="8"/>
                      <a:pt x="18" y="7"/>
                    </a:cubicBezTo>
                    <a:cubicBezTo>
                      <a:pt x="19" y="7"/>
                      <a:pt x="19" y="7"/>
                      <a:pt x="20" y="7"/>
                    </a:cubicBezTo>
                    <a:cubicBezTo>
                      <a:pt x="25" y="4"/>
                      <a:pt x="31" y="2"/>
                      <a:pt x="36" y="1"/>
                    </a:cubicBezTo>
                    <a:cubicBezTo>
                      <a:pt x="41" y="0"/>
                      <a:pt x="46" y="0"/>
                      <a:pt x="51" y="0"/>
                    </a:cubicBezTo>
                    <a:cubicBezTo>
                      <a:pt x="52" y="0"/>
                      <a:pt x="54" y="0"/>
                      <a:pt x="55" y="0"/>
                    </a:cubicBezTo>
                    <a:cubicBezTo>
                      <a:pt x="56" y="1"/>
                      <a:pt x="57" y="1"/>
                      <a:pt x="58" y="2"/>
                    </a:cubicBezTo>
                    <a:cubicBezTo>
                      <a:pt x="59" y="3"/>
                      <a:pt x="59" y="3"/>
                      <a:pt x="60" y="3"/>
                    </a:cubicBezTo>
                    <a:cubicBezTo>
                      <a:pt x="62" y="4"/>
                      <a:pt x="65" y="4"/>
                      <a:pt x="67" y="6"/>
                    </a:cubicBezTo>
                    <a:cubicBezTo>
                      <a:pt x="68" y="6"/>
                      <a:pt x="69" y="7"/>
                      <a:pt x="70" y="8"/>
                    </a:cubicBezTo>
                    <a:cubicBezTo>
                      <a:pt x="70" y="9"/>
                      <a:pt x="71" y="10"/>
                      <a:pt x="70" y="11"/>
                    </a:cubicBezTo>
                    <a:cubicBezTo>
                      <a:pt x="69" y="12"/>
                      <a:pt x="67" y="13"/>
                      <a:pt x="66" y="14"/>
                    </a:cubicBezTo>
                    <a:cubicBezTo>
                      <a:pt x="66" y="15"/>
                      <a:pt x="66" y="15"/>
                      <a:pt x="65" y="16"/>
                    </a:cubicBezTo>
                    <a:cubicBezTo>
                      <a:pt x="65" y="17"/>
                      <a:pt x="65" y="18"/>
                      <a:pt x="63" y="18"/>
                    </a:cubicBezTo>
                    <a:cubicBezTo>
                      <a:pt x="63" y="18"/>
                      <a:pt x="62" y="18"/>
                      <a:pt x="62" y="18"/>
                    </a:cubicBezTo>
                    <a:cubicBezTo>
                      <a:pt x="60" y="18"/>
                      <a:pt x="58" y="19"/>
                      <a:pt x="57" y="19"/>
                    </a:cubicBezTo>
                    <a:cubicBezTo>
                      <a:pt x="51" y="22"/>
                      <a:pt x="45" y="24"/>
                      <a:pt x="39" y="25"/>
                    </a:cubicBezTo>
                    <a:cubicBezTo>
                      <a:pt x="33" y="26"/>
                      <a:pt x="28" y="27"/>
                      <a:pt x="22" y="27"/>
                    </a:cubicBezTo>
                    <a:cubicBezTo>
                      <a:pt x="19" y="27"/>
                      <a:pt x="17" y="27"/>
                      <a:pt x="15" y="27"/>
                    </a:cubicBezTo>
                    <a:cubicBezTo>
                      <a:pt x="14" y="27"/>
                      <a:pt x="14" y="26"/>
                      <a:pt x="13" y="26"/>
                    </a:cubicBezTo>
                    <a:cubicBezTo>
                      <a:pt x="12" y="25"/>
                      <a:pt x="12" y="24"/>
                      <a:pt x="13" y="23"/>
                    </a:cubicBezTo>
                    <a:cubicBezTo>
                      <a:pt x="14" y="23"/>
                      <a:pt x="15" y="23"/>
                      <a:pt x="16" y="23"/>
                    </a:cubicBezTo>
                    <a:cubicBezTo>
                      <a:pt x="19" y="22"/>
                      <a:pt x="22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55" y="12"/>
                    </a:moveTo>
                    <a:cubicBezTo>
                      <a:pt x="55" y="12"/>
                      <a:pt x="55" y="12"/>
                      <a:pt x="55" y="11"/>
                    </a:cubicBezTo>
                    <a:cubicBezTo>
                      <a:pt x="54" y="12"/>
                      <a:pt x="54" y="12"/>
                      <a:pt x="53" y="12"/>
                    </a:cubicBezTo>
                    <a:cubicBezTo>
                      <a:pt x="49" y="13"/>
                      <a:pt x="45" y="14"/>
                      <a:pt x="41" y="15"/>
                    </a:cubicBezTo>
                    <a:cubicBezTo>
                      <a:pt x="37" y="16"/>
                      <a:pt x="34" y="18"/>
                      <a:pt x="31" y="19"/>
                    </a:cubicBezTo>
                    <a:cubicBezTo>
                      <a:pt x="30" y="20"/>
                      <a:pt x="30" y="20"/>
                      <a:pt x="29" y="20"/>
                    </a:cubicBezTo>
                    <a:cubicBezTo>
                      <a:pt x="30" y="20"/>
                      <a:pt x="30" y="21"/>
                      <a:pt x="31" y="21"/>
                    </a:cubicBezTo>
                    <a:cubicBezTo>
                      <a:pt x="34" y="20"/>
                      <a:pt x="36" y="20"/>
                      <a:pt x="39" y="19"/>
                    </a:cubicBezTo>
                    <a:cubicBezTo>
                      <a:pt x="44" y="18"/>
                      <a:pt x="48" y="16"/>
                      <a:pt x="53" y="13"/>
                    </a:cubicBezTo>
                    <a:cubicBezTo>
                      <a:pt x="53" y="13"/>
                      <a:pt x="54" y="12"/>
                      <a:pt x="55" y="12"/>
                    </a:cubicBezTo>
                    <a:close/>
                    <a:moveTo>
                      <a:pt x="52" y="17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3" y="17"/>
                      <a:pt x="55" y="16"/>
                      <a:pt x="56" y="16"/>
                    </a:cubicBezTo>
                    <a:cubicBezTo>
                      <a:pt x="57" y="16"/>
                      <a:pt x="58" y="16"/>
                      <a:pt x="59" y="15"/>
                    </a:cubicBezTo>
                    <a:cubicBezTo>
                      <a:pt x="60" y="15"/>
                      <a:pt x="60" y="15"/>
                      <a:pt x="60" y="14"/>
                    </a:cubicBezTo>
                    <a:cubicBezTo>
                      <a:pt x="61" y="13"/>
                      <a:pt x="62" y="12"/>
                      <a:pt x="64" y="13"/>
                    </a:cubicBezTo>
                    <a:cubicBezTo>
                      <a:pt x="64" y="13"/>
                      <a:pt x="64" y="13"/>
                      <a:pt x="65" y="13"/>
                    </a:cubicBezTo>
                    <a:cubicBezTo>
                      <a:pt x="66" y="12"/>
                      <a:pt x="67" y="11"/>
                      <a:pt x="68" y="10"/>
                    </a:cubicBezTo>
                    <a:cubicBezTo>
                      <a:pt x="66" y="8"/>
                      <a:pt x="62" y="6"/>
                      <a:pt x="60" y="6"/>
                    </a:cubicBezTo>
                    <a:cubicBezTo>
                      <a:pt x="60" y="6"/>
                      <a:pt x="60" y="7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1" y="8"/>
                      <a:pt x="62" y="8"/>
                      <a:pt x="62" y="9"/>
                    </a:cubicBezTo>
                    <a:cubicBezTo>
                      <a:pt x="62" y="9"/>
                      <a:pt x="61" y="10"/>
                      <a:pt x="61" y="10"/>
                    </a:cubicBezTo>
                    <a:cubicBezTo>
                      <a:pt x="60" y="10"/>
                      <a:pt x="60" y="10"/>
                      <a:pt x="59" y="11"/>
                    </a:cubicBezTo>
                    <a:cubicBezTo>
                      <a:pt x="57" y="13"/>
                      <a:pt x="55" y="15"/>
                      <a:pt x="52" y="16"/>
                    </a:cubicBezTo>
                    <a:cubicBezTo>
                      <a:pt x="52" y="16"/>
                      <a:pt x="52" y="17"/>
                      <a:pt x="52" y="17"/>
                    </a:cubicBezTo>
                    <a:close/>
                    <a:moveTo>
                      <a:pt x="44" y="11"/>
                    </a:moveTo>
                    <a:cubicBezTo>
                      <a:pt x="41" y="11"/>
                      <a:pt x="28" y="16"/>
                      <a:pt x="26" y="17"/>
                    </a:cubicBezTo>
                    <a:cubicBezTo>
                      <a:pt x="32" y="15"/>
                      <a:pt x="38" y="13"/>
                      <a:pt x="44" y="11"/>
                    </a:cubicBezTo>
                    <a:close/>
                    <a:moveTo>
                      <a:pt x="8" y="12"/>
                    </a:moveTo>
                    <a:cubicBezTo>
                      <a:pt x="7" y="12"/>
                      <a:pt x="5" y="12"/>
                      <a:pt x="4" y="13"/>
                    </a:cubicBezTo>
                    <a:cubicBezTo>
                      <a:pt x="6" y="13"/>
                      <a:pt x="7" y="12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413"/>
              <p:cNvSpPr>
                <a:spLocks noEditPoints="1"/>
              </p:cNvSpPr>
              <p:nvPr/>
            </p:nvSpPr>
            <p:spPr bwMode="auto">
              <a:xfrm>
                <a:off x="6562725" y="1878013"/>
                <a:ext cx="58738" cy="49213"/>
              </a:xfrm>
              <a:custGeom>
                <a:avLst/>
                <a:gdLst>
                  <a:gd name="T0" fmla="*/ 13 w 24"/>
                  <a:gd name="T1" fmla="*/ 20 h 20"/>
                  <a:gd name="T2" fmla="*/ 7 w 24"/>
                  <a:gd name="T3" fmla="*/ 18 h 20"/>
                  <a:gd name="T4" fmla="*/ 3 w 24"/>
                  <a:gd name="T5" fmla="*/ 15 h 20"/>
                  <a:gd name="T6" fmla="*/ 1 w 24"/>
                  <a:gd name="T7" fmla="*/ 9 h 20"/>
                  <a:gd name="T8" fmla="*/ 5 w 24"/>
                  <a:gd name="T9" fmla="*/ 4 h 20"/>
                  <a:gd name="T10" fmla="*/ 7 w 24"/>
                  <a:gd name="T11" fmla="*/ 3 h 20"/>
                  <a:gd name="T12" fmla="*/ 14 w 24"/>
                  <a:gd name="T13" fmla="*/ 0 h 20"/>
                  <a:gd name="T14" fmla="*/ 20 w 24"/>
                  <a:gd name="T15" fmla="*/ 1 h 20"/>
                  <a:gd name="T16" fmla="*/ 24 w 24"/>
                  <a:gd name="T17" fmla="*/ 6 h 20"/>
                  <a:gd name="T18" fmla="*/ 24 w 24"/>
                  <a:gd name="T19" fmla="*/ 7 h 20"/>
                  <a:gd name="T20" fmla="*/ 18 w 24"/>
                  <a:gd name="T21" fmla="*/ 18 h 20"/>
                  <a:gd name="T22" fmla="*/ 17 w 24"/>
                  <a:gd name="T23" fmla="*/ 18 h 20"/>
                  <a:gd name="T24" fmla="*/ 13 w 24"/>
                  <a:gd name="T25" fmla="*/ 20 h 20"/>
                  <a:gd name="T26" fmla="*/ 13 w 24"/>
                  <a:gd name="T27" fmla="*/ 20 h 20"/>
                  <a:gd name="T28" fmla="*/ 15 w 24"/>
                  <a:gd name="T29" fmla="*/ 6 h 20"/>
                  <a:gd name="T30" fmla="*/ 16 w 24"/>
                  <a:gd name="T31" fmla="*/ 7 h 20"/>
                  <a:gd name="T32" fmla="*/ 15 w 24"/>
                  <a:gd name="T33" fmla="*/ 11 h 20"/>
                  <a:gd name="T34" fmla="*/ 13 w 24"/>
                  <a:gd name="T35" fmla="*/ 13 h 20"/>
                  <a:gd name="T36" fmla="*/ 9 w 24"/>
                  <a:gd name="T37" fmla="*/ 10 h 20"/>
                  <a:gd name="T38" fmla="*/ 12 w 24"/>
                  <a:gd name="T39" fmla="*/ 6 h 20"/>
                  <a:gd name="T40" fmla="*/ 13 w 24"/>
                  <a:gd name="T41" fmla="*/ 6 h 20"/>
                  <a:gd name="T42" fmla="*/ 11 w 24"/>
                  <a:gd name="T43" fmla="*/ 5 h 20"/>
                  <a:gd name="T44" fmla="*/ 10 w 24"/>
                  <a:gd name="T45" fmla="*/ 5 h 20"/>
                  <a:gd name="T46" fmla="*/ 7 w 24"/>
                  <a:gd name="T47" fmla="*/ 9 h 20"/>
                  <a:gd name="T48" fmla="*/ 7 w 24"/>
                  <a:gd name="T49" fmla="*/ 10 h 20"/>
                  <a:gd name="T50" fmla="*/ 8 w 24"/>
                  <a:gd name="T51" fmla="*/ 13 h 20"/>
                  <a:gd name="T52" fmla="*/ 13 w 24"/>
                  <a:gd name="T53" fmla="*/ 15 h 20"/>
                  <a:gd name="T54" fmla="*/ 15 w 24"/>
                  <a:gd name="T55" fmla="*/ 15 h 20"/>
                  <a:gd name="T56" fmla="*/ 16 w 24"/>
                  <a:gd name="T57" fmla="*/ 14 h 20"/>
                  <a:gd name="T58" fmla="*/ 20 w 24"/>
                  <a:gd name="T59" fmla="*/ 8 h 20"/>
                  <a:gd name="T60" fmla="*/ 16 w 24"/>
                  <a:gd name="T61" fmla="*/ 4 h 20"/>
                  <a:gd name="T62" fmla="*/ 15 w 24"/>
                  <a:gd name="T63" fmla="*/ 6 h 20"/>
                  <a:gd name="T64" fmla="*/ 4 w 24"/>
                  <a:gd name="T65" fmla="*/ 9 h 20"/>
                  <a:gd name="T66" fmla="*/ 4 w 24"/>
                  <a:gd name="T67" fmla="*/ 12 h 20"/>
                  <a:gd name="T68" fmla="*/ 4 w 24"/>
                  <a:gd name="T6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0">
                    <a:moveTo>
                      <a:pt x="13" y="20"/>
                    </a:moveTo>
                    <a:cubicBezTo>
                      <a:pt x="10" y="20"/>
                      <a:pt x="9" y="19"/>
                      <a:pt x="7" y="18"/>
                    </a:cubicBezTo>
                    <a:cubicBezTo>
                      <a:pt x="6" y="17"/>
                      <a:pt x="4" y="16"/>
                      <a:pt x="3" y="15"/>
                    </a:cubicBezTo>
                    <a:cubicBezTo>
                      <a:pt x="1" y="13"/>
                      <a:pt x="0" y="12"/>
                      <a:pt x="1" y="9"/>
                    </a:cubicBezTo>
                    <a:cubicBezTo>
                      <a:pt x="2" y="7"/>
                      <a:pt x="4" y="5"/>
                      <a:pt x="5" y="4"/>
                    </a:cubicBezTo>
                    <a:cubicBezTo>
                      <a:pt x="6" y="4"/>
                      <a:pt x="6" y="3"/>
                      <a:pt x="7" y="3"/>
                    </a:cubicBezTo>
                    <a:cubicBezTo>
                      <a:pt x="9" y="1"/>
                      <a:pt x="11" y="0"/>
                      <a:pt x="14" y="0"/>
                    </a:cubicBezTo>
                    <a:cubicBezTo>
                      <a:pt x="16" y="0"/>
                      <a:pt x="18" y="0"/>
                      <a:pt x="20" y="1"/>
                    </a:cubicBezTo>
                    <a:cubicBezTo>
                      <a:pt x="22" y="2"/>
                      <a:pt x="23" y="4"/>
                      <a:pt x="24" y="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12"/>
                      <a:pt x="21" y="15"/>
                      <a:pt x="18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20"/>
                      <a:pt x="15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lose/>
                    <a:moveTo>
                      <a:pt x="15" y="6"/>
                    </a:moveTo>
                    <a:cubicBezTo>
                      <a:pt x="16" y="6"/>
                      <a:pt x="16" y="7"/>
                      <a:pt x="16" y="7"/>
                    </a:cubicBezTo>
                    <a:cubicBezTo>
                      <a:pt x="17" y="9"/>
                      <a:pt x="16" y="10"/>
                      <a:pt x="15" y="11"/>
                    </a:cubicBezTo>
                    <a:cubicBezTo>
                      <a:pt x="15" y="12"/>
                      <a:pt x="14" y="13"/>
                      <a:pt x="13" y="13"/>
                    </a:cubicBezTo>
                    <a:cubicBezTo>
                      <a:pt x="11" y="14"/>
                      <a:pt x="9" y="12"/>
                      <a:pt x="9" y="10"/>
                    </a:cubicBezTo>
                    <a:cubicBezTo>
                      <a:pt x="9" y="8"/>
                      <a:pt x="10" y="7"/>
                      <a:pt x="12" y="6"/>
                    </a:cubicBezTo>
                    <a:cubicBezTo>
                      <a:pt x="12" y="6"/>
                      <a:pt x="13" y="6"/>
                      <a:pt x="13" y="6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7"/>
                      <a:pt x="7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1"/>
                      <a:pt x="8" y="12"/>
                      <a:pt x="8" y="13"/>
                    </a:cubicBezTo>
                    <a:cubicBezTo>
                      <a:pt x="9" y="15"/>
                      <a:pt x="11" y="15"/>
                      <a:pt x="13" y="15"/>
                    </a:cubicBezTo>
                    <a:cubicBezTo>
                      <a:pt x="14" y="14"/>
                      <a:pt x="14" y="14"/>
                      <a:pt x="15" y="15"/>
                    </a:cubicBezTo>
                    <a:cubicBezTo>
                      <a:pt x="15" y="15"/>
                      <a:pt x="16" y="15"/>
                      <a:pt x="16" y="14"/>
                    </a:cubicBezTo>
                    <a:cubicBezTo>
                      <a:pt x="18" y="13"/>
                      <a:pt x="20" y="10"/>
                      <a:pt x="20" y="8"/>
                    </a:cubicBezTo>
                    <a:cubicBezTo>
                      <a:pt x="20" y="6"/>
                      <a:pt x="18" y="4"/>
                      <a:pt x="16" y="4"/>
                    </a:cubicBezTo>
                    <a:cubicBezTo>
                      <a:pt x="16" y="4"/>
                      <a:pt x="16" y="5"/>
                      <a:pt x="15" y="6"/>
                    </a:cubicBezTo>
                    <a:close/>
                    <a:moveTo>
                      <a:pt x="4" y="9"/>
                    </a:moveTo>
                    <a:cubicBezTo>
                      <a:pt x="4" y="10"/>
                      <a:pt x="3" y="11"/>
                      <a:pt x="4" y="12"/>
                    </a:cubicBezTo>
                    <a:cubicBezTo>
                      <a:pt x="4" y="11"/>
                      <a:pt x="4" y="10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414"/>
              <p:cNvSpPr>
                <a:spLocks/>
              </p:cNvSpPr>
              <p:nvPr/>
            </p:nvSpPr>
            <p:spPr bwMode="auto">
              <a:xfrm>
                <a:off x="6916738" y="1917700"/>
                <a:ext cx="28575" cy="53975"/>
              </a:xfrm>
              <a:custGeom>
                <a:avLst/>
                <a:gdLst>
                  <a:gd name="T0" fmla="*/ 2 w 12"/>
                  <a:gd name="T1" fmla="*/ 22 h 22"/>
                  <a:gd name="T2" fmla="*/ 0 w 12"/>
                  <a:gd name="T3" fmla="*/ 20 h 22"/>
                  <a:gd name="T4" fmla="*/ 1 w 12"/>
                  <a:gd name="T5" fmla="*/ 20 h 22"/>
                  <a:gd name="T6" fmla="*/ 8 w 12"/>
                  <a:gd name="T7" fmla="*/ 5 h 22"/>
                  <a:gd name="T8" fmla="*/ 9 w 12"/>
                  <a:gd name="T9" fmla="*/ 2 h 22"/>
                  <a:gd name="T10" fmla="*/ 9 w 12"/>
                  <a:gd name="T11" fmla="*/ 0 h 22"/>
                  <a:gd name="T12" fmla="*/ 11 w 12"/>
                  <a:gd name="T13" fmla="*/ 0 h 22"/>
                  <a:gd name="T14" fmla="*/ 11 w 12"/>
                  <a:gd name="T15" fmla="*/ 2 h 22"/>
                  <a:gd name="T16" fmla="*/ 10 w 12"/>
                  <a:gd name="T17" fmla="*/ 4 h 22"/>
                  <a:gd name="T18" fmla="*/ 5 w 12"/>
                  <a:gd name="T19" fmla="*/ 16 h 22"/>
                  <a:gd name="T20" fmla="*/ 3 w 12"/>
                  <a:gd name="T21" fmla="*/ 21 h 22"/>
                  <a:gd name="T22" fmla="*/ 3 w 12"/>
                  <a:gd name="T23" fmla="*/ 22 h 22"/>
                  <a:gd name="T24" fmla="*/ 2 w 12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22">
                    <a:moveTo>
                      <a:pt x="2" y="22"/>
                    </a:moveTo>
                    <a:cubicBezTo>
                      <a:pt x="0" y="22"/>
                      <a:pt x="0" y="21"/>
                      <a:pt x="0" y="20"/>
                    </a:cubicBezTo>
                    <a:cubicBezTo>
                      <a:pt x="0" y="20"/>
                      <a:pt x="1" y="20"/>
                      <a:pt x="1" y="20"/>
                    </a:cubicBezTo>
                    <a:cubicBezTo>
                      <a:pt x="4" y="15"/>
                      <a:pt x="6" y="10"/>
                      <a:pt x="8" y="5"/>
                    </a:cubicBezTo>
                    <a:cubicBezTo>
                      <a:pt x="9" y="4"/>
                      <a:pt x="9" y="3"/>
                      <a:pt x="9" y="2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1" y="1"/>
                      <a:pt x="12" y="1"/>
                      <a:pt x="11" y="2"/>
                    </a:cubicBezTo>
                    <a:cubicBezTo>
                      <a:pt x="11" y="3"/>
                      <a:pt x="11" y="3"/>
                      <a:pt x="10" y="4"/>
                    </a:cubicBezTo>
                    <a:cubicBezTo>
                      <a:pt x="8" y="8"/>
                      <a:pt x="7" y="12"/>
                      <a:pt x="5" y="16"/>
                    </a:cubicBezTo>
                    <a:cubicBezTo>
                      <a:pt x="4" y="17"/>
                      <a:pt x="4" y="19"/>
                      <a:pt x="3" y="21"/>
                    </a:cubicBezTo>
                    <a:cubicBezTo>
                      <a:pt x="3" y="21"/>
                      <a:pt x="3" y="21"/>
                      <a:pt x="3" y="22"/>
                    </a:cubicBezTo>
                    <a:cubicBezTo>
                      <a:pt x="2" y="22"/>
                      <a:pt x="2" y="22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415"/>
              <p:cNvSpPr>
                <a:spLocks/>
              </p:cNvSpPr>
              <p:nvPr/>
            </p:nvSpPr>
            <p:spPr bwMode="auto">
              <a:xfrm>
                <a:off x="7135813" y="1976438"/>
                <a:ext cx="3175" cy="1588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1 h 1"/>
                  <a:gd name="T8" fmla="*/ 0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7280407" y="3886465"/>
              <a:ext cx="395323" cy="372534"/>
              <a:chOff x="6497638" y="2354263"/>
              <a:chExt cx="715962" cy="674688"/>
            </a:xfrm>
            <a:solidFill>
              <a:srgbClr val="5C4A42"/>
            </a:solidFill>
          </p:grpSpPr>
          <p:sp>
            <p:nvSpPr>
              <p:cNvPr id="22" name="Freeform 486"/>
              <p:cNvSpPr>
                <a:spLocks noEditPoints="1"/>
              </p:cNvSpPr>
              <p:nvPr/>
            </p:nvSpPr>
            <p:spPr bwMode="auto">
              <a:xfrm>
                <a:off x="6497638" y="2354263"/>
                <a:ext cx="715962" cy="674688"/>
              </a:xfrm>
              <a:custGeom>
                <a:avLst/>
                <a:gdLst>
                  <a:gd name="T0" fmla="*/ 256 w 294"/>
                  <a:gd name="T1" fmla="*/ 209 h 277"/>
                  <a:gd name="T2" fmla="*/ 244 w 294"/>
                  <a:gd name="T3" fmla="*/ 232 h 277"/>
                  <a:gd name="T4" fmla="*/ 242 w 294"/>
                  <a:gd name="T5" fmla="*/ 247 h 277"/>
                  <a:gd name="T6" fmla="*/ 71 w 294"/>
                  <a:gd name="T7" fmla="*/ 240 h 277"/>
                  <a:gd name="T8" fmla="*/ 71 w 294"/>
                  <a:gd name="T9" fmla="*/ 228 h 277"/>
                  <a:gd name="T10" fmla="*/ 10 w 294"/>
                  <a:gd name="T11" fmla="*/ 212 h 277"/>
                  <a:gd name="T12" fmla="*/ 17 w 294"/>
                  <a:gd name="T13" fmla="*/ 201 h 277"/>
                  <a:gd name="T14" fmla="*/ 15 w 294"/>
                  <a:gd name="T15" fmla="*/ 174 h 277"/>
                  <a:gd name="T16" fmla="*/ 139 w 294"/>
                  <a:gd name="T17" fmla="*/ 51 h 277"/>
                  <a:gd name="T18" fmla="*/ 164 w 294"/>
                  <a:gd name="T19" fmla="*/ 80 h 277"/>
                  <a:gd name="T20" fmla="*/ 123 w 294"/>
                  <a:gd name="T21" fmla="*/ 124 h 277"/>
                  <a:gd name="T22" fmla="*/ 222 w 294"/>
                  <a:gd name="T23" fmla="*/ 142 h 277"/>
                  <a:gd name="T24" fmla="*/ 126 w 294"/>
                  <a:gd name="T25" fmla="*/ 38 h 277"/>
                  <a:gd name="T26" fmla="*/ 274 w 294"/>
                  <a:gd name="T27" fmla="*/ 124 h 277"/>
                  <a:gd name="T28" fmla="*/ 260 w 294"/>
                  <a:gd name="T29" fmla="*/ 186 h 277"/>
                  <a:gd name="T30" fmla="*/ 175 w 294"/>
                  <a:gd name="T31" fmla="*/ 132 h 277"/>
                  <a:gd name="T32" fmla="*/ 137 w 294"/>
                  <a:gd name="T33" fmla="*/ 140 h 277"/>
                  <a:gd name="T34" fmla="*/ 55 w 294"/>
                  <a:gd name="T35" fmla="*/ 183 h 277"/>
                  <a:gd name="T36" fmla="*/ 187 w 294"/>
                  <a:gd name="T37" fmla="*/ 227 h 277"/>
                  <a:gd name="T38" fmla="*/ 101 w 294"/>
                  <a:gd name="T39" fmla="*/ 76 h 277"/>
                  <a:gd name="T40" fmla="*/ 126 w 294"/>
                  <a:gd name="T41" fmla="*/ 71 h 277"/>
                  <a:gd name="T42" fmla="*/ 82 w 294"/>
                  <a:gd name="T43" fmla="*/ 95 h 277"/>
                  <a:gd name="T44" fmla="*/ 210 w 294"/>
                  <a:gd name="T45" fmla="*/ 60 h 277"/>
                  <a:gd name="T46" fmla="*/ 176 w 294"/>
                  <a:gd name="T47" fmla="*/ 28 h 277"/>
                  <a:gd name="T48" fmla="*/ 223 w 294"/>
                  <a:gd name="T49" fmla="*/ 35 h 277"/>
                  <a:gd name="T50" fmla="*/ 56 w 294"/>
                  <a:gd name="T51" fmla="*/ 110 h 277"/>
                  <a:gd name="T52" fmla="*/ 241 w 294"/>
                  <a:gd name="T53" fmla="*/ 80 h 277"/>
                  <a:gd name="T54" fmla="*/ 252 w 294"/>
                  <a:gd name="T55" fmla="*/ 78 h 277"/>
                  <a:gd name="T56" fmla="*/ 254 w 294"/>
                  <a:gd name="T57" fmla="*/ 104 h 277"/>
                  <a:gd name="T58" fmla="*/ 233 w 294"/>
                  <a:gd name="T59" fmla="*/ 103 h 277"/>
                  <a:gd name="T60" fmla="*/ 36 w 294"/>
                  <a:gd name="T61" fmla="*/ 181 h 277"/>
                  <a:gd name="T62" fmla="*/ 180 w 294"/>
                  <a:gd name="T63" fmla="*/ 112 h 277"/>
                  <a:gd name="T64" fmla="*/ 141 w 294"/>
                  <a:gd name="T65" fmla="*/ 144 h 277"/>
                  <a:gd name="T66" fmla="*/ 235 w 294"/>
                  <a:gd name="T67" fmla="*/ 147 h 277"/>
                  <a:gd name="T68" fmla="*/ 142 w 294"/>
                  <a:gd name="T69" fmla="*/ 55 h 277"/>
                  <a:gd name="T70" fmla="*/ 51 w 294"/>
                  <a:gd name="T71" fmla="*/ 148 h 277"/>
                  <a:gd name="T72" fmla="*/ 149 w 294"/>
                  <a:gd name="T73" fmla="*/ 8 h 277"/>
                  <a:gd name="T74" fmla="*/ 209 w 294"/>
                  <a:gd name="T75" fmla="*/ 49 h 277"/>
                  <a:gd name="T76" fmla="*/ 103 w 294"/>
                  <a:gd name="T77" fmla="*/ 103 h 277"/>
                  <a:gd name="T78" fmla="*/ 135 w 294"/>
                  <a:gd name="T79" fmla="*/ 81 h 277"/>
                  <a:gd name="T80" fmla="*/ 238 w 294"/>
                  <a:gd name="T81" fmla="*/ 101 h 277"/>
                  <a:gd name="T82" fmla="*/ 44 w 294"/>
                  <a:gd name="T83" fmla="*/ 150 h 277"/>
                  <a:gd name="T84" fmla="*/ 171 w 294"/>
                  <a:gd name="T85" fmla="*/ 45 h 277"/>
                  <a:gd name="T86" fmla="*/ 168 w 294"/>
                  <a:gd name="T87" fmla="*/ 13 h 277"/>
                  <a:gd name="T88" fmla="*/ 264 w 294"/>
                  <a:gd name="T89" fmla="*/ 131 h 277"/>
                  <a:gd name="T90" fmla="*/ 40 w 294"/>
                  <a:gd name="T91" fmla="*/ 160 h 277"/>
                  <a:gd name="T92" fmla="*/ 265 w 294"/>
                  <a:gd name="T93" fmla="*/ 138 h 277"/>
                  <a:gd name="T94" fmla="*/ 240 w 294"/>
                  <a:gd name="T95" fmla="*/ 99 h 277"/>
                  <a:gd name="T96" fmla="*/ 69 w 294"/>
                  <a:gd name="T97" fmla="*/ 121 h 277"/>
                  <a:gd name="T98" fmla="*/ 251 w 294"/>
                  <a:gd name="T99" fmla="*/ 69 h 277"/>
                  <a:gd name="T100" fmla="*/ 59 w 294"/>
                  <a:gd name="T101" fmla="*/ 236 h 277"/>
                  <a:gd name="T102" fmla="*/ 249 w 294"/>
                  <a:gd name="T103" fmla="*/ 175 h 277"/>
                  <a:gd name="T104" fmla="*/ 77 w 294"/>
                  <a:gd name="T105" fmla="*/ 236 h 277"/>
                  <a:gd name="T106" fmla="*/ 249 w 294"/>
                  <a:gd name="T107" fmla="*/ 155 h 277"/>
                  <a:gd name="T108" fmla="*/ 36 w 294"/>
                  <a:gd name="T109" fmla="*/ 241 h 277"/>
                  <a:gd name="T110" fmla="*/ 130 w 294"/>
                  <a:gd name="T111" fmla="*/ 35 h 277"/>
                  <a:gd name="T112" fmla="*/ 47 w 294"/>
                  <a:gd name="T113" fmla="*/ 169 h 277"/>
                  <a:gd name="T114" fmla="*/ 85 w 294"/>
                  <a:gd name="T115" fmla="*/ 238 h 277"/>
                  <a:gd name="T116" fmla="*/ 56 w 294"/>
                  <a:gd name="T117" fmla="*/ 188 h 277"/>
                  <a:gd name="T118" fmla="*/ 90 w 294"/>
                  <a:gd name="T119" fmla="*/ 97 h 277"/>
                  <a:gd name="T120" fmla="*/ 148 w 294"/>
                  <a:gd name="T121" fmla="*/ 83 h 277"/>
                  <a:gd name="T122" fmla="*/ 85 w 294"/>
                  <a:gd name="T123" fmla="*/ 102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94" h="277">
                    <a:moveTo>
                      <a:pt x="253" y="203"/>
                    </a:moveTo>
                    <a:cubicBezTo>
                      <a:pt x="254" y="203"/>
                      <a:pt x="254" y="203"/>
                      <a:pt x="255" y="203"/>
                    </a:cubicBezTo>
                    <a:cubicBezTo>
                      <a:pt x="255" y="203"/>
                      <a:pt x="256" y="203"/>
                      <a:pt x="256" y="203"/>
                    </a:cubicBezTo>
                    <a:cubicBezTo>
                      <a:pt x="258" y="203"/>
                      <a:pt x="259" y="202"/>
                      <a:pt x="260" y="200"/>
                    </a:cubicBezTo>
                    <a:cubicBezTo>
                      <a:pt x="260" y="200"/>
                      <a:pt x="261" y="199"/>
                      <a:pt x="261" y="199"/>
                    </a:cubicBezTo>
                    <a:cubicBezTo>
                      <a:pt x="263" y="198"/>
                      <a:pt x="263" y="198"/>
                      <a:pt x="264" y="199"/>
                    </a:cubicBezTo>
                    <a:cubicBezTo>
                      <a:pt x="265" y="199"/>
                      <a:pt x="265" y="199"/>
                      <a:pt x="265" y="199"/>
                    </a:cubicBezTo>
                    <a:cubicBezTo>
                      <a:pt x="267" y="198"/>
                      <a:pt x="269" y="197"/>
                      <a:pt x="270" y="195"/>
                    </a:cubicBezTo>
                    <a:cubicBezTo>
                      <a:pt x="270" y="195"/>
                      <a:pt x="270" y="195"/>
                      <a:pt x="270" y="195"/>
                    </a:cubicBezTo>
                    <a:cubicBezTo>
                      <a:pt x="271" y="194"/>
                      <a:pt x="272" y="194"/>
                      <a:pt x="273" y="193"/>
                    </a:cubicBezTo>
                    <a:cubicBezTo>
                      <a:pt x="277" y="189"/>
                      <a:pt x="280" y="185"/>
                      <a:pt x="283" y="181"/>
                    </a:cubicBezTo>
                    <a:cubicBezTo>
                      <a:pt x="283" y="181"/>
                      <a:pt x="284" y="180"/>
                      <a:pt x="284" y="179"/>
                    </a:cubicBezTo>
                    <a:cubicBezTo>
                      <a:pt x="284" y="179"/>
                      <a:pt x="284" y="178"/>
                      <a:pt x="284" y="178"/>
                    </a:cubicBezTo>
                    <a:cubicBezTo>
                      <a:pt x="284" y="177"/>
                      <a:pt x="285" y="176"/>
                      <a:pt x="285" y="174"/>
                    </a:cubicBezTo>
                    <a:cubicBezTo>
                      <a:pt x="286" y="174"/>
                      <a:pt x="287" y="174"/>
                      <a:pt x="287" y="174"/>
                    </a:cubicBezTo>
                    <a:cubicBezTo>
                      <a:pt x="287" y="174"/>
                      <a:pt x="288" y="175"/>
                      <a:pt x="288" y="175"/>
                    </a:cubicBezTo>
                    <a:cubicBezTo>
                      <a:pt x="288" y="175"/>
                      <a:pt x="289" y="174"/>
                      <a:pt x="289" y="174"/>
                    </a:cubicBezTo>
                    <a:cubicBezTo>
                      <a:pt x="289" y="173"/>
                      <a:pt x="290" y="173"/>
                      <a:pt x="290" y="172"/>
                    </a:cubicBezTo>
                    <a:cubicBezTo>
                      <a:pt x="292" y="171"/>
                      <a:pt x="293" y="172"/>
                      <a:pt x="293" y="173"/>
                    </a:cubicBezTo>
                    <a:cubicBezTo>
                      <a:pt x="293" y="174"/>
                      <a:pt x="293" y="174"/>
                      <a:pt x="294" y="175"/>
                    </a:cubicBezTo>
                    <a:cubicBezTo>
                      <a:pt x="294" y="175"/>
                      <a:pt x="294" y="176"/>
                      <a:pt x="294" y="176"/>
                    </a:cubicBezTo>
                    <a:cubicBezTo>
                      <a:pt x="293" y="178"/>
                      <a:pt x="293" y="179"/>
                      <a:pt x="292" y="181"/>
                    </a:cubicBezTo>
                    <a:cubicBezTo>
                      <a:pt x="292" y="181"/>
                      <a:pt x="292" y="181"/>
                      <a:pt x="293" y="181"/>
                    </a:cubicBezTo>
                    <a:cubicBezTo>
                      <a:pt x="293" y="181"/>
                      <a:pt x="294" y="182"/>
                      <a:pt x="293" y="183"/>
                    </a:cubicBezTo>
                    <a:cubicBezTo>
                      <a:pt x="293" y="183"/>
                      <a:pt x="293" y="184"/>
                      <a:pt x="293" y="184"/>
                    </a:cubicBezTo>
                    <a:cubicBezTo>
                      <a:pt x="291" y="188"/>
                      <a:pt x="289" y="191"/>
                      <a:pt x="286" y="193"/>
                    </a:cubicBezTo>
                    <a:cubicBezTo>
                      <a:pt x="284" y="195"/>
                      <a:pt x="282" y="197"/>
                      <a:pt x="280" y="199"/>
                    </a:cubicBezTo>
                    <a:cubicBezTo>
                      <a:pt x="278" y="202"/>
                      <a:pt x="275" y="204"/>
                      <a:pt x="271" y="206"/>
                    </a:cubicBezTo>
                    <a:cubicBezTo>
                      <a:pt x="271" y="206"/>
                      <a:pt x="271" y="206"/>
                      <a:pt x="271" y="206"/>
                    </a:cubicBezTo>
                    <a:cubicBezTo>
                      <a:pt x="268" y="207"/>
                      <a:pt x="267" y="209"/>
                      <a:pt x="265" y="211"/>
                    </a:cubicBezTo>
                    <a:cubicBezTo>
                      <a:pt x="265" y="212"/>
                      <a:pt x="264" y="212"/>
                      <a:pt x="263" y="212"/>
                    </a:cubicBezTo>
                    <a:cubicBezTo>
                      <a:pt x="262" y="212"/>
                      <a:pt x="261" y="211"/>
                      <a:pt x="261" y="210"/>
                    </a:cubicBezTo>
                    <a:cubicBezTo>
                      <a:pt x="261" y="210"/>
                      <a:pt x="261" y="209"/>
                      <a:pt x="261" y="209"/>
                    </a:cubicBezTo>
                    <a:cubicBezTo>
                      <a:pt x="259" y="209"/>
                      <a:pt x="257" y="209"/>
                      <a:pt x="256" y="209"/>
                    </a:cubicBezTo>
                    <a:cubicBezTo>
                      <a:pt x="255" y="210"/>
                      <a:pt x="255" y="210"/>
                      <a:pt x="255" y="210"/>
                    </a:cubicBezTo>
                    <a:cubicBezTo>
                      <a:pt x="254" y="211"/>
                      <a:pt x="253" y="211"/>
                      <a:pt x="252" y="210"/>
                    </a:cubicBezTo>
                    <a:cubicBezTo>
                      <a:pt x="252" y="210"/>
                      <a:pt x="252" y="210"/>
                      <a:pt x="251" y="210"/>
                    </a:cubicBezTo>
                    <a:cubicBezTo>
                      <a:pt x="249" y="210"/>
                      <a:pt x="246" y="210"/>
                      <a:pt x="244" y="210"/>
                    </a:cubicBezTo>
                    <a:cubicBezTo>
                      <a:pt x="241" y="210"/>
                      <a:pt x="238" y="211"/>
                      <a:pt x="235" y="211"/>
                    </a:cubicBezTo>
                    <a:cubicBezTo>
                      <a:pt x="235" y="211"/>
                      <a:pt x="234" y="211"/>
                      <a:pt x="233" y="212"/>
                    </a:cubicBezTo>
                    <a:cubicBezTo>
                      <a:pt x="232" y="212"/>
                      <a:pt x="230" y="212"/>
                      <a:pt x="229" y="212"/>
                    </a:cubicBezTo>
                    <a:cubicBezTo>
                      <a:pt x="227" y="212"/>
                      <a:pt x="224" y="212"/>
                      <a:pt x="222" y="212"/>
                    </a:cubicBezTo>
                    <a:cubicBezTo>
                      <a:pt x="222" y="212"/>
                      <a:pt x="223" y="212"/>
                      <a:pt x="223" y="212"/>
                    </a:cubicBezTo>
                    <a:cubicBezTo>
                      <a:pt x="227" y="213"/>
                      <a:pt x="231" y="214"/>
                      <a:pt x="236" y="215"/>
                    </a:cubicBezTo>
                    <a:cubicBezTo>
                      <a:pt x="241" y="216"/>
                      <a:pt x="246" y="217"/>
                      <a:pt x="251" y="217"/>
                    </a:cubicBezTo>
                    <a:cubicBezTo>
                      <a:pt x="257" y="217"/>
                      <a:pt x="263" y="217"/>
                      <a:pt x="269" y="217"/>
                    </a:cubicBezTo>
                    <a:cubicBezTo>
                      <a:pt x="269" y="217"/>
                      <a:pt x="270" y="217"/>
                      <a:pt x="270" y="217"/>
                    </a:cubicBezTo>
                    <a:cubicBezTo>
                      <a:pt x="271" y="217"/>
                      <a:pt x="271" y="217"/>
                      <a:pt x="272" y="217"/>
                    </a:cubicBezTo>
                    <a:cubicBezTo>
                      <a:pt x="273" y="218"/>
                      <a:pt x="273" y="218"/>
                      <a:pt x="273" y="217"/>
                    </a:cubicBezTo>
                    <a:cubicBezTo>
                      <a:pt x="274" y="217"/>
                      <a:pt x="275" y="217"/>
                      <a:pt x="275" y="216"/>
                    </a:cubicBezTo>
                    <a:cubicBezTo>
                      <a:pt x="276" y="216"/>
                      <a:pt x="277" y="216"/>
                      <a:pt x="278" y="216"/>
                    </a:cubicBezTo>
                    <a:cubicBezTo>
                      <a:pt x="278" y="217"/>
                      <a:pt x="279" y="217"/>
                      <a:pt x="280" y="217"/>
                    </a:cubicBezTo>
                    <a:cubicBezTo>
                      <a:pt x="281" y="217"/>
                      <a:pt x="282" y="219"/>
                      <a:pt x="281" y="221"/>
                    </a:cubicBezTo>
                    <a:cubicBezTo>
                      <a:pt x="281" y="221"/>
                      <a:pt x="279" y="222"/>
                      <a:pt x="279" y="222"/>
                    </a:cubicBezTo>
                    <a:cubicBezTo>
                      <a:pt x="278" y="222"/>
                      <a:pt x="277" y="222"/>
                      <a:pt x="276" y="223"/>
                    </a:cubicBezTo>
                    <a:cubicBezTo>
                      <a:pt x="273" y="224"/>
                      <a:pt x="270" y="225"/>
                      <a:pt x="267" y="225"/>
                    </a:cubicBezTo>
                    <a:cubicBezTo>
                      <a:pt x="262" y="226"/>
                      <a:pt x="257" y="226"/>
                      <a:pt x="252" y="225"/>
                    </a:cubicBezTo>
                    <a:cubicBezTo>
                      <a:pt x="245" y="225"/>
                      <a:pt x="238" y="224"/>
                      <a:pt x="231" y="222"/>
                    </a:cubicBezTo>
                    <a:cubicBezTo>
                      <a:pt x="228" y="222"/>
                      <a:pt x="224" y="222"/>
                      <a:pt x="221" y="221"/>
                    </a:cubicBezTo>
                    <a:cubicBezTo>
                      <a:pt x="216" y="221"/>
                      <a:pt x="211" y="220"/>
                      <a:pt x="206" y="219"/>
                    </a:cubicBezTo>
                    <a:cubicBezTo>
                      <a:pt x="205" y="219"/>
                      <a:pt x="204" y="219"/>
                      <a:pt x="203" y="219"/>
                    </a:cubicBezTo>
                    <a:cubicBezTo>
                      <a:pt x="203" y="219"/>
                      <a:pt x="202" y="219"/>
                      <a:pt x="202" y="219"/>
                    </a:cubicBezTo>
                    <a:cubicBezTo>
                      <a:pt x="201" y="219"/>
                      <a:pt x="200" y="220"/>
                      <a:pt x="200" y="220"/>
                    </a:cubicBezTo>
                    <a:cubicBezTo>
                      <a:pt x="199" y="221"/>
                      <a:pt x="198" y="222"/>
                      <a:pt x="197" y="222"/>
                    </a:cubicBezTo>
                    <a:cubicBezTo>
                      <a:pt x="198" y="222"/>
                      <a:pt x="198" y="223"/>
                      <a:pt x="198" y="223"/>
                    </a:cubicBezTo>
                    <a:cubicBezTo>
                      <a:pt x="203" y="223"/>
                      <a:pt x="207" y="224"/>
                      <a:pt x="212" y="224"/>
                    </a:cubicBezTo>
                    <a:cubicBezTo>
                      <a:pt x="219" y="226"/>
                      <a:pt x="225" y="227"/>
                      <a:pt x="232" y="229"/>
                    </a:cubicBezTo>
                    <a:cubicBezTo>
                      <a:pt x="236" y="230"/>
                      <a:pt x="240" y="231"/>
                      <a:pt x="244" y="232"/>
                    </a:cubicBezTo>
                    <a:cubicBezTo>
                      <a:pt x="245" y="233"/>
                      <a:pt x="246" y="233"/>
                      <a:pt x="247" y="233"/>
                    </a:cubicBezTo>
                    <a:cubicBezTo>
                      <a:pt x="247" y="234"/>
                      <a:pt x="248" y="234"/>
                      <a:pt x="248" y="235"/>
                    </a:cubicBezTo>
                    <a:cubicBezTo>
                      <a:pt x="249" y="235"/>
                      <a:pt x="250" y="236"/>
                      <a:pt x="250" y="237"/>
                    </a:cubicBezTo>
                    <a:cubicBezTo>
                      <a:pt x="253" y="240"/>
                      <a:pt x="256" y="243"/>
                      <a:pt x="259" y="246"/>
                    </a:cubicBezTo>
                    <a:cubicBezTo>
                      <a:pt x="260" y="247"/>
                      <a:pt x="261" y="248"/>
                      <a:pt x="262" y="249"/>
                    </a:cubicBezTo>
                    <a:cubicBezTo>
                      <a:pt x="262" y="250"/>
                      <a:pt x="263" y="250"/>
                      <a:pt x="264" y="250"/>
                    </a:cubicBezTo>
                    <a:cubicBezTo>
                      <a:pt x="264" y="250"/>
                      <a:pt x="264" y="250"/>
                      <a:pt x="264" y="251"/>
                    </a:cubicBezTo>
                    <a:cubicBezTo>
                      <a:pt x="265" y="252"/>
                      <a:pt x="266" y="252"/>
                      <a:pt x="266" y="253"/>
                    </a:cubicBezTo>
                    <a:cubicBezTo>
                      <a:pt x="267" y="253"/>
                      <a:pt x="268" y="254"/>
                      <a:pt x="268" y="255"/>
                    </a:cubicBezTo>
                    <a:cubicBezTo>
                      <a:pt x="268" y="255"/>
                      <a:pt x="268" y="256"/>
                      <a:pt x="269" y="256"/>
                    </a:cubicBezTo>
                    <a:cubicBezTo>
                      <a:pt x="269" y="257"/>
                      <a:pt x="270" y="258"/>
                      <a:pt x="271" y="258"/>
                    </a:cubicBezTo>
                    <a:cubicBezTo>
                      <a:pt x="274" y="262"/>
                      <a:pt x="277" y="263"/>
                      <a:pt x="281" y="264"/>
                    </a:cubicBezTo>
                    <a:cubicBezTo>
                      <a:pt x="282" y="264"/>
                      <a:pt x="283" y="265"/>
                      <a:pt x="284" y="265"/>
                    </a:cubicBezTo>
                    <a:cubicBezTo>
                      <a:pt x="286" y="265"/>
                      <a:pt x="287" y="266"/>
                      <a:pt x="286" y="268"/>
                    </a:cubicBezTo>
                    <a:cubicBezTo>
                      <a:pt x="286" y="268"/>
                      <a:pt x="286" y="268"/>
                      <a:pt x="286" y="269"/>
                    </a:cubicBezTo>
                    <a:cubicBezTo>
                      <a:pt x="286" y="269"/>
                      <a:pt x="286" y="269"/>
                      <a:pt x="286" y="270"/>
                    </a:cubicBezTo>
                    <a:cubicBezTo>
                      <a:pt x="288" y="271"/>
                      <a:pt x="288" y="273"/>
                      <a:pt x="286" y="274"/>
                    </a:cubicBezTo>
                    <a:cubicBezTo>
                      <a:pt x="285" y="274"/>
                      <a:pt x="285" y="274"/>
                      <a:pt x="284" y="275"/>
                    </a:cubicBezTo>
                    <a:cubicBezTo>
                      <a:pt x="283" y="275"/>
                      <a:pt x="282" y="275"/>
                      <a:pt x="282" y="274"/>
                    </a:cubicBezTo>
                    <a:cubicBezTo>
                      <a:pt x="280" y="273"/>
                      <a:pt x="278" y="271"/>
                      <a:pt x="276" y="270"/>
                    </a:cubicBezTo>
                    <a:cubicBezTo>
                      <a:pt x="275" y="269"/>
                      <a:pt x="274" y="268"/>
                      <a:pt x="273" y="267"/>
                    </a:cubicBezTo>
                    <a:cubicBezTo>
                      <a:pt x="272" y="267"/>
                      <a:pt x="272" y="267"/>
                      <a:pt x="272" y="267"/>
                    </a:cubicBezTo>
                    <a:cubicBezTo>
                      <a:pt x="271" y="267"/>
                      <a:pt x="270" y="267"/>
                      <a:pt x="270" y="267"/>
                    </a:cubicBezTo>
                    <a:cubicBezTo>
                      <a:pt x="269" y="266"/>
                      <a:pt x="268" y="266"/>
                      <a:pt x="268" y="264"/>
                    </a:cubicBezTo>
                    <a:cubicBezTo>
                      <a:pt x="268" y="264"/>
                      <a:pt x="268" y="263"/>
                      <a:pt x="267" y="263"/>
                    </a:cubicBezTo>
                    <a:cubicBezTo>
                      <a:pt x="264" y="261"/>
                      <a:pt x="260" y="259"/>
                      <a:pt x="257" y="256"/>
                    </a:cubicBezTo>
                    <a:cubicBezTo>
                      <a:pt x="256" y="256"/>
                      <a:pt x="256" y="256"/>
                      <a:pt x="255" y="256"/>
                    </a:cubicBezTo>
                    <a:cubicBezTo>
                      <a:pt x="254" y="256"/>
                      <a:pt x="254" y="257"/>
                      <a:pt x="253" y="256"/>
                    </a:cubicBezTo>
                    <a:cubicBezTo>
                      <a:pt x="251" y="256"/>
                      <a:pt x="250" y="255"/>
                      <a:pt x="250" y="254"/>
                    </a:cubicBezTo>
                    <a:cubicBezTo>
                      <a:pt x="250" y="253"/>
                      <a:pt x="250" y="252"/>
                      <a:pt x="250" y="252"/>
                    </a:cubicBezTo>
                    <a:cubicBezTo>
                      <a:pt x="249" y="251"/>
                      <a:pt x="248" y="251"/>
                      <a:pt x="247" y="250"/>
                    </a:cubicBezTo>
                    <a:cubicBezTo>
                      <a:pt x="246" y="250"/>
                      <a:pt x="246" y="250"/>
                      <a:pt x="245" y="250"/>
                    </a:cubicBezTo>
                    <a:cubicBezTo>
                      <a:pt x="244" y="250"/>
                      <a:pt x="243" y="250"/>
                      <a:pt x="243" y="249"/>
                    </a:cubicBezTo>
                    <a:cubicBezTo>
                      <a:pt x="242" y="248"/>
                      <a:pt x="242" y="248"/>
                      <a:pt x="242" y="247"/>
                    </a:cubicBezTo>
                    <a:cubicBezTo>
                      <a:pt x="242" y="247"/>
                      <a:pt x="242" y="247"/>
                      <a:pt x="242" y="247"/>
                    </a:cubicBezTo>
                    <a:cubicBezTo>
                      <a:pt x="241" y="247"/>
                      <a:pt x="240" y="246"/>
                      <a:pt x="240" y="246"/>
                    </a:cubicBezTo>
                    <a:cubicBezTo>
                      <a:pt x="239" y="246"/>
                      <a:pt x="238" y="247"/>
                      <a:pt x="238" y="247"/>
                    </a:cubicBezTo>
                    <a:cubicBezTo>
                      <a:pt x="237" y="247"/>
                      <a:pt x="236" y="247"/>
                      <a:pt x="236" y="248"/>
                    </a:cubicBezTo>
                    <a:cubicBezTo>
                      <a:pt x="235" y="248"/>
                      <a:pt x="234" y="247"/>
                      <a:pt x="234" y="245"/>
                    </a:cubicBezTo>
                    <a:cubicBezTo>
                      <a:pt x="234" y="245"/>
                      <a:pt x="235" y="244"/>
                      <a:pt x="235" y="244"/>
                    </a:cubicBezTo>
                    <a:cubicBezTo>
                      <a:pt x="234" y="243"/>
                      <a:pt x="233" y="243"/>
                      <a:pt x="232" y="242"/>
                    </a:cubicBezTo>
                    <a:cubicBezTo>
                      <a:pt x="232" y="242"/>
                      <a:pt x="232" y="242"/>
                      <a:pt x="231" y="243"/>
                    </a:cubicBezTo>
                    <a:cubicBezTo>
                      <a:pt x="231" y="243"/>
                      <a:pt x="230" y="243"/>
                      <a:pt x="230" y="243"/>
                    </a:cubicBezTo>
                    <a:cubicBezTo>
                      <a:pt x="229" y="243"/>
                      <a:pt x="228" y="243"/>
                      <a:pt x="228" y="242"/>
                    </a:cubicBezTo>
                    <a:cubicBezTo>
                      <a:pt x="228" y="241"/>
                      <a:pt x="227" y="241"/>
                      <a:pt x="226" y="241"/>
                    </a:cubicBezTo>
                    <a:cubicBezTo>
                      <a:pt x="224" y="241"/>
                      <a:pt x="221" y="240"/>
                      <a:pt x="219" y="240"/>
                    </a:cubicBezTo>
                    <a:cubicBezTo>
                      <a:pt x="215" y="239"/>
                      <a:pt x="212" y="239"/>
                      <a:pt x="208" y="238"/>
                    </a:cubicBezTo>
                    <a:cubicBezTo>
                      <a:pt x="204" y="237"/>
                      <a:pt x="200" y="236"/>
                      <a:pt x="196" y="236"/>
                    </a:cubicBezTo>
                    <a:cubicBezTo>
                      <a:pt x="195" y="236"/>
                      <a:pt x="195" y="236"/>
                      <a:pt x="194" y="236"/>
                    </a:cubicBezTo>
                    <a:cubicBezTo>
                      <a:pt x="193" y="237"/>
                      <a:pt x="192" y="237"/>
                      <a:pt x="191" y="237"/>
                    </a:cubicBezTo>
                    <a:cubicBezTo>
                      <a:pt x="181" y="238"/>
                      <a:pt x="171" y="237"/>
                      <a:pt x="160" y="236"/>
                    </a:cubicBezTo>
                    <a:cubicBezTo>
                      <a:pt x="154" y="236"/>
                      <a:pt x="148" y="236"/>
                      <a:pt x="142" y="236"/>
                    </a:cubicBezTo>
                    <a:cubicBezTo>
                      <a:pt x="134" y="236"/>
                      <a:pt x="126" y="236"/>
                      <a:pt x="118" y="237"/>
                    </a:cubicBezTo>
                    <a:cubicBezTo>
                      <a:pt x="117" y="237"/>
                      <a:pt x="117" y="237"/>
                      <a:pt x="116" y="237"/>
                    </a:cubicBezTo>
                    <a:cubicBezTo>
                      <a:pt x="112" y="238"/>
                      <a:pt x="108" y="239"/>
                      <a:pt x="104" y="239"/>
                    </a:cubicBezTo>
                    <a:cubicBezTo>
                      <a:pt x="104" y="240"/>
                      <a:pt x="103" y="240"/>
                      <a:pt x="103" y="239"/>
                    </a:cubicBezTo>
                    <a:cubicBezTo>
                      <a:pt x="103" y="239"/>
                      <a:pt x="102" y="239"/>
                      <a:pt x="102" y="239"/>
                    </a:cubicBezTo>
                    <a:cubicBezTo>
                      <a:pt x="101" y="238"/>
                      <a:pt x="100" y="238"/>
                      <a:pt x="99" y="238"/>
                    </a:cubicBezTo>
                    <a:cubicBezTo>
                      <a:pt x="96" y="238"/>
                      <a:pt x="93" y="238"/>
                      <a:pt x="90" y="238"/>
                    </a:cubicBezTo>
                    <a:cubicBezTo>
                      <a:pt x="89" y="238"/>
                      <a:pt x="89" y="238"/>
                      <a:pt x="88" y="239"/>
                    </a:cubicBezTo>
                    <a:cubicBezTo>
                      <a:pt x="87" y="239"/>
                      <a:pt x="86" y="240"/>
                      <a:pt x="86" y="241"/>
                    </a:cubicBezTo>
                    <a:cubicBezTo>
                      <a:pt x="85" y="241"/>
                      <a:pt x="84" y="241"/>
                      <a:pt x="84" y="242"/>
                    </a:cubicBezTo>
                    <a:cubicBezTo>
                      <a:pt x="82" y="242"/>
                      <a:pt x="81" y="241"/>
                      <a:pt x="81" y="240"/>
                    </a:cubicBezTo>
                    <a:cubicBezTo>
                      <a:pt x="81" y="239"/>
                      <a:pt x="81" y="239"/>
                      <a:pt x="81" y="238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8" y="238"/>
                      <a:pt x="76" y="238"/>
                      <a:pt x="75" y="239"/>
                    </a:cubicBezTo>
                    <a:cubicBezTo>
                      <a:pt x="74" y="239"/>
                      <a:pt x="73" y="239"/>
                      <a:pt x="72" y="239"/>
                    </a:cubicBezTo>
                    <a:cubicBezTo>
                      <a:pt x="72" y="239"/>
                      <a:pt x="71" y="240"/>
                      <a:pt x="71" y="240"/>
                    </a:cubicBezTo>
                    <a:cubicBezTo>
                      <a:pt x="70" y="240"/>
                      <a:pt x="70" y="240"/>
                      <a:pt x="69" y="239"/>
                    </a:cubicBezTo>
                    <a:cubicBezTo>
                      <a:pt x="69" y="239"/>
                      <a:pt x="68" y="239"/>
                      <a:pt x="67" y="239"/>
                    </a:cubicBezTo>
                    <a:cubicBezTo>
                      <a:pt x="66" y="239"/>
                      <a:pt x="64" y="239"/>
                      <a:pt x="63" y="240"/>
                    </a:cubicBezTo>
                    <a:cubicBezTo>
                      <a:pt x="62" y="240"/>
                      <a:pt x="62" y="240"/>
                      <a:pt x="61" y="240"/>
                    </a:cubicBezTo>
                    <a:cubicBezTo>
                      <a:pt x="61" y="240"/>
                      <a:pt x="60" y="240"/>
                      <a:pt x="60" y="241"/>
                    </a:cubicBezTo>
                    <a:cubicBezTo>
                      <a:pt x="59" y="241"/>
                      <a:pt x="58" y="241"/>
                      <a:pt x="57" y="241"/>
                    </a:cubicBezTo>
                    <a:cubicBezTo>
                      <a:pt x="56" y="241"/>
                      <a:pt x="54" y="242"/>
                      <a:pt x="52" y="242"/>
                    </a:cubicBezTo>
                    <a:cubicBezTo>
                      <a:pt x="51" y="243"/>
                      <a:pt x="50" y="243"/>
                      <a:pt x="49" y="243"/>
                    </a:cubicBezTo>
                    <a:cubicBezTo>
                      <a:pt x="47" y="244"/>
                      <a:pt x="46" y="244"/>
                      <a:pt x="45" y="245"/>
                    </a:cubicBezTo>
                    <a:cubicBezTo>
                      <a:pt x="42" y="246"/>
                      <a:pt x="40" y="248"/>
                      <a:pt x="38" y="249"/>
                    </a:cubicBezTo>
                    <a:cubicBezTo>
                      <a:pt x="37" y="250"/>
                      <a:pt x="36" y="251"/>
                      <a:pt x="35" y="252"/>
                    </a:cubicBezTo>
                    <a:cubicBezTo>
                      <a:pt x="35" y="252"/>
                      <a:pt x="34" y="253"/>
                      <a:pt x="33" y="253"/>
                    </a:cubicBezTo>
                    <a:cubicBezTo>
                      <a:pt x="33" y="253"/>
                      <a:pt x="32" y="253"/>
                      <a:pt x="32" y="253"/>
                    </a:cubicBezTo>
                    <a:cubicBezTo>
                      <a:pt x="30" y="255"/>
                      <a:pt x="28" y="256"/>
                      <a:pt x="26" y="258"/>
                    </a:cubicBezTo>
                    <a:cubicBezTo>
                      <a:pt x="24" y="259"/>
                      <a:pt x="21" y="262"/>
                      <a:pt x="19" y="264"/>
                    </a:cubicBezTo>
                    <a:cubicBezTo>
                      <a:pt x="18" y="267"/>
                      <a:pt x="16" y="269"/>
                      <a:pt x="14" y="271"/>
                    </a:cubicBezTo>
                    <a:cubicBezTo>
                      <a:pt x="14" y="271"/>
                      <a:pt x="13" y="271"/>
                      <a:pt x="13" y="272"/>
                    </a:cubicBezTo>
                    <a:cubicBezTo>
                      <a:pt x="12" y="272"/>
                      <a:pt x="11" y="272"/>
                      <a:pt x="11" y="271"/>
                    </a:cubicBezTo>
                    <a:cubicBezTo>
                      <a:pt x="10" y="271"/>
                      <a:pt x="10" y="271"/>
                      <a:pt x="10" y="270"/>
                    </a:cubicBezTo>
                    <a:cubicBezTo>
                      <a:pt x="9" y="272"/>
                      <a:pt x="8" y="273"/>
                      <a:pt x="7" y="275"/>
                    </a:cubicBezTo>
                    <a:cubicBezTo>
                      <a:pt x="6" y="275"/>
                      <a:pt x="6" y="276"/>
                      <a:pt x="6" y="276"/>
                    </a:cubicBezTo>
                    <a:cubicBezTo>
                      <a:pt x="5" y="277"/>
                      <a:pt x="5" y="277"/>
                      <a:pt x="4" y="276"/>
                    </a:cubicBezTo>
                    <a:cubicBezTo>
                      <a:pt x="3" y="276"/>
                      <a:pt x="3" y="275"/>
                      <a:pt x="4" y="274"/>
                    </a:cubicBezTo>
                    <a:cubicBezTo>
                      <a:pt x="5" y="273"/>
                      <a:pt x="6" y="271"/>
                      <a:pt x="7" y="270"/>
                    </a:cubicBezTo>
                    <a:cubicBezTo>
                      <a:pt x="7" y="269"/>
                      <a:pt x="7" y="268"/>
                      <a:pt x="7" y="267"/>
                    </a:cubicBezTo>
                    <a:cubicBezTo>
                      <a:pt x="7" y="267"/>
                      <a:pt x="8" y="266"/>
                      <a:pt x="8" y="266"/>
                    </a:cubicBezTo>
                    <a:cubicBezTo>
                      <a:pt x="9" y="265"/>
                      <a:pt x="9" y="264"/>
                      <a:pt x="10" y="263"/>
                    </a:cubicBezTo>
                    <a:cubicBezTo>
                      <a:pt x="10" y="261"/>
                      <a:pt x="11" y="261"/>
                      <a:pt x="12" y="261"/>
                    </a:cubicBezTo>
                    <a:cubicBezTo>
                      <a:pt x="13" y="261"/>
                      <a:pt x="13" y="261"/>
                      <a:pt x="14" y="260"/>
                    </a:cubicBezTo>
                    <a:cubicBezTo>
                      <a:pt x="18" y="255"/>
                      <a:pt x="23" y="251"/>
                      <a:pt x="28" y="246"/>
                    </a:cubicBezTo>
                    <a:cubicBezTo>
                      <a:pt x="30" y="243"/>
                      <a:pt x="33" y="240"/>
                      <a:pt x="36" y="237"/>
                    </a:cubicBezTo>
                    <a:cubicBezTo>
                      <a:pt x="38" y="235"/>
                      <a:pt x="41" y="234"/>
                      <a:pt x="44" y="233"/>
                    </a:cubicBezTo>
                    <a:cubicBezTo>
                      <a:pt x="47" y="232"/>
                      <a:pt x="50" y="231"/>
                      <a:pt x="53" y="231"/>
                    </a:cubicBezTo>
                    <a:cubicBezTo>
                      <a:pt x="59" y="230"/>
                      <a:pt x="65" y="229"/>
                      <a:pt x="71" y="228"/>
                    </a:cubicBezTo>
                    <a:cubicBezTo>
                      <a:pt x="75" y="228"/>
                      <a:pt x="78" y="227"/>
                      <a:pt x="81" y="227"/>
                    </a:cubicBezTo>
                    <a:cubicBezTo>
                      <a:pt x="83" y="226"/>
                      <a:pt x="86" y="226"/>
                      <a:pt x="88" y="226"/>
                    </a:cubicBezTo>
                    <a:cubicBezTo>
                      <a:pt x="92" y="226"/>
                      <a:pt x="95" y="226"/>
                      <a:pt x="98" y="226"/>
                    </a:cubicBezTo>
                    <a:cubicBezTo>
                      <a:pt x="99" y="226"/>
                      <a:pt x="100" y="226"/>
                      <a:pt x="100" y="226"/>
                    </a:cubicBezTo>
                    <a:cubicBezTo>
                      <a:pt x="100" y="226"/>
                      <a:pt x="101" y="225"/>
                      <a:pt x="101" y="225"/>
                    </a:cubicBezTo>
                    <a:cubicBezTo>
                      <a:pt x="99" y="226"/>
                      <a:pt x="98" y="225"/>
                      <a:pt x="97" y="225"/>
                    </a:cubicBezTo>
                    <a:cubicBezTo>
                      <a:pt x="97" y="226"/>
                      <a:pt x="96" y="226"/>
                      <a:pt x="95" y="225"/>
                    </a:cubicBezTo>
                    <a:cubicBezTo>
                      <a:pt x="95" y="224"/>
                      <a:pt x="94" y="224"/>
                      <a:pt x="93" y="224"/>
                    </a:cubicBezTo>
                    <a:cubicBezTo>
                      <a:pt x="92" y="224"/>
                      <a:pt x="91" y="224"/>
                      <a:pt x="91" y="224"/>
                    </a:cubicBezTo>
                    <a:cubicBezTo>
                      <a:pt x="89" y="224"/>
                      <a:pt x="87" y="224"/>
                      <a:pt x="84" y="224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3" y="225"/>
                      <a:pt x="82" y="225"/>
                      <a:pt x="81" y="225"/>
                    </a:cubicBezTo>
                    <a:cubicBezTo>
                      <a:pt x="79" y="225"/>
                      <a:pt x="77" y="224"/>
                      <a:pt x="74" y="224"/>
                    </a:cubicBezTo>
                    <a:cubicBezTo>
                      <a:pt x="73" y="224"/>
                      <a:pt x="71" y="224"/>
                      <a:pt x="70" y="223"/>
                    </a:cubicBezTo>
                    <a:cubicBezTo>
                      <a:pt x="70" y="224"/>
                      <a:pt x="70" y="224"/>
                      <a:pt x="69" y="224"/>
                    </a:cubicBezTo>
                    <a:cubicBezTo>
                      <a:pt x="69" y="225"/>
                      <a:pt x="68" y="225"/>
                      <a:pt x="67" y="225"/>
                    </a:cubicBezTo>
                    <a:cubicBezTo>
                      <a:pt x="65" y="225"/>
                      <a:pt x="63" y="224"/>
                      <a:pt x="61" y="223"/>
                    </a:cubicBezTo>
                    <a:cubicBezTo>
                      <a:pt x="60" y="223"/>
                      <a:pt x="60" y="223"/>
                      <a:pt x="59" y="223"/>
                    </a:cubicBezTo>
                    <a:cubicBezTo>
                      <a:pt x="54" y="223"/>
                      <a:pt x="49" y="223"/>
                      <a:pt x="45" y="223"/>
                    </a:cubicBezTo>
                    <a:cubicBezTo>
                      <a:pt x="44" y="223"/>
                      <a:pt x="43" y="223"/>
                      <a:pt x="43" y="223"/>
                    </a:cubicBezTo>
                    <a:cubicBezTo>
                      <a:pt x="41" y="223"/>
                      <a:pt x="40" y="222"/>
                      <a:pt x="38" y="222"/>
                    </a:cubicBezTo>
                    <a:cubicBezTo>
                      <a:pt x="37" y="222"/>
                      <a:pt x="36" y="222"/>
                      <a:pt x="36" y="222"/>
                    </a:cubicBezTo>
                    <a:cubicBezTo>
                      <a:pt x="33" y="221"/>
                      <a:pt x="30" y="221"/>
                      <a:pt x="27" y="220"/>
                    </a:cubicBezTo>
                    <a:cubicBezTo>
                      <a:pt x="23" y="219"/>
                      <a:pt x="18" y="219"/>
                      <a:pt x="14" y="218"/>
                    </a:cubicBezTo>
                    <a:cubicBezTo>
                      <a:pt x="13" y="218"/>
                      <a:pt x="13" y="218"/>
                      <a:pt x="12" y="218"/>
                    </a:cubicBezTo>
                    <a:cubicBezTo>
                      <a:pt x="11" y="219"/>
                      <a:pt x="10" y="219"/>
                      <a:pt x="9" y="218"/>
                    </a:cubicBezTo>
                    <a:cubicBezTo>
                      <a:pt x="8" y="218"/>
                      <a:pt x="8" y="217"/>
                      <a:pt x="7" y="217"/>
                    </a:cubicBezTo>
                    <a:cubicBezTo>
                      <a:pt x="7" y="217"/>
                      <a:pt x="6" y="217"/>
                      <a:pt x="6" y="216"/>
                    </a:cubicBezTo>
                    <a:cubicBezTo>
                      <a:pt x="5" y="216"/>
                      <a:pt x="5" y="216"/>
                      <a:pt x="4" y="216"/>
                    </a:cubicBezTo>
                    <a:cubicBezTo>
                      <a:pt x="4" y="216"/>
                      <a:pt x="4" y="215"/>
                      <a:pt x="4" y="215"/>
                    </a:cubicBezTo>
                    <a:cubicBezTo>
                      <a:pt x="4" y="214"/>
                      <a:pt x="4" y="214"/>
                      <a:pt x="5" y="214"/>
                    </a:cubicBezTo>
                    <a:cubicBezTo>
                      <a:pt x="5" y="213"/>
                      <a:pt x="5" y="213"/>
                      <a:pt x="5" y="213"/>
                    </a:cubicBezTo>
                    <a:cubicBezTo>
                      <a:pt x="7" y="213"/>
                      <a:pt x="9" y="213"/>
                      <a:pt x="11" y="213"/>
                    </a:cubicBezTo>
                    <a:cubicBezTo>
                      <a:pt x="11" y="213"/>
                      <a:pt x="10" y="212"/>
                      <a:pt x="10" y="212"/>
                    </a:cubicBezTo>
                    <a:cubicBezTo>
                      <a:pt x="10" y="211"/>
                      <a:pt x="9" y="211"/>
                      <a:pt x="10" y="210"/>
                    </a:cubicBezTo>
                    <a:cubicBezTo>
                      <a:pt x="10" y="210"/>
                      <a:pt x="11" y="210"/>
                      <a:pt x="12" y="210"/>
                    </a:cubicBezTo>
                    <a:cubicBezTo>
                      <a:pt x="13" y="210"/>
                      <a:pt x="15" y="210"/>
                      <a:pt x="16" y="211"/>
                    </a:cubicBezTo>
                    <a:cubicBezTo>
                      <a:pt x="17" y="211"/>
                      <a:pt x="17" y="211"/>
                      <a:pt x="18" y="211"/>
                    </a:cubicBezTo>
                    <a:cubicBezTo>
                      <a:pt x="22" y="210"/>
                      <a:pt x="26" y="211"/>
                      <a:pt x="29" y="211"/>
                    </a:cubicBezTo>
                    <a:cubicBezTo>
                      <a:pt x="30" y="212"/>
                      <a:pt x="30" y="212"/>
                      <a:pt x="31" y="211"/>
                    </a:cubicBezTo>
                    <a:cubicBezTo>
                      <a:pt x="31" y="211"/>
                      <a:pt x="32" y="211"/>
                      <a:pt x="32" y="211"/>
                    </a:cubicBezTo>
                    <a:cubicBezTo>
                      <a:pt x="33" y="212"/>
                      <a:pt x="34" y="212"/>
                      <a:pt x="35" y="213"/>
                    </a:cubicBezTo>
                    <a:cubicBezTo>
                      <a:pt x="35" y="213"/>
                      <a:pt x="36" y="213"/>
                      <a:pt x="36" y="213"/>
                    </a:cubicBezTo>
                    <a:cubicBezTo>
                      <a:pt x="45" y="214"/>
                      <a:pt x="55" y="216"/>
                      <a:pt x="64" y="216"/>
                    </a:cubicBezTo>
                    <a:cubicBezTo>
                      <a:pt x="65" y="216"/>
                      <a:pt x="66" y="216"/>
                      <a:pt x="67" y="216"/>
                    </a:cubicBezTo>
                    <a:cubicBezTo>
                      <a:pt x="69" y="215"/>
                      <a:pt x="69" y="216"/>
                      <a:pt x="70" y="218"/>
                    </a:cubicBezTo>
                    <a:cubicBezTo>
                      <a:pt x="70" y="218"/>
                      <a:pt x="70" y="218"/>
                      <a:pt x="70" y="218"/>
                    </a:cubicBezTo>
                    <a:cubicBezTo>
                      <a:pt x="74" y="218"/>
                      <a:pt x="90" y="219"/>
                      <a:pt x="95" y="218"/>
                    </a:cubicBezTo>
                    <a:cubicBezTo>
                      <a:pt x="94" y="217"/>
                      <a:pt x="93" y="216"/>
                      <a:pt x="92" y="215"/>
                    </a:cubicBezTo>
                    <a:cubicBezTo>
                      <a:pt x="91" y="216"/>
                      <a:pt x="89" y="217"/>
                      <a:pt x="88" y="216"/>
                    </a:cubicBezTo>
                    <a:cubicBezTo>
                      <a:pt x="86" y="216"/>
                      <a:pt x="84" y="215"/>
                      <a:pt x="82" y="215"/>
                    </a:cubicBezTo>
                    <a:cubicBezTo>
                      <a:pt x="80" y="214"/>
                      <a:pt x="79" y="213"/>
                      <a:pt x="77" y="212"/>
                    </a:cubicBezTo>
                    <a:cubicBezTo>
                      <a:pt x="77" y="212"/>
                      <a:pt x="77" y="212"/>
                      <a:pt x="77" y="212"/>
                    </a:cubicBezTo>
                    <a:cubicBezTo>
                      <a:pt x="75" y="212"/>
                      <a:pt x="74" y="211"/>
                      <a:pt x="73" y="211"/>
                    </a:cubicBezTo>
                    <a:cubicBezTo>
                      <a:pt x="71" y="212"/>
                      <a:pt x="70" y="212"/>
                      <a:pt x="69" y="211"/>
                    </a:cubicBezTo>
                    <a:cubicBezTo>
                      <a:pt x="68" y="211"/>
                      <a:pt x="68" y="211"/>
                      <a:pt x="68" y="212"/>
                    </a:cubicBezTo>
                    <a:cubicBezTo>
                      <a:pt x="67" y="212"/>
                      <a:pt x="66" y="212"/>
                      <a:pt x="66" y="211"/>
                    </a:cubicBezTo>
                    <a:cubicBezTo>
                      <a:pt x="65" y="210"/>
                      <a:pt x="65" y="210"/>
                      <a:pt x="64" y="210"/>
                    </a:cubicBezTo>
                    <a:cubicBezTo>
                      <a:pt x="61" y="210"/>
                      <a:pt x="58" y="210"/>
                      <a:pt x="55" y="210"/>
                    </a:cubicBezTo>
                    <a:cubicBezTo>
                      <a:pt x="54" y="210"/>
                      <a:pt x="53" y="209"/>
                      <a:pt x="52" y="209"/>
                    </a:cubicBezTo>
                    <a:cubicBezTo>
                      <a:pt x="52" y="209"/>
                      <a:pt x="51" y="209"/>
                      <a:pt x="51" y="209"/>
                    </a:cubicBezTo>
                    <a:cubicBezTo>
                      <a:pt x="47" y="209"/>
                      <a:pt x="43" y="208"/>
                      <a:pt x="38" y="208"/>
                    </a:cubicBezTo>
                    <a:cubicBezTo>
                      <a:pt x="38" y="208"/>
                      <a:pt x="37" y="207"/>
                      <a:pt x="37" y="207"/>
                    </a:cubicBezTo>
                    <a:cubicBezTo>
                      <a:pt x="36" y="207"/>
                      <a:pt x="35" y="207"/>
                      <a:pt x="35" y="205"/>
                    </a:cubicBezTo>
                    <a:cubicBezTo>
                      <a:pt x="33" y="205"/>
                      <a:pt x="32" y="205"/>
                      <a:pt x="30" y="205"/>
                    </a:cubicBezTo>
                    <a:cubicBezTo>
                      <a:pt x="27" y="204"/>
                      <a:pt x="24" y="204"/>
                      <a:pt x="20" y="204"/>
                    </a:cubicBezTo>
                    <a:cubicBezTo>
                      <a:pt x="20" y="204"/>
                      <a:pt x="19" y="204"/>
                      <a:pt x="19" y="204"/>
                    </a:cubicBezTo>
                    <a:cubicBezTo>
                      <a:pt x="18" y="203"/>
                      <a:pt x="17" y="203"/>
                      <a:pt x="17" y="201"/>
                    </a:cubicBezTo>
                    <a:cubicBezTo>
                      <a:pt x="15" y="201"/>
                      <a:pt x="14" y="200"/>
                      <a:pt x="13" y="199"/>
                    </a:cubicBezTo>
                    <a:cubicBezTo>
                      <a:pt x="12" y="198"/>
                      <a:pt x="12" y="197"/>
                      <a:pt x="11" y="197"/>
                    </a:cubicBezTo>
                    <a:cubicBezTo>
                      <a:pt x="10" y="197"/>
                      <a:pt x="9" y="196"/>
                      <a:pt x="9" y="194"/>
                    </a:cubicBezTo>
                    <a:cubicBezTo>
                      <a:pt x="9" y="194"/>
                      <a:pt x="8" y="194"/>
                      <a:pt x="8" y="193"/>
                    </a:cubicBezTo>
                    <a:cubicBezTo>
                      <a:pt x="7" y="192"/>
                      <a:pt x="5" y="190"/>
                      <a:pt x="4" y="188"/>
                    </a:cubicBezTo>
                    <a:cubicBezTo>
                      <a:pt x="3" y="186"/>
                      <a:pt x="2" y="185"/>
                      <a:pt x="1" y="183"/>
                    </a:cubicBezTo>
                    <a:cubicBezTo>
                      <a:pt x="0" y="181"/>
                      <a:pt x="0" y="180"/>
                      <a:pt x="2" y="179"/>
                    </a:cubicBezTo>
                    <a:cubicBezTo>
                      <a:pt x="3" y="178"/>
                      <a:pt x="3" y="178"/>
                      <a:pt x="4" y="177"/>
                    </a:cubicBezTo>
                    <a:cubicBezTo>
                      <a:pt x="5" y="176"/>
                      <a:pt x="5" y="176"/>
                      <a:pt x="6" y="176"/>
                    </a:cubicBezTo>
                    <a:cubicBezTo>
                      <a:pt x="7" y="177"/>
                      <a:pt x="8" y="178"/>
                      <a:pt x="8" y="180"/>
                    </a:cubicBezTo>
                    <a:cubicBezTo>
                      <a:pt x="8" y="180"/>
                      <a:pt x="7" y="180"/>
                      <a:pt x="7" y="181"/>
                    </a:cubicBezTo>
                    <a:cubicBezTo>
                      <a:pt x="8" y="183"/>
                      <a:pt x="10" y="184"/>
                      <a:pt x="12" y="185"/>
                    </a:cubicBezTo>
                    <a:cubicBezTo>
                      <a:pt x="12" y="186"/>
                      <a:pt x="12" y="186"/>
                      <a:pt x="12" y="186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15" y="186"/>
                      <a:pt x="15" y="186"/>
                      <a:pt x="15" y="188"/>
                    </a:cubicBezTo>
                    <a:cubicBezTo>
                      <a:pt x="15" y="188"/>
                      <a:pt x="15" y="189"/>
                      <a:pt x="15" y="189"/>
                    </a:cubicBezTo>
                    <a:cubicBezTo>
                      <a:pt x="18" y="191"/>
                      <a:pt x="21" y="194"/>
                      <a:pt x="24" y="196"/>
                    </a:cubicBezTo>
                    <a:cubicBezTo>
                      <a:pt x="24" y="196"/>
                      <a:pt x="24" y="196"/>
                      <a:pt x="25" y="197"/>
                    </a:cubicBezTo>
                    <a:cubicBezTo>
                      <a:pt x="28" y="199"/>
                      <a:pt x="31" y="200"/>
                      <a:pt x="34" y="200"/>
                    </a:cubicBezTo>
                    <a:cubicBezTo>
                      <a:pt x="37" y="200"/>
                      <a:pt x="41" y="201"/>
                      <a:pt x="44" y="201"/>
                    </a:cubicBezTo>
                    <a:cubicBezTo>
                      <a:pt x="44" y="201"/>
                      <a:pt x="44" y="201"/>
                      <a:pt x="44" y="201"/>
                    </a:cubicBezTo>
                    <a:cubicBezTo>
                      <a:pt x="44" y="201"/>
                      <a:pt x="44" y="201"/>
                      <a:pt x="44" y="200"/>
                    </a:cubicBezTo>
                    <a:cubicBezTo>
                      <a:pt x="43" y="201"/>
                      <a:pt x="43" y="201"/>
                      <a:pt x="43" y="201"/>
                    </a:cubicBezTo>
                    <a:cubicBezTo>
                      <a:pt x="41" y="201"/>
                      <a:pt x="40" y="200"/>
                      <a:pt x="40" y="198"/>
                    </a:cubicBezTo>
                    <a:cubicBezTo>
                      <a:pt x="40" y="197"/>
                      <a:pt x="40" y="196"/>
                      <a:pt x="41" y="195"/>
                    </a:cubicBezTo>
                    <a:cubicBezTo>
                      <a:pt x="41" y="195"/>
                      <a:pt x="40" y="194"/>
                      <a:pt x="40" y="195"/>
                    </a:cubicBezTo>
                    <a:cubicBezTo>
                      <a:pt x="38" y="195"/>
                      <a:pt x="38" y="195"/>
                      <a:pt x="37" y="194"/>
                    </a:cubicBezTo>
                    <a:cubicBezTo>
                      <a:pt x="37" y="193"/>
                      <a:pt x="36" y="193"/>
                      <a:pt x="36" y="193"/>
                    </a:cubicBezTo>
                    <a:cubicBezTo>
                      <a:pt x="35" y="192"/>
                      <a:pt x="35" y="193"/>
                      <a:pt x="34" y="193"/>
                    </a:cubicBezTo>
                    <a:cubicBezTo>
                      <a:pt x="34" y="194"/>
                      <a:pt x="34" y="194"/>
                      <a:pt x="33" y="194"/>
                    </a:cubicBezTo>
                    <a:cubicBezTo>
                      <a:pt x="32" y="195"/>
                      <a:pt x="31" y="194"/>
                      <a:pt x="31" y="193"/>
                    </a:cubicBezTo>
                    <a:cubicBezTo>
                      <a:pt x="31" y="192"/>
                      <a:pt x="31" y="191"/>
                      <a:pt x="31" y="190"/>
                    </a:cubicBezTo>
                    <a:cubicBezTo>
                      <a:pt x="31" y="190"/>
                      <a:pt x="30" y="190"/>
                      <a:pt x="30" y="190"/>
                    </a:cubicBezTo>
                    <a:cubicBezTo>
                      <a:pt x="24" y="186"/>
                      <a:pt x="19" y="181"/>
                      <a:pt x="15" y="174"/>
                    </a:cubicBezTo>
                    <a:cubicBezTo>
                      <a:pt x="15" y="174"/>
                      <a:pt x="15" y="173"/>
                      <a:pt x="15" y="173"/>
                    </a:cubicBezTo>
                    <a:cubicBezTo>
                      <a:pt x="14" y="172"/>
                      <a:pt x="14" y="172"/>
                      <a:pt x="13" y="171"/>
                    </a:cubicBezTo>
                    <a:cubicBezTo>
                      <a:pt x="13" y="171"/>
                      <a:pt x="12" y="170"/>
                      <a:pt x="12" y="169"/>
                    </a:cubicBezTo>
                    <a:cubicBezTo>
                      <a:pt x="13" y="168"/>
                      <a:pt x="12" y="168"/>
                      <a:pt x="12" y="167"/>
                    </a:cubicBezTo>
                    <a:cubicBezTo>
                      <a:pt x="11" y="163"/>
                      <a:pt x="9" y="160"/>
                      <a:pt x="8" y="156"/>
                    </a:cubicBezTo>
                    <a:cubicBezTo>
                      <a:pt x="7" y="155"/>
                      <a:pt x="7" y="155"/>
                      <a:pt x="6" y="155"/>
                    </a:cubicBezTo>
                    <a:cubicBezTo>
                      <a:pt x="6" y="154"/>
                      <a:pt x="5" y="153"/>
                      <a:pt x="6" y="152"/>
                    </a:cubicBezTo>
                    <a:cubicBezTo>
                      <a:pt x="6" y="152"/>
                      <a:pt x="6" y="151"/>
                      <a:pt x="6" y="150"/>
                    </a:cubicBezTo>
                    <a:cubicBezTo>
                      <a:pt x="6" y="149"/>
                      <a:pt x="6" y="149"/>
                      <a:pt x="7" y="149"/>
                    </a:cubicBezTo>
                    <a:cubicBezTo>
                      <a:pt x="7" y="149"/>
                      <a:pt x="8" y="148"/>
                      <a:pt x="8" y="148"/>
                    </a:cubicBezTo>
                    <a:cubicBezTo>
                      <a:pt x="10" y="147"/>
                      <a:pt x="11" y="148"/>
                      <a:pt x="12" y="150"/>
                    </a:cubicBezTo>
                    <a:cubicBezTo>
                      <a:pt x="12" y="150"/>
                      <a:pt x="12" y="150"/>
                      <a:pt x="12" y="150"/>
                    </a:cubicBezTo>
                    <a:cubicBezTo>
                      <a:pt x="13" y="151"/>
                      <a:pt x="14" y="151"/>
                      <a:pt x="13" y="153"/>
                    </a:cubicBezTo>
                    <a:cubicBezTo>
                      <a:pt x="13" y="154"/>
                      <a:pt x="13" y="155"/>
                      <a:pt x="14" y="156"/>
                    </a:cubicBezTo>
                    <a:cubicBezTo>
                      <a:pt x="14" y="157"/>
                      <a:pt x="15" y="158"/>
                      <a:pt x="16" y="158"/>
                    </a:cubicBezTo>
                    <a:cubicBezTo>
                      <a:pt x="16" y="158"/>
                      <a:pt x="17" y="159"/>
                      <a:pt x="17" y="159"/>
                    </a:cubicBezTo>
                    <a:cubicBezTo>
                      <a:pt x="17" y="160"/>
                      <a:pt x="17" y="160"/>
                      <a:pt x="17" y="161"/>
                    </a:cubicBezTo>
                    <a:cubicBezTo>
                      <a:pt x="20" y="165"/>
                      <a:pt x="23" y="169"/>
                      <a:pt x="26" y="172"/>
                    </a:cubicBezTo>
                    <a:cubicBezTo>
                      <a:pt x="26" y="173"/>
                      <a:pt x="27" y="173"/>
                      <a:pt x="27" y="173"/>
                    </a:cubicBezTo>
                    <a:cubicBezTo>
                      <a:pt x="28" y="173"/>
                      <a:pt x="28" y="174"/>
                      <a:pt x="28" y="174"/>
                    </a:cubicBezTo>
                    <a:cubicBezTo>
                      <a:pt x="29" y="175"/>
                      <a:pt x="30" y="176"/>
                      <a:pt x="31" y="177"/>
                    </a:cubicBezTo>
                    <a:cubicBezTo>
                      <a:pt x="31" y="177"/>
                      <a:pt x="31" y="176"/>
                      <a:pt x="31" y="176"/>
                    </a:cubicBezTo>
                    <a:cubicBezTo>
                      <a:pt x="28" y="169"/>
                      <a:pt x="27" y="161"/>
                      <a:pt x="28" y="154"/>
                    </a:cubicBezTo>
                    <a:cubicBezTo>
                      <a:pt x="29" y="145"/>
                      <a:pt x="30" y="138"/>
                      <a:pt x="33" y="130"/>
                    </a:cubicBezTo>
                    <a:cubicBezTo>
                      <a:pt x="36" y="120"/>
                      <a:pt x="41" y="111"/>
                      <a:pt x="47" y="103"/>
                    </a:cubicBezTo>
                    <a:cubicBezTo>
                      <a:pt x="54" y="94"/>
                      <a:pt x="62" y="86"/>
                      <a:pt x="71" y="80"/>
                    </a:cubicBezTo>
                    <a:cubicBezTo>
                      <a:pt x="72" y="78"/>
                      <a:pt x="74" y="77"/>
                      <a:pt x="75" y="76"/>
                    </a:cubicBezTo>
                    <a:cubicBezTo>
                      <a:pt x="78" y="74"/>
                      <a:pt x="82" y="72"/>
                      <a:pt x="85" y="70"/>
                    </a:cubicBezTo>
                    <a:cubicBezTo>
                      <a:pt x="93" y="64"/>
                      <a:pt x="102" y="60"/>
                      <a:pt x="111" y="58"/>
                    </a:cubicBezTo>
                    <a:cubicBezTo>
                      <a:pt x="113" y="57"/>
                      <a:pt x="116" y="56"/>
                      <a:pt x="118" y="55"/>
                    </a:cubicBezTo>
                    <a:cubicBezTo>
                      <a:pt x="122" y="54"/>
                      <a:pt x="126" y="53"/>
                      <a:pt x="130" y="52"/>
                    </a:cubicBezTo>
                    <a:cubicBezTo>
                      <a:pt x="131" y="51"/>
                      <a:pt x="131" y="51"/>
                      <a:pt x="132" y="52"/>
                    </a:cubicBezTo>
                    <a:cubicBezTo>
                      <a:pt x="133" y="53"/>
                      <a:pt x="133" y="53"/>
                      <a:pt x="133" y="52"/>
                    </a:cubicBezTo>
                    <a:cubicBezTo>
                      <a:pt x="135" y="52"/>
                      <a:pt x="137" y="52"/>
                      <a:pt x="139" y="51"/>
                    </a:cubicBezTo>
                    <a:cubicBezTo>
                      <a:pt x="142" y="50"/>
                      <a:pt x="144" y="50"/>
                      <a:pt x="146" y="50"/>
                    </a:cubicBezTo>
                    <a:cubicBezTo>
                      <a:pt x="147" y="50"/>
                      <a:pt x="148" y="49"/>
                      <a:pt x="149" y="49"/>
                    </a:cubicBezTo>
                    <a:cubicBezTo>
                      <a:pt x="150" y="49"/>
                      <a:pt x="150" y="49"/>
                      <a:pt x="151" y="49"/>
                    </a:cubicBezTo>
                    <a:cubicBezTo>
                      <a:pt x="151" y="49"/>
                      <a:pt x="152" y="49"/>
                      <a:pt x="152" y="49"/>
                    </a:cubicBezTo>
                    <a:cubicBezTo>
                      <a:pt x="153" y="49"/>
                      <a:pt x="154" y="49"/>
                      <a:pt x="155" y="49"/>
                    </a:cubicBezTo>
                    <a:cubicBezTo>
                      <a:pt x="156" y="48"/>
                      <a:pt x="156" y="48"/>
                      <a:pt x="157" y="48"/>
                    </a:cubicBezTo>
                    <a:cubicBezTo>
                      <a:pt x="157" y="48"/>
                      <a:pt x="158" y="49"/>
                      <a:pt x="158" y="49"/>
                    </a:cubicBezTo>
                    <a:cubicBezTo>
                      <a:pt x="158" y="50"/>
                      <a:pt x="158" y="50"/>
                      <a:pt x="158" y="50"/>
                    </a:cubicBezTo>
                    <a:cubicBezTo>
                      <a:pt x="158" y="51"/>
                      <a:pt x="158" y="51"/>
                      <a:pt x="158" y="51"/>
                    </a:cubicBezTo>
                    <a:cubicBezTo>
                      <a:pt x="156" y="52"/>
                      <a:pt x="154" y="54"/>
                      <a:pt x="153" y="55"/>
                    </a:cubicBezTo>
                    <a:cubicBezTo>
                      <a:pt x="151" y="58"/>
                      <a:pt x="148" y="60"/>
                      <a:pt x="146" y="63"/>
                    </a:cubicBezTo>
                    <a:cubicBezTo>
                      <a:pt x="145" y="64"/>
                      <a:pt x="143" y="64"/>
                      <a:pt x="142" y="63"/>
                    </a:cubicBezTo>
                    <a:cubicBezTo>
                      <a:pt x="142" y="63"/>
                      <a:pt x="142" y="63"/>
                      <a:pt x="142" y="63"/>
                    </a:cubicBezTo>
                    <a:cubicBezTo>
                      <a:pt x="141" y="64"/>
                      <a:pt x="140" y="64"/>
                      <a:pt x="139" y="65"/>
                    </a:cubicBezTo>
                    <a:cubicBezTo>
                      <a:pt x="137" y="66"/>
                      <a:pt x="135" y="68"/>
                      <a:pt x="133" y="69"/>
                    </a:cubicBezTo>
                    <a:cubicBezTo>
                      <a:pt x="133" y="70"/>
                      <a:pt x="132" y="70"/>
                      <a:pt x="132" y="71"/>
                    </a:cubicBezTo>
                    <a:cubicBezTo>
                      <a:pt x="133" y="72"/>
                      <a:pt x="134" y="72"/>
                      <a:pt x="135" y="72"/>
                    </a:cubicBezTo>
                    <a:cubicBezTo>
                      <a:pt x="135" y="72"/>
                      <a:pt x="136" y="72"/>
                      <a:pt x="136" y="72"/>
                    </a:cubicBezTo>
                    <a:cubicBezTo>
                      <a:pt x="136" y="71"/>
                      <a:pt x="137" y="71"/>
                      <a:pt x="137" y="72"/>
                    </a:cubicBezTo>
                    <a:cubicBezTo>
                      <a:pt x="138" y="72"/>
                      <a:pt x="139" y="72"/>
                      <a:pt x="139" y="73"/>
                    </a:cubicBezTo>
                    <a:cubicBezTo>
                      <a:pt x="139" y="73"/>
                      <a:pt x="140" y="73"/>
                      <a:pt x="141" y="74"/>
                    </a:cubicBezTo>
                    <a:cubicBezTo>
                      <a:pt x="143" y="74"/>
                      <a:pt x="146" y="74"/>
                      <a:pt x="149" y="75"/>
                    </a:cubicBezTo>
                    <a:cubicBezTo>
                      <a:pt x="152" y="75"/>
                      <a:pt x="155" y="74"/>
                      <a:pt x="158" y="74"/>
                    </a:cubicBezTo>
                    <a:cubicBezTo>
                      <a:pt x="158" y="73"/>
                      <a:pt x="159" y="74"/>
                      <a:pt x="160" y="74"/>
                    </a:cubicBezTo>
                    <a:cubicBezTo>
                      <a:pt x="160" y="74"/>
                      <a:pt x="160" y="75"/>
                      <a:pt x="161" y="74"/>
                    </a:cubicBezTo>
                    <a:cubicBezTo>
                      <a:pt x="163" y="74"/>
                      <a:pt x="166" y="74"/>
                      <a:pt x="168" y="74"/>
                    </a:cubicBezTo>
                    <a:cubicBezTo>
                      <a:pt x="169" y="74"/>
                      <a:pt x="169" y="74"/>
                      <a:pt x="170" y="74"/>
                    </a:cubicBezTo>
                    <a:cubicBezTo>
                      <a:pt x="170" y="74"/>
                      <a:pt x="171" y="74"/>
                      <a:pt x="171" y="75"/>
                    </a:cubicBezTo>
                    <a:cubicBezTo>
                      <a:pt x="171" y="75"/>
                      <a:pt x="170" y="76"/>
                      <a:pt x="170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7" y="76"/>
                      <a:pt x="166" y="77"/>
                      <a:pt x="165" y="78"/>
                    </a:cubicBezTo>
                    <a:cubicBezTo>
                      <a:pt x="166" y="78"/>
                      <a:pt x="166" y="79"/>
                      <a:pt x="166" y="79"/>
                    </a:cubicBezTo>
                    <a:cubicBezTo>
                      <a:pt x="166" y="80"/>
                      <a:pt x="165" y="81"/>
                      <a:pt x="164" y="81"/>
                    </a:cubicBezTo>
                    <a:cubicBezTo>
                      <a:pt x="164" y="81"/>
                      <a:pt x="164" y="81"/>
                      <a:pt x="164" y="80"/>
                    </a:cubicBezTo>
                    <a:cubicBezTo>
                      <a:pt x="162" y="80"/>
                      <a:pt x="161" y="81"/>
                      <a:pt x="159" y="82"/>
                    </a:cubicBezTo>
                    <a:cubicBezTo>
                      <a:pt x="156" y="86"/>
                      <a:pt x="153" y="89"/>
                      <a:pt x="149" y="91"/>
                    </a:cubicBezTo>
                    <a:cubicBezTo>
                      <a:pt x="145" y="92"/>
                      <a:pt x="142" y="94"/>
                      <a:pt x="139" y="95"/>
                    </a:cubicBezTo>
                    <a:cubicBezTo>
                      <a:pt x="133" y="97"/>
                      <a:pt x="127" y="99"/>
                      <a:pt x="120" y="100"/>
                    </a:cubicBezTo>
                    <a:cubicBezTo>
                      <a:pt x="117" y="101"/>
                      <a:pt x="113" y="101"/>
                      <a:pt x="110" y="101"/>
                    </a:cubicBezTo>
                    <a:cubicBezTo>
                      <a:pt x="109" y="101"/>
                      <a:pt x="108" y="101"/>
                      <a:pt x="108" y="102"/>
                    </a:cubicBezTo>
                    <a:cubicBezTo>
                      <a:pt x="106" y="103"/>
                      <a:pt x="105" y="104"/>
                      <a:pt x="104" y="105"/>
                    </a:cubicBezTo>
                    <a:cubicBezTo>
                      <a:pt x="99" y="109"/>
                      <a:pt x="94" y="111"/>
                      <a:pt x="89" y="112"/>
                    </a:cubicBezTo>
                    <a:cubicBezTo>
                      <a:pt x="85" y="113"/>
                      <a:pt x="82" y="113"/>
                      <a:pt x="79" y="113"/>
                    </a:cubicBezTo>
                    <a:cubicBezTo>
                      <a:pt x="78" y="113"/>
                      <a:pt x="78" y="113"/>
                      <a:pt x="78" y="113"/>
                    </a:cubicBezTo>
                    <a:cubicBezTo>
                      <a:pt x="78" y="114"/>
                      <a:pt x="78" y="114"/>
                      <a:pt x="78" y="115"/>
                    </a:cubicBezTo>
                    <a:cubicBezTo>
                      <a:pt x="76" y="124"/>
                      <a:pt x="72" y="132"/>
                      <a:pt x="65" y="139"/>
                    </a:cubicBezTo>
                    <a:cubicBezTo>
                      <a:pt x="64" y="139"/>
                      <a:pt x="64" y="140"/>
                      <a:pt x="64" y="140"/>
                    </a:cubicBezTo>
                    <a:cubicBezTo>
                      <a:pt x="64" y="141"/>
                      <a:pt x="64" y="141"/>
                      <a:pt x="63" y="142"/>
                    </a:cubicBezTo>
                    <a:cubicBezTo>
                      <a:pt x="62" y="142"/>
                      <a:pt x="62" y="143"/>
                      <a:pt x="62" y="144"/>
                    </a:cubicBezTo>
                    <a:cubicBezTo>
                      <a:pt x="64" y="144"/>
                      <a:pt x="64" y="145"/>
                      <a:pt x="65" y="146"/>
                    </a:cubicBezTo>
                    <a:cubicBezTo>
                      <a:pt x="65" y="146"/>
                      <a:pt x="65" y="146"/>
                      <a:pt x="66" y="146"/>
                    </a:cubicBezTo>
                    <a:cubicBezTo>
                      <a:pt x="69" y="143"/>
                      <a:pt x="72" y="141"/>
                      <a:pt x="75" y="139"/>
                    </a:cubicBezTo>
                    <a:cubicBezTo>
                      <a:pt x="75" y="139"/>
                      <a:pt x="76" y="139"/>
                      <a:pt x="76" y="139"/>
                    </a:cubicBezTo>
                    <a:cubicBezTo>
                      <a:pt x="83" y="133"/>
                      <a:pt x="91" y="130"/>
                      <a:pt x="99" y="127"/>
                    </a:cubicBezTo>
                    <a:cubicBezTo>
                      <a:pt x="103" y="126"/>
                      <a:pt x="106" y="125"/>
                      <a:pt x="110" y="125"/>
                    </a:cubicBezTo>
                    <a:cubicBezTo>
                      <a:pt x="111" y="124"/>
                      <a:pt x="113" y="124"/>
                      <a:pt x="115" y="123"/>
                    </a:cubicBezTo>
                    <a:cubicBezTo>
                      <a:pt x="114" y="123"/>
                      <a:pt x="114" y="123"/>
                      <a:pt x="113" y="122"/>
                    </a:cubicBezTo>
                    <a:cubicBezTo>
                      <a:pt x="111" y="121"/>
                      <a:pt x="110" y="120"/>
                      <a:pt x="110" y="117"/>
                    </a:cubicBezTo>
                    <a:cubicBezTo>
                      <a:pt x="110" y="117"/>
                      <a:pt x="110" y="117"/>
                      <a:pt x="110" y="116"/>
                    </a:cubicBezTo>
                    <a:cubicBezTo>
                      <a:pt x="110" y="115"/>
                      <a:pt x="110" y="114"/>
                      <a:pt x="111" y="112"/>
                    </a:cubicBezTo>
                    <a:cubicBezTo>
                      <a:pt x="113" y="110"/>
                      <a:pt x="115" y="107"/>
                      <a:pt x="119" y="107"/>
                    </a:cubicBezTo>
                    <a:cubicBezTo>
                      <a:pt x="121" y="106"/>
                      <a:pt x="124" y="107"/>
                      <a:pt x="126" y="108"/>
                    </a:cubicBezTo>
                    <a:cubicBezTo>
                      <a:pt x="127" y="108"/>
                      <a:pt x="127" y="109"/>
                      <a:pt x="128" y="110"/>
                    </a:cubicBezTo>
                    <a:cubicBezTo>
                      <a:pt x="128" y="111"/>
                      <a:pt x="129" y="113"/>
                      <a:pt x="128" y="115"/>
                    </a:cubicBezTo>
                    <a:cubicBezTo>
                      <a:pt x="128" y="119"/>
                      <a:pt x="125" y="121"/>
                      <a:pt x="122" y="123"/>
                    </a:cubicBezTo>
                    <a:cubicBezTo>
                      <a:pt x="121" y="123"/>
                      <a:pt x="121" y="123"/>
                      <a:pt x="121" y="123"/>
                    </a:cubicBezTo>
                    <a:cubicBezTo>
                      <a:pt x="121" y="123"/>
                      <a:pt x="122" y="124"/>
                      <a:pt x="122" y="124"/>
                    </a:cubicBezTo>
                    <a:cubicBezTo>
                      <a:pt x="123" y="124"/>
                      <a:pt x="123" y="124"/>
                      <a:pt x="123" y="124"/>
                    </a:cubicBezTo>
                    <a:cubicBezTo>
                      <a:pt x="125" y="124"/>
                      <a:pt x="126" y="123"/>
                      <a:pt x="127" y="123"/>
                    </a:cubicBezTo>
                    <a:cubicBezTo>
                      <a:pt x="129" y="123"/>
                      <a:pt x="131" y="124"/>
                      <a:pt x="131" y="126"/>
                    </a:cubicBezTo>
                    <a:cubicBezTo>
                      <a:pt x="131" y="126"/>
                      <a:pt x="131" y="126"/>
                      <a:pt x="131" y="126"/>
                    </a:cubicBezTo>
                    <a:cubicBezTo>
                      <a:pt x="132" y="128"/>
                      <a:pt x="134" y="129"/>
                      <a:pt x="135" y="131"/>
                    </a:cubicBezTo>
                    <a:cubicBezTo>
                      <a:pt x="136" y="131"/>
                      <a:pt x="137" y="132"/>
                      <a:pt x="138" y="132"/>
                    </a:cubicBezTo>
                    <a:cubicBezTo>
                      <a:pt x="141" y="132"/>
                      <a:pt x="143" y="133"/>
                      <a:pt x="146" y="133"/>
                    </a:cubicBezTo>
                    <a:cubicBezTo>
                      <a:pt x="147" y="133"/>
                      <a:pt x="148" y="133"/>
                      <a:pt x="148" y="133"/>
                    </a:cubicBezTo>
                    <a:cubicBezTo>
                      <a:pt x="152" y="133"/>
                      <a:pt x="155" y="133"/>
                      <a:pt x="158" y="133"/>
                    </a:cubicBez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9" y="132"/>
                      <a:pt x="159" y="132"/>
                      <a:pt x="160" y="132"/>
                    </a:cubicBezTo>
                    <a:cubicBezTo>
                      <a:pt x="160" y="130"/>
                      <a:pt x="160" y="129"/>
                      <a:pt x="160" y="128"/>
                    </a:cubicBezTo>
                    <a:cubicBezTo>
                      <a:pt x="160" y="127"/>
                      <a:pt x="160" y="127"/>
                      <a:pt x="160" y="126"/>
                    </a:cubicBezTo>
                    <a:cubicBezTo>
                      <a:pt x="159" y="125"/>
                      <a:pt x="160" y="123"/>
                      <a:pt x="161" y="122"/>
                    </a:cubicBezTo>
                    <a:cubicBezTo>
                      <a:pt x="161" y="122"/>
                      <a:pt x="161" y="122"/>
                      <a:pt x="162" y="121"/>
                    </a:cubicBezTo>
                    <a:cubicBezTo>
                      <a:pt x="162" y="120"/>
                      <a:pt x="164" y="120"/>
                      <a:pt x="166" y="121"/>
                    </a:cubicBezTo>
                    <a:cubicBezTo>
                      <a:pt x="166" y="121"/>
                      <a:pt x="166" y="121"/>
                      <a:pt x="166" y="122"/>
                    </a:cubicBezTo>
                    <a:cubicBezTo>
                      <a:pt x="167" y="122"/>
                      <a:pt x="167" y="121"/>
                      <a:pt x="167" y="121"/>
                    </a:cubicBezTo>
                    <a:cubicBezTo>
                      <a:pt x="168" y="121"/>
                      <a:pt x="168" y="121"/>
                      <a:pt x="168" y="121"/>
                    </a:cubicBezTo>
                    <a:cubicBezTo>
                      <a:pt x="169" y="122"/>
                      <a:pt x="170" y="122"/>
                      <a:pt x="171" y="122"/>
                    </a:cubicBezTo>
                    <a:cubicBezTo>
                      <a:pt x="171" y="121"/>
                      <a:pt x="171" y="121"/>
                      <a:pt x="171" y="120"/>
                    </a:cubicBezTo>
                    <a:cubicBezTo>
                      <a:pt x="171" y="120"/>
                      <a:pt x="171" y="120"/>
                      <a:pt x="170" y="120"/>
                    </a:cubicBezTo>
                    <a:cubicBezTo>
                      <a:pt x="170" y="119"/>
                      <a:pt x="169" y="119"/>
                      <a:pt x="168" y="119"/>
                    </a:cubicBezTo>
                    <a:cubicBezTo>
                      <a:pt x="163" y="117"/>
                      <a:pt x="161" y="112"/>
                      <a:pt x="165" y="107"/>
                    </a:cubicBezTo>
                    <a:cubicBezTo>
                      <a:pt x="167" y="102"/>
                      <a:pt x="173" y="100"/>
                      <a:pt x="179" y="104"/>
                    </a:cubicBezTo>
                    <a:cubicBezTo>
                      <a:pt x="181" y="105"/>
                      <a:pt x="182" y="107"/>
                      <a:pt x="182" y="110"/>
                    </a:cubicBezTo>
                    <a:cubicBezTo>
                      <a:pt x="182" y="110"/>
                      <a:pt x="182" y="110"/>
                      <a:pt x="182" y="111"/>
                    </a:cubicBezTo>
                    <a:cubicBezTo>
                      <a:pt x="183" y="115"/>
                      <a:pt x="180" y="118"/>
                      <a:pt x="176" y="119"/>
                    </a:cubicBezTo>
                    <a:cubicBezTo>
                      <a:pt x="176" y="119"/>
                      <a:pt x="176" y="120"/>
                      <a:pt x="176" y="120"/>
                    </a:cubicBezTo>
                    <a:cubicBezTo>
                      <a:pt x="176" y="120"/>
                      <a:pt x="176" y="120"/>
                      <a:pt x="176" y="121"/>
                    </a:cubicBezTo>
                    <a:cubicBezTo>
                      <a:pt x="176" y="121"/>
                      <a:pt x="176" y="122"/>
                      <a:pt x="175" y="122"/>
                    </a:cubicBezTo>
                    <a:cubicBezTo>
                      <a:pt x="176" y="122"/>
                      <a:pt x="176" y="123"/>
                      <a:pt x="177" y="123"/>
                    </a:cubicBezTo>
                    <a:cubicBezTo>
                      <a:pt x="181" y="124"/>
                      <a:pt x="185" y="125"/>
                      <a:pt x="190" y="126"/>
                    </a:cubicBezTo>
                    <a:cubicBezTo>
                      <a:pt x="194" y="128"/>
                      <a:pt x="199" y="130"/>
                      <a:pt x="204" y="131"/>
                    </a:cubicBezTo>
                    <a:cubicBezTo>
                      <a:pt x="210" y="134"/>
                      <a:pt x="217" y="137"/>
                      <a:pt x="222" y="142"/>
                    </a:cubicBezTo>
                    <a:cubicBezTo>
                      <a:pt x="224" y="143"/>
                      <a:pt x="226" y="145"/>
                      <a:pt x="227" y="146"/>
                    </a:cubicBezTo>
                    <a:cubicBezTo>
                      <a:pt x="228" y="146"/>
                      <a:pt x="228" y="147"/>
                      <a:pt x="228" y="147"/>
                    </a:cubicBezTo>
                    <a:cubicBezTo>
                      <a:pt x="229" y="147"/>
                      <a:pt x="230" y="147"/>
                      <a:pt x="231" y="146"/>
                    </a:cubicBezTo>
                    <a:cubicBezTo>
                      <a:pt x="233" y="144"/>
                      <a:pt x="235" y="142"/>
                      <a:pt x="238" y="139"/>
                    </a:cubicBezTo>
                    <a:cubicBezTo>
                      <a:pt x="238" y="138"/>
                      <a:pt x="239" y="138"/>
                      <a:pt x="240" y="137"/>
                    </a:cubicBezTo>
                    <a:cubicBezTo>
                      <a:pt x="241" y="136"/>
                      <a:pt x="242" y="135"/>
                      <a:pt x="243" y="134"/>
                    </a:cubicBezTo>
                    <a:cubicBezTo>
                      <a:pt x="244" y="133"/>
                      <a:pt x="244" y="133"/>
                      <a:pt x="243" y="132"/>
                    </a:cubicBezTo>
                    <a:cubicBezTo>
                      <a:pt x="241" y="131"/>
                      <a:pt x="240" y="130"/>
                      <a:pt x="239" y="129"/>
                    </a:cubicBezTo>
                    <a:cubicBezTo>
                      <a:pt x="238" y="129"/>
                      <a:pt x="237" y="128"/>
                      <a:pt x="236" y="127"/>
                    </a:cubicBezTo>
                    <a:cubicBezTo>
                      <a:pt x="235" y="127"/>
                      <a:pt x="234" y="126"/>
                      <a:pt x="233" y="127"/>
                    </a:cubicBezTo>
                    <a:cubicBezTo>
                      <a:pt x="233" y="127"/>
                      <a:pt x="232" y="126"/>
                      <a:pt x="231" y="126"/>
                    </a:cubicBezTo>
                    <a:cubicBezTo>
                      <a:pt x="231" y="125"/>
                      <a:pt x="231" y="125"/>
                      <a:pt x="230" y="124"/>
                    </a:cubicBezTo>
                    <a:cubicBezTo>
                      <a:pt x="229" y="123"/>
                      <a:pt x="229" y="122"/>
                      <a:pt x="227" y="121"/>
                    </a:cubicBezTo>
                    <a:cubicBezTo>
                      <a:pt x="227" y="120"/>
                      <a:pt x="227" y="120"/>
                      <a:pt x="227" y="119"/>
                    </a:cubicBezTo>
                    <a:cubicBezTo>
                      <a:pt x="227" y="118"/>
                      <a:pt x="227" y="118"/>
                      <a:pt x="227" y="117"/>
                    </a:cubicBezTo>
                    <a:cubicBezTo>
                      <a:pt x="226" y="114"/>
                      <a:pt x="226" y="111"/>
                      <a:pt x="226" y="108"/>
                    </a:cubicBezTo>
                    <a:cubicBezTo>
                      <a:pt x="226" y="106"/>
                      <a:pt x="226" y="104"/>
                      <a:pt x="226" y="102"/>
                    </a:cubicBezTo>
                    <a:cubicBezTo>
                      <a:pt x="226" y="99"/>
                      <a:pt x="227" y="96"/>
                      <a:pt x="228" y="94"/>
                    </a:cubicBezTo>
                    <a:cubicBezTo>
                      <a:pt x="228" y="92"/>
                      <a:pt x="229" y="91"/>
                      <a:pt x="230" y="90"/>
                    </a:cubicBezTo>
                    <a:cubicBezTo>
                      <a:pt x="230" y="90"/>
                      <a:pt x="231" y="89"/>
                      <a:pt x="231" y="89"/>
                    </a:cubicBezTo>
                    <a:cubicBezTo>
                      <a:pt x="231" y="89"/>
                      <a:pt x="230" y="89"/>
                      <a:pt x="230" y="89"/>
                    </a:cubicBezTo>
                    <a:cubicBezTo>
                      <a:pt x="227" y="87"/>
                      <a:pt x="225" y="86"/>
                      <a:pt x="222" y="84"/>
                    </a:cubicBezTo>
                    <a:cubicBezTo>
                      <a:pt x="220" y="83"/>
                      <a:pt x="218" y="81"/>
                      <a:pt x="216" y="80"/>
                    </a:cubicBezTo>
                    <a:cubicBezTo>
                      <a:pt x="210" y="76"/>
                      <a:pt x="205" y="72"/>
                      <a:pt x="202" y="66"/>
                    </a:cubicBezTo>
                    <a:cubicBezTo>
                      <a:pt x="199" y="62"/>
                      <a:pt x="198" y="58"/>
                      <a:pt x="197" y="54"/>
                    </a:cubicBezTo>
                    <a:cubicBezTo>
                      <a:pt x="196" y="52"/>
                      <a:pt x="196" y="51"/>
                      <a:pt x="196" y="49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190" y="50"/>
                      <a:pt x="185" y="50"/>
                      <a:pt x="181" y="49"/>
                    </a:cubicBezTo>
                    <a:cubicBezTo>
                      <a:pt x="176" y="49"/>
                      <a:pt x="171" y="48"/>
                      <a:pt x="166" y="48"/>
                    </a:cubicBezTo>
                    <a:cubicBezTo>
                      <a:pt x="160" y="47"/>
                      <a:pt x="154" y="46"/>
                      <a:pt x="148" y="44"/>
                    </a:cubicBezTo>
                    <a:cubicBezTo>
                      <a:pt x="145" y="43"/>
                      <a:pt x="141" y="42"/>
                      <a:pt x="138" y="41"/>
                    </a:cubicBezTo>
                    <a:cubicBezTo>
                      <a:pt x="136" y="41"/>
                      <a:pt x="134" y="40"/>
                      <a:pt x="132" y="40"/>
                    </a:cubicBezTo>
                    <a:cubicBezTo>
                      <a:pt x="131" y="40"/>
                      <a:pt x="130" y="40"/>
                      <a:pt x="129" y="41"/>
                    </a:cubicBezTo>
                    <a:cubicBezTo>
                      <a:pt x="127" y="41"/>
                      <a:pt x="126" y="40"/>
                      <a:pt x="126" y="38"/>
                    </a:cubicBezTo>
                    <a:cubicBezTo>
                      <a:pt x="126" y="38"/>
                      <a:pt x="126" y="38"/>
                      <a:pt x="126" y="37"/>
                    </a:cubicBezTo>
                    <a:cubicBezTo>
                      <a:pt x="125" y="37"/>
                      <a:pt x="125" y="36"/>
                      <a:pt x="124" y="36"/>
                    </a:cubicBezTo>
                    <a:cubicBezTo>
                      <a:pt x="123" y="35"/>
                      <a:pt x="123" y="33"/>
                      <a:pt x="125" y="33"/>
                    </a:cubicBezTo>
                    <a:cubicBezTo>
                      <a:pt x="125" y="33"/>
                      <a:pt x="126" y="33"/>
                      <a:pt x="126" y="32"/>
                    </a:cubicBezTo>
                    <a:cubicBezTo>
                      <a:pt x="126" y="32"/>
                      <a:pt x="126" y="32"/>
                      <a:pt x="126" y="32"/>
                    </a:cubicBezTo>
                    <a:cubicBezTo>
                      <a:pt x="125" y="31"/>
                      <a:pt x="125" y="30"/>
                      <a:pt x="126" y="30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29" y="29"/>
                      <a:pt x="131" y="29"/>
                      <a:pt x="133" y="28"/>
                    </a:cubicBezTo>
                    <a:cubicBezTo>
                      <a:pt x="134" y="28"/>
                      <a:pt x="136" y="28"/>
                      <a:pt x="138" y="28"/>
                    </a:cubicBezTo>
                    <a:cubicBezTo>
                      <a:pt x="140" y="28"/>
                      <a:pt x="142" y="28"/>
                      <a:pt x="144" y="28"/>
                    </a:cubicBezTo>
                    <a:cubicBezTo>
                      <a:pt x="148" y="28"/>
                      <a:pt x="151" y="28"/>
                      <a:pt x="154" y="27"/>
                    </a:cubicBezTo>
                    <a:cubicBezTo>
                      <a:pt x="158" y="27"/>
                      <a:pt x="162" y="27"/>
                      <a:pt x="167" y="27"/>
                    </a:cubicBezTo>
                    <a:cubicBezTo>
                      <a:pt x="167" y="27"/>
                      <a:pt x="167" y="27"/>
                      <a:pt x="168" y="27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6"/>
                      <a:pt x="167" y="26"/>
                      <a:pt x="167" y="26"/>
                    </a:cubicBezTo>
                    <a:cubicBezTo>
                      <a:pt x="165" y="25"/>
                      <a:pt x="163" y="24"/>
                      <a:pt x="162" y="23"/>
                    </a:cubicBezTo>
                    <a:cubicBezTo>
                      <a:pt x="156" y="21"/>
                      <a:pt x="151" y="18"/>
                      <a:pt x="146" y="15"/>
                    </a:cubicBezTo>
                    <a:cubicBezTo>
                      <a:pt x="145" y="14"/>
                      <a:pt x="144" y="14"/>
                      <a:pt x="143" y="13"/>
                    </a:cubicBezTo>
                    <a:cubicBezTo>
                      <a:pt x="140" y="12"/>
                      <a:pt x="137" y="11"/>
                      <a:pt x="134" y="10"/>
                    </a:cubicBezTo>
                    <a:cubicBezTo>
                      <a:pt x="133" y="9"/>
                      <a:pt x="133" y="9"/>
                      <a:pt x="132" y="8"/>
                    </a:cubicBezTo>
                    <a:cubicBezTo>
                      <a:pt x="132" y="8"/>
                      <a:pt x="132" y="7"/>
                      <a:pt x="132" y="7"/>
                    </a:cubicBezTo>
                    <a:cubicBezTo>
                      <a:pt x="132" y="6"/>
                      <a:pt x="132" y="4"/>
                      <a:pt x="134" y="3"/>
                    </a:cubicBezTo>
                    <a:cubicBezTo>
                      <a:pt x="134" y="3"/>
                      <a:pt x="134" y="3"/>
                      <a:pt x="134" y="3"/>
                    </a:cubicBezTo>
                    <a:cubicBezTo>
                      <a:pt x="135" y="2"/>
                      <a:pt x="137" y="1"/>
                      <a:pt x="138" y="1"/>
                    </a:cubicBezTo>
                    <a:cubicBezTo>
                      <a:pt x="141" y="1"/>
                      <a:pt x="143" y="0"/>
                      <a:pt x="146" y="0"/>
                    </a:cubicBezTo>
                    <a:cubicBezTo>
                      <a:pt x="153" y="0"/>
                      <a:pt x="160" y="1"/>
                      <a:pt x="167" y="1"/>
                    </a:cubicBezTo>
                    <a:cubicBezTo>
                      <a:pt x="173" y="1"/>
                      <a:pt x="179" y="2"/>
                      <a:pt x="185" y="3"/>
                    </a:cubicBezTo>
                    <a:cubicBezTo>
                      <a:pt x="194" y="5"/>
                      <a:pt x="203" y="9"/>
                      <a:pt x="211" y="13"/>
                    </a:cubicBezTo>
                    <a:cubicBezTo>
                      <a:pt x="223" y="18"/>
                      <a:pt x="233" y="26"/>
                      <a:pt x="241" y="35"/>
                    </a:cubicBezTo>
                    <a:cubicBezTo>
                      <a:pt x="246" y="40"/>
                      <a:pt x="251" y="45"/>
                      <a:pt x="255" y="51"/>
                    </a:cubicBezTo>
                    <a:cubicBezTo>
                      <a:pt x="257" y="54"/>
                      <a:pt x="259" y="57"/>
                      <a:pt x="261" y="60"/>
                    </a:cubicBezTo>
                    <a:cubicBezTo>
                      <a:pt x="268" y="71"/>
                      <a:pt x="272" y="83"/>
                      <a:pt x="274" y="95"/>
                    </a:cubicBezTo>
                    <a:cubicBezTo>
                      <a:pt x="275" y="101"/>
                      <a:pt x="276" y="108"/>
                      <a:pt x="275" y="114"/>
                    </a:cubicBezTo>
                    <a:cubicBezTo>
                      <a:pt x="275" y="117"/>
                      <a:pt x="274" y="121"/>
                      <a:pt x="274" y="124"/>
                    </a:cubicBezTo>
                    <a:cubicBezTo>
                      <a:pt x="274" y="124"/>
                      <a:pt x="275" y="124"/>
                      <a:pt x="275" y="125"/>
                    </a:cubicBezTo>
                    <a:cubicBezTo>
                      <a:pt x="275" y="125"/>
                      <a:pt x="275" y="126"/>
                      <a:pt x="275" y="126"/>
                    </a:cubicBezTo>
                    <a:cubicBezTo>
                      <a:pt x="274" y="127"/>
                      <a:pt x="274" y="128"/>
                      <a:pt x="274" y="128"/>
                    </a:cubicBezTo>
                    <a:cubicBezTo>
                      <a:pt x="274" y="132"/>
                      <a:pt x="274" y="135"/>
                      <a:pt x="274" y="139"/>
                    </a:cubicBezTo>
                    <a:cubicBezTo>
                      <a:pt x="273" y="149"/>
                      <a:pt x="270" y="159"/>
                      <a:pt x="265" y="167"/>
                    </a:cubicBezTo>
                    <a:cubicBezTo>
                      <a:pt x="263" y="170"/>
                      <a:pt x="261" y="173"/>
                      <a:pt x="259" y="175"/>
                    </a:cubicBezTo>
                    <a:cubicBezTo>
                      <a:pt x="259" y="175"/>
                      <a:pt x="258" y="176"/>
                      <a:pt x="258" y="176"/>
                    </a:cubicBezTo>
                    <a:cubicBezTo>
                      <a:pt x="258" y="176"/>
                      <a:pt x="259" y="176"/>
                      <a:pt x="259" y="176"/>
                    </a:cubicBezTo>
                    <a:cubicBezTo>
                      <a:pt x="262" y="173"/>
                      <a:pt x="265" y="170"/>
                      <a:pt x="267" y="166"/>
                    </a:cubicBezTo>
                    <a:cubicBezTo>
                      <a:pt x="269" y="162"/>
                      <a:pt x="272" y="157"/>
                      <a:pt x="274" y="152"/>
                    </a:cubicBezTo>
                    <a:cubicBezTo>
                      <a:pt x="274" y="150"/>
                      <a:pt x="275" y="147"/>
                      <a:pt x="276" y="144"/>
                    </a:cubicBezTo>
                    <a:cubicBezTo>
                      <a:pt x="276" y="144"/>
                      <a:pt x="276" y="144"/>
                      <a:pt x="276" y="143"/>
                    </a:cubicBezTo>
                    <a:cubicBezTo>
                      <a:pt x="276" y="143"/>
                      <a:pt x="276" y="142"/>
                      <a:pt x="276" y="142"/>
                    </a:cubicBezTo>
                    <a:cubicBezTo>
                      <a:pt x="276" y="141"/>
                      <a:pt x="277" y="139"/>
                      <a:pt x="277" y="138"/>
                    </a:cubicBezTo>
                    <a:cubicBezTo>
                      <a:pt x="277" y="135"/>
                      <a:pt x="278" y="132"/>
                      <a:pt x="278" y="129"/>
                    </a:cubicBezTo>
                    <a:cubicBezTo>
                      <a:pt x="278" y="129"/>
                      <a:pt x="278" y="129"/>
                      <a:pt x="278" y="128"/>
                    </a:cubicBezTo>
                    <a:cubicBezTo>
                      <a:pt x="278" y="128"/>
                      <a:pt x="279" y="127"/>
                      <a:pt x="279" y="127"/>
                    </a:cubicBezTo>
                    <a:cubicBezTo>
                      <a:pt x="280" y="127"/>
                      <a:pt x="280" y="128"/>
                      <a:pt x="280" y="128"/>
                    </a:cubicBezTo>
                    <a:cubicBezTo>
                      <a:pt x="281" y="129"/>
                      <a:pt x="281" y="129"/>
                      <a:pt x="281" y="130"/>
                    </a:cubicBezTo>
                    <a:cubicBezTo>
                      <a:pt x="281" y="133"/>
                      <a:pt x="281" y="135"/>
                      <a:pt x="281" y="137"/>
                    </a:cubicBezTo>
                    <a:cubicBezTo>
                      <a:pt x="281" y="138"/>
                      <a:pt x="281" y="138"/>
                      <a:pt x="281" y="139"/>
                    </a:cubicBezTo>
                    <a:cubicBezTo>
                      <a:pt x="281" y="139"/>
                      <a:pt x="282" y="139"/>
                      <a:pt x="282" y="139"/>
                    </a:cubicBezTo>
                    <a:cubicBezTo>
                      <a:pt x="284" y="138"/>
                      <a:pt x="285" y="140"/>
                      <a:pt x="285" y="142"/>
                    </a:cubicBezTo>
                    <a:cubicBezTo>
                      <a:pt x="284" y="143"/>
                      <a:pt x="284" y="145"/>
                      <a:pt x="284" y="146"/>
                    </a:cubicBezTo>
                    <a:cubicBezTo>
                      <a:pt x="283" y="147"/>
                      <a:pt x="283" y="148"/>
                      <a:pt x="282" y="149"/>
                    </a:cubicBezTo>
                    <a:cubicBezTo>
                      <a:pt x="282" y="150"/>
                      <a:pt x="282" y="151"/>
                      <a:pt x="281" y="151"/>
                    </a:cubicBezTo>
                    <a:cubicBezTo>
                      <a:pt x="281" y="152"/>
                      <a:pt x="281" y="152"/>
                      <a:pt x="280" y="152"/>
                    </a:cubicBezTo>
                    <a:cubicBezTo>
                      <a:pt x="280" y="154"/>
                      <a:pt x="279" y="156"/>
                      <a:pt x="279" y="157"/>
                    </a:cubicBezTo>
                    <a:cubicBezTo>
                      <a:pt x="279" y="158"/>
                      <a:pt x="279" y="158"/>
                      <a:pt x="279" y="158"/>
                    </a:cubicBezTo>
                    <a:cubicBezTo>
                      <a:pt x="279" y="159"/>
                      <a:pt x="279" y="160"/>
                      <a:pt x="279" y="161"/>
                    </a:cubicBezTo>
                    <a:cubicBezTo>
                      <a:pt x="277" y="165"/>
                      <a:pt x="274" y="168"/>
                      <a:pt x="272" y="172"/>
                    </a:cubicBezTo>
                    <a:cubicBezTo>
                      <a:pt x="270" y="175"/>
                      <a:pt x="268" y="178"/>
                      <a:pt x="265" y="181"/>
                    </a:cubicBezTo>
                    <a:cubicBezTo>
                      <a:pt x="264" y="182"/>
                      <a:pt x="263" y="183"/>
                      <a:pt x="263" y="184"/>
                    </a:cubicBezTo>
                    <a:cubicBezTo>
                      <a:pt x="262" y="185"/>
                      <a:pt x="261" y="185"/>
                      <a:pt x="260" y="186"/>
                    </a:cubicBezTo>
                    <a:cubicBezTo>
                      <a:pt x="259" y="187"/>
                      <a:pt x="259" y="188"/>
                      <a:pt x="258" y="189"/>
                    </a:cubicBezTo>
                    <a:cubicBezTo>
                      <a:pt x="256" y="190"/>
                      <a:pt x="255" y="191"/>
                      <a:pt x="253" y="193"/>
                    </a:cubicBezTo>
                    <a:cubicBezTo>
                      <a:pt x="253" y="193"/>
                      <a:pt x="253" y="193"/>
                      <a:pt x="253" y="194"/>
                    </a:cubicBezTo>
                    <a:cubicBezTo>
                      <a:pt x="253" y="195"/>
                      <a:pt x="253" y="196"/>
                      <a:pt x="253" y="197"/>
                    </a:cubicBezTo>
                    <a:cubicBezTo>
                      <a:pt x="253" y="198"/>
                      <a:pt x="254" y="198"/>
                      <a:pt x="254" y="198"/>
                    </a:cubicBezTo>
                    <a:cubicBezTo>
                      <a:pt x="256" y="200"/>
                      <a:pt x="256" y="201"/>
                      <a:pt x="254" y="203"/>
                    </a:cubicBezTo>
                    <a:cubicBezTo>
                      <a:pt x="254" y="203"/>
                      <a:pt x="254" y="203"/>
                      <a:pt x="253" y="203"/>
                    </a:cubicBezTo>
                    <a:close/>
                    <a:moveTo>
                      <a:pt x="204" y="137"/>
                    </a:moveTo>
                    <a:cubicBezTo>
                      <a:pt x="205" y="137"/>
                      <a:pt x="205" y="137"/>
                      <a:pt x="206" y="137"/>
                    </a:cubicBezTo>
                    <a:cubicBezTo>
                      <a:pt x="206" y="137"/>
                      <a:pt x="206" y="137"/>
                      <a:pt x="206" y="137"/>
                    </a:cubicBezTo>
                    <a:cubicBezTo>
                      <a:pt x="205" y="137"/>
                      <a:pt x="205" y="137"/>
                      <a:pt x="204" y="137"/>
                    </a:cubicBezTo>
                    <a:cubicBezTo>
                      <a:pt x="204" y="137"/>
                      <a:pt x="204" y="136"/>
                      <a:pt x="204" y="136"/>
                    </a:cubicBezTo>
                    <a:cubicBezTo>
                      <a:pt x="201" y="135"/>
                      <a:pt x="198" y="134"/>
                      <a:pt x="195" y="133"/>
                    </a:cubicBezTo>
                    <a:cubicBezTo>
                      <a:pt x="195" y="133"/>
                      <a:pt x="195" y="133"/>
                      <a:pt x="195" y="133"/>
                    </a:cubicBezTo>
                    <a:cubicBezTo>
                      <a:pt x="195" y="134"/>
                      <a:pt x="195" y="134"/>
                      <a:pt x="195" y="135"/>
                    </a:cubicBezTo>
                    <a:cubicBezTo>
                      <a:pt x="196" y="134"/>
                      <a:pt x="197" y="134"/>
                      <a:pt x="198" y="135"/>
                    </a:cubicBezTo>
                    <a:cubicBezTo>
                      <a:pt x="199" y="135"/>
                      <a:pt x="201" y="136"/>
                      <a:pt x="202" y="136"/>
                    </a:cubicBezTo>
                    <a:cubicBezTo>
                      <a:pt x="203" y="136"/>
                      <a:pt x="204" y="137"/>
                      <a:pt x="204" y="137"/>
                    </a:cubicBezTo>
                    <a:close/>
                    <a:moveTo>
                      <a:pt x="242" y="183"/>
                    </a:moveTo>
                    <a:cubicBezTo>
                      <a:pt x="242" y="182"/>
                      <a:pt x="242" y="182"/>
                      <a:pt x="242" y="182"/>
                    </a:cubicBezTo>
                    <a:cubicBezTo>
                      <a:pt x="241" y="180"/>
                      <a:pt x="240" y="177"/>
                      <a:pt x="239" y="175"/>
                    </a:cubicBezTo>
                    <a:cubicBezTo>
                      <a:pt x="236" y="168"/>
                      <a:pt x="232" y="162"/>
                      <a:pt x="228" y="156"/>
                    </a:cubicBezTo>
                    <a:cubicBezTo>
                      <a:pt x="224" y="152"/>
                      <a:pt x="220" y="148"/>
                      <a:pt x="215" y="146"/>
                    </a:cubicBezTo>
                    <a:cubicBezTo>
                      <a:pt x="209" y="143"/>
                      <a:pt x="203" y="141"/>
                      <a:pt x="197" y="140"/>
                    </a:cubicBezTo>
                    <a:cubicBezTo>
                      <a:pt x="197" y="139"/>
                      <a:pt x="196" y="140"/>
                      <a:pt x="196" y="140"/>
                    </a:cubicBezTo>
                    <a:cubicBezTo>
                      <a:pt x="195" y="140"/>
                      <a:pt x="193" y="140"/>
                      <a:pt x="193" y="138"/>
                    </a:cubicBezTo>
                    <a:cubicBezTo>
                      <a:pt x="193" y="137"/>
                      <a:pt x="193" y="137"/>
                      <a:pt x="192" y="137"/>
                    </a:cubicBezTo>
                    <a:cubicBezTo>
                      <a:pt x="191" y="135"/>
                      <a:pt x="191" y="134"/>
                      <a:pt x="191" y="132"/>
                    </a:cubicBezTo>
                    <a:cubicBezTo>
                      <a:pt x="188" y="131"/>
                      <a:pt x="185" y="130"/>
                      <a:pt x="182" y="130"/>
                    </a:cubicBezTo>
                    <a:cubicBezTo>
                      <a:pt x="182" y="131"/>
                      <a:pt x="181" y="132"/>
                      <a:pt x="182" y="133"/>
                    </a:cubicBezTo>
                    <a:cubicBezTo>
                      <a:pt x="182" y="133"/>
                      <a:pt x="181" y="135"/>
                      <a:pt x="180" y="135"/>
                    </a:cubicBezTo>
                    <a:cubicBezTo>
                      <a:pt x="179" y="135"/>
                      <a:pt x="178" y="135"/>
                      <a:pt x="177" y="134"/>
                    </a:cubicBezTo>
                    <a:cubicBezTo>
                      <a:pt x="177" y="134"/>
                      <a:pt x="177" y="133"/>
                      <a:pt x="177" y="133"/>
                    </a:cubicBezTo>
                    <a:cubicBezTo>
                      <a:pt x="176" y="133"/>
                      <a:pt x="176" y="132"/>
                      <a:pt x="175" y="132"/>
                    </a:cubicBezTo>
                    <a:cubicBezTo>
                      <a:pt x="174" y="132"/>
                      <a:pt x="173" y="131"/>
                      <a:pt x="174" y="129"/>
                    </a:cubicBezTo>
                    <a:cubicBezTo>
                      <a:pt x="174" y="129"/>
                      <a:pt x="174" y="129"/>
                      <a:pt x="174" y="128"/>
                    </a:cubicBezTo>
                    <a:cubicBezTo>
                      <a:pt x="170" y="128"/>
                      <a:pt x="167" y="127"/>
                      <a:pt x="163" y="127"/>
                    </a:cubicBezTo>
                    <a:cubicBezTo>
                      <a:pt x="163" y="127"/>
                      <a:pt x="163" y="128"/>
                      <a:pt x="163" y="128"/>
                    </a:cubicBezTo>
                    <a:cubicBezTo>
                      <a:pt x="163" y="129"/>
                      <a:pt x="163" y="130"/>
                      <a:pt x="163" y="132"/>
                    </a:cubicBezTo>
                    <a:cubicBezTo>
                      <a:pt x="163" y="133"/>
                      <a:pt x="163" y="134"/>
                      <a:pt x="163" y="134"/>
                    </a:cubicBezTo>
                    <a:cubicBezTo>
                      <a:pt x="162" y="135"/>
                      <a:pt x="162" y="136"/>
                      <a:pt x="162" y="136"/>
                    </a:cubicBezTo>
                    <a:cubicBezTo>
                      <a:pt x="161" y="138"/>
                      <a:pt x="161" y="138"/>
                      <a:pt x="159" y="139"/>
                    </a:cubicBezTo>
                    <a:cubicBezTo>
                      <a:pt x="159" y="139"/>
                      <a:pt x="158" y="139"/>
                      <a:pt x="158" y="139"/>
                    </a:cubicBezTo>
                    <a:cubicBezTo>
                      <a:pt x="153" y="138"/>
                      <a:pt x="149" y="138"/>
                      <a:pt x="145" y="137"/>
                    </a:cubicBezTo>
                    <a:cubicBezTo>
                      <a:pt x="144" y="137"/>
                      <a:pt x="143" y="137"/>
                      <a:pt x="143" y="137"/>
                    </a:cubicBezTo>
                    <a:cubicBezTo>
                      <a:pt x="141" y="138"/>
                      <a:pt x="141" y="138"/>
                      <a:pt x="140" y="138"/>
                    </a:cubicBezTo>
                    <a:cubicBezTo>
                      <a:pt x="139" y="138"/>
                      <a:pt x="139" y="139"/>
                      <a:pt x="139" y="140"/>
                    </a:cubicBezTo>
                    <a:cubicBezTo>
                      <a:pt x="139" y="141"/>
                      <a:pt x="139" y="141"/>
                      <a:pt x="140" y="142"/>
                    </a:cubicBezTo>
                    <a:cubicBezTo>
                      <a:pt x="141" y="139"/>
                      <a:pt x="143" y="138"/>
                      <a:pt x="144" y="140"/>
                    </a:cubicBezTo>
                    <a:cubicBezTo>
                      <a:pt x="146" y="141"/>
                      <a:pt x="146" y="142"/>
                      <a:pt x="144" y="143"/>
                    </a:cubicBezTo>
                    <a:cubicBezTo>
                      <a:pt x="144" y="143"/>
                      <a:pt x="144" y="143"/>
                      <a:pt x="144" y="144"/>
                    </a:cubicBezTo>
                    <a:cubicBezTo>
                      <a:pt x="144" y="144"/>
                      <a:pt x="143" y="144"/>
                      <a:pt x="143" y="144"/>
                    </a:cubicBezTo>
                    <a:cubicBezTo>
                      <a:pt x="144" y="148"/>
                      <a:pt x="145" y="152"/>
                      <a:pt x="145" y="156"/>
                    </a:cubicBezTo>
                    <a:cubicBezTo>
                      <a:pt x="145" y="158"/>
                      <a:pt x="145" y="160"/>
                      <a:pt x="145" y="162"/>
                    </a:cubicBezTo>
                    <a:cubicBezTo>
                      <a:pt x="145" y="163"/>
                      <a:pt x="146" y="164"/>
                      <a:pt x="146" y="164"/>
                    </a:cubicBezTo>
                    <a:cubicBezTo>
                      <a:pt x="146" y="165"/>
                      <a:pt x="146" y="166"/>
                      <a:pt x="145" y="166"/>
                    </a:cubicBezTo>
                    <a:cubicBezTo>
                      <a:pt x="144" y="166"/>
                      <a:pt x="143" y="165"/>
                      <a:pt x="143" y="164"/>
                    </a:cubicBezTo>
                    <a:cubicBezTo>
                      <a:pt x="143" y="163"/>
                      <a:pt x="143" y="163"/>
                      <a:pt x="144" y="161"/>
                    </a:cubicBezTo>
                    <a:cubicBezTo>
                      <a:pt x="141" y="163"/>
                      <a:pt x="140" y="162"/>
                      <a:pt x="138" y="160"/>
                    </a:cubicBezTo>
                    <a:cubicBezTo>
                      <a:pt x="138" y="161"/>
                      <a:pt x="138" y="161"/>
                      <a:pt x="138" y="162"/>
                    </a:cubicBezTo>
                    <a:cubicBezTo>
                      <a:pt x="138" y="162"/>
                      <a:pt x="138" y="163"/>
                      <a:pt x="137" y="163"/>
                    </a:cubicBezTo>
                    <a:cubicBezTo>
                      <a:pt x="137" y="163"/>
                      <a:pt x="136" y="163"/>
                      <a:pt x="136" y="162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6" y="159"/>
                      <a:pt x="136" y="157"/>
                      <a:pt x="136" y="156"/>
                    </a:cubicBezTo>
                    <a:cubicBezTo>
                      <a:pt x="136" y="152"/>
                      <a:pt x="136" y="148"/>
                      <a:pt x="136" y="144"/>
                    </a:cubicBezTo>
                    <a:cubicBezTo>
                      <a:pt x="136" y="143"/>
                      <a:pt x="136" y="142"/>
                      <a:pt x="135" y="142"/>
                    </a:cubicBezTo>
                    <a:cubicBezTo>
                      <a:pt x="134" y="141"/>
                      <a:pt x="135" y="140"/>
                      <a:pt x="136" y="140"/>
                    </a:cubicBezTo>
                    <a:cubicBezTo>
                      <a:pt x="136" y="140"/>
                      <a:pt x="136" y="140"/>
                      <a:pt x="137" y="140"/>
                    </a:cubicBezTo>
                    <a:cubicBezTo>
                      <a:pt x="137" y="139"/>
                      <a:pt x="137" y="137"/>
                      <a:pt x="138" y="136"/>
                    </a:cubicBezTo>
                    <a:cubicBezTo>
                      <a:pt x="137" y="136"/>
                      <a:pt x="137" y="136"/>
                      <a:pt x="136" y="136"/>
                    </a:cubicBezTo>
                    <a:cubicBezTo>
                      <a:pt x="134" y="136"/>
                      <a:pt x="132" y="135"/>
                      <a:pt x="129" y="135"/>
                    </a:cubicBezTo>
                    <a:cubicBezTo>
                      <a:pt x="128" y="134"/>
                      <a:pt x="127" y="134"/>
                      <a:pt x="127" y="133"/>
                    </a:cubicBezTo>
                    <a:cubicBezTo>
                      <a:pt x="126" y="133"/>
                      <a:pt x="125" y="132"/>
                      <a:pt x="124" y="132"/>
                    </a:cubicBezTo>
                    <a:cubicBezTo>
                      <a:pt x="123" y="132"/>
                      <a:pt x="123" y="131"/>
                      <a:pt x="122" y="129"/>
                    </a:cubicBezTo>
                    <a:cubicBezTo>
                      <a:pt x="122" y="129"/>
                      <a:pt x="122" y="129"/>
                      <a:pt x="122" y="128"/>
                    </a:cubicBezTo>
                    <a:cubicBezTo>
                      <a:pt x="121" y="128"/>
                      <a:pt x="121" y="129"/>
                      <a:pt x="120" y="129"/>
                    </a:cubicBezTo>
                    <a:cubicBezTo>
                      <a:pt x="120" y="129"/>
                      <a:pt x="120" y="129"/>
                      <a:pt x="120" y="129"/>
                    </a:cubicBezTo>
                    <a:cubicBezTo>
                      <a:pt x="121" y="130"/>
                      <a:pt x="121" y="131"/>
                      <a:pt x="121" y="132"/>
                    </a:cubicBezTo>
                    <a:cubicBezTo>
                      <a:pt x="120" y="133"/>
                      <a:pt x="119" y="133"/>
                      <a:pt x="118" y="133"/>
                    </a:cubicBezTo>
                    <a:cubicBezTo>
                      <a:pt x="117" y="133"/>
                      <a:pt x="116" y="132"/>
                      <a:pt x="116" y="131"/>
                    </a:cubicBezTo>
                    <a:cubicBezTo>
                      <a:pt x="116" y="131"/>
                      <a:pt x="116" y="130"/>
                      <a:pt x="116" y="130"/>
                    </a:cubicBezTo>
                    <a:cubicBezTo>
                      <a:pt x="113" y="130"/>
                      <a:pt x="111" y="131"/>
                      <a:pt x="109" y="132"/>
                    </a:cubicBezTo>
                    <a:cubicBezTo>
                      <a:pt x="103" y="133"/>
                      <a:pt x="97" y="134"/>
                      <a:pt x="91" y="136"/>
                    </a:cubicBezTo>
                    <a:cubicBezTo>
                      <a:pt x="86" y="138"/>
                      <a:pt x="82" y="140"/>
                      <a:pt x="78" y="143"/>
                    </a:cubicBezTo>
                    <a:cubicBezTo>
                      <a:pt x="74" y="145"/>
                      <a:pt x="71" y="148"/>
                      <a:pt x="67" y="151"/>
                    </a:cubicBezTo>
                    <a:cubicBezTo>
                      <a:pt x="66" y="153"/>
                      <a:pt x="65" y="154"/>
                      <a:pt x="65" y="155"/>
                    </a:cubicBezTo>
                    <a:cubicBezTo>
                      <a:pt x="65" y="157"/>
                      <a:pt x="65" y="157"/>
                      <a:pt x="62" y="157"/>
                    </a:cubicBezTo>
                    <a:cubicBezTo>
                      <a:pt x="59" y="161"/>
                      <a:pt x="57" y="165"/>
                      <a:pt x="55" y="169"/>
                    </a:cubicBezTo>
                    <a:cubicBezTo>
                      <a:pt x="52" y="176"/>
                      <a:pt x="50" y="183"/>
                      <a:pt x="48" y="189"/>
                    </a:cubicBezTo>
                    <a:cubicBezTo>
                      <a:pt x="47" y="191"/>
                      <a:pt x="47" y="194"/>
                      <a:pt x="45" y="195"/>
                    </a:cubicBezTo>
                    <a:cubicBezTo>
                      <a:pt x="45" y="196"/>
                      <a:pt x="45" y="196"/>
                      <a:pt x="46" y="197"/>
                    </a:cubicBezTo>
                    <a:cubicBezTo>
                      <a:pt x="46" y="197"/>
                      <a:pt x="46" y="197"/>
                      <a:pt x="47" y="197"/>
                    </a:cubicBezTo>
                    <a:cubicBezTo>
                      <a:pt x="49" y="197"/>
                      <a:pt x="51" y="197"/>
                      <a:pt x="53" y="197"/>
                    </a:cubicBezTo>
                    <a:cubicBezTo>
                      <a:pt x="55" y="197"/>
                      <a:pt x="56" y="197"/>
                      <a:pt x="57" y="197"/>
                    </a:cubicBezTo>
                    <a:cubicBezTo>
                      <a:pt x="59" y="198"/>
                      <a:pt x="61" y="198"/>
                      <a:pt x="63" y="198"/>
                    </a:cubicBezTo>
                    <a:cubicBezTo>
                      <a:pt x="63" y="198"/>
                      <a:pt x="64" y="198"/>
                      <a:pt x="64" y="198"/>
                    </a:cubicBezTo>
                    <a:cubicBezTo>
                      <a:pt x="63" y="195"/>
                      <a:pt x="61" y="191"/>
                      <a:pt x="60" y="188"/>
                    </a:cubicBezTo>
                    <a:cubicBezTo>
                      <a:pt x="59" y="189"/>
                      <a:pt x="59" y="189"/>
                      <a:pt x="58" y="190"/>
                    </a:cubicBezTo>
                    <a:cubicBezTo>
                      <a:pt x="56" y="191"/>
                      <a:pt x="54" y="191"/>
                      <a:pt x="53" y="188"/>
                    </a:cubicBezTo>
                    <a:cubicBezTo>
                      <a:pt x="52" y="187"/>
                      <a:pt x="52" y="186"/>
                      <a:pt x="52" y="185"/>
                    </a:cubicBezTo>
                    <a:cubicBezTo>
                      <a:pt x="52" y="184"/>
                      <a:pt x="52" y="184"/>
                      <a:pt x="52" y="184"/>
                    </a:cubicBezTo>
                    <a:cubicBezTo>
                      <a:pt x="53" y="183"/>
                      <a:pt x="54" y="183"/>
                      <a:pt x="55" y="183"/>
                    </a:cubicBezTo>
                    <a:cubicBezTo>
                      <a:pt x="55" y="183"/>
                      <a:pt x="56" y="184"/>
                      <a:pt x="56" y="184"/>
                    </a:cubicBezTo>
                    <a:cubicBezTo>
                      <a:pt x="56" y="184"/>
                      <a:pt x="57" y="183"/>
                      <a:pt x="57" y="183"/>
                    </a:cubicBezTo>
                    <a:cubicBezTo>
                      <a:pt x="57" y="182"/>
                      <a:pt x="58" y="182"/>
                      <a:pt x="58" y="182"/>
                    </a:cubicBezTo>
                    <a:cubicBezTo>
                      <a:pt x="59" y="182"/>
                      <a:pt x="60" y="182"/>
                      <a:pt x="59" y="183"/>
                    </a:cubicBezTo>
                    <a:cubicBezTo>
                      <a:pt x="59" y="183"/>
                      <a:pt x="60" y="184"/>
                      <a:pt x="60" y="184"/>
                    </a:cubicBezTo>
                    <a:cubicBezTo>
                      <a:pt x="60" y="185"/>
                      <a:pt x="60" y="185"/>
                      <a:pt x="60" y="186"/>
                    </a:cubicBezTo>
                    <a:cubicBezTo>
                      <a:pt x="60" y="186"/>
                      <a:pt x="60" y="187"/>
                      <a:pt x="61" y="187"/>
                    </a:cubicBezTo>
                    <a:cubicBezTo>
                      <a:pt x="61" y="189"/>
                      <a:pt x="62" y="190"/>
                      <a:pt x="63" y="192"/>
                    </a:cubicBezTo>
                    <a:cubicBezTo>
                      <a:pt x="63" y="194"/>
                      <a:pt x="64" y="195"/>
                      <a:pt x="66" y="197"/>
                    </a:cubicBezTo>
                    <a:cubicBezTo>
                      <a:pt x="67" y="197"/>
                      <a:pt x="67" y="198"/>
                      <a:pt x="66" y="198"/>
                    </a:cubicBezTo>
                    <a:cubicBezTo>
                      <a:pt x="66" y="199"/>
                      <a:pt x="66" y="199"/>
                      <a:pt x="66" y="199"/>
                    </a:cubicBezTo>
                    <a:cubicBezTo>
                      <a:pt x="66" y="199"/>
                      <a:pt x="66" y="199"/>
                      <a:pt x="67" y="199"/>
                    </a:cubicBezTo>
                    <a:cubicBezTo>
                      <a:pt x="72" y="201"/>
                      <a:pt x="77" y="203"/>
                      <a:pt x="82" y="205"/>
                    </a:cubicBezTo>
                    <a:cubicBezTo>
                      <a:pt x="86" y="207"/>
                      <a:pt x="89" y="209"/>
                      <a:pt x="92" y="211"/>
                    </a:cubicBezTo>
                    <a:cubicBezTo>
                      <a:pt x="93" y="212"/>
                      <a:pt x="94" y="213"/>
                      <a:pt x="96" y="214"/>
                    </a:cubicBezTo>
                    <a:cubicBezTo>
                      <a:pt x="96" y="214"/>
                      <a:pt x="97" y="214"/>
                      <a:pt x="98" y="214"/>
                    </a:cubicBezTo>
                    <a:cubicBezTo>
                      <a:pt x="100" y="215"/>
                      <a:pt x="102" y="216"/>
                      <a:pt x="104" y="217"/>
                    </a:cubicBezTo>
                    <a:cubicBezTo>
                      <a:pt x="104" y="218"/>
                      <a:pt x="105" y="218"/>
                      <a:pt x="105" y="219"/>
                    </a:cubicBezTo>
                    <a:cubicBezTo>
                      <a:pt x="105" y="220"/>
                      <a:pt x="107" y="221"/>
                      <a:pt x="107" y="222"/>
                    </a:cubicBezTo>
                    <a:cubicBezTo>
                      <a:pt x="107" y="222"/>
                      <a:pt x="107" y="222"/>
                      <a:pt x="107" y="222"/>
                    </a:cubicBezTo>
                    <a:cubicBezTo>
                      <a:pt x="108" y="223"/>
                      <a:pt x="108" y="224"/>
                      <a:pt x="108" y="225"/>
                    </a:cubicBezTo>
                    <a:cubicBezTo>
                      <a:pt x="108" y="226"/>
                      <a:pt x="107" y="227"/>
                      <a:pt x="106" y="227"/>
                    </a:cubicBezTo>
                    <a:cubicBezTo>
                      <a:pt x="105" y="227"/>
                      <a:pt x="105" y="226"/>
                      <a:pt x="105" y="226"/>
                    </a:cubicBezTo>
                    <a:cubicBezTo>
                      <a:pt x="105" y="227"/>
                      <a:pt x="105" y="229"/>
                      <a:pt x="105" y="230"/>
                    </a:cubicBezTo>
                    <a:cubicBezTo>
                      <a:pt x="105" y="230"/>
                      <a:pt x="106" y="230"/>
                      <a:pt x="106" y="231"/>
                    </a:cubicBezTo>
                    <a:cubicBezTo>
                      <a:pt x="107" y="231"/>
                      <a:pt x="108" y="231"/>
                      <a:pt x="109" y="232"/>
                    </a:cubicBezTo>
                    <a:cubicBezTo>
                      <a:pt x="114" y="232"/>
                      <a:pt x="119" y="232"/>
                      <a:pt x="124" y="232"/>
                    </a:cubicBezTo>
                    <a:cubicBezTo>
                      <a:pt x="126" y="232"/>
                      <a:pt x="129" y="232"/>
                      <a:pt x="131" y="232"/>
                    </a:cubicBezTo>
                    <a:cubicBezTo>
                      <a:pt x="137" y="232"/>
                      <a:pt x="143" y="232"/>
                      <a:pt x="149" y="232"/>
                    </a:cubicBezTo>
                    <a:cubicBezTo>
                      <a:pt x="155" y="232"/>
                      <a:pt x="162" y="231"/>
                      <a:pt x="169" y="231"/>
                    </a:cubicBezTo>
                    <a:cubicBezTo>
                      <a:pt x="174" y="231"/>
                      <a:pt x="180" y="231"/>
                      <a:pt x="185" y="231"/>
                    </a:cubicBezTo>
                    <a:cubicBezTo>
                      <a:pt x="186" y="231"/>
                      <a:pt x="186" y="231"/>
                      <a:pt x="187" y="231"/>
                    </a:cubicBezTo>
                    <a:cubicBezTo>
                      <a:pt x="187" y="231"/>
                      <a:pt x="187" y="230"/>
                      <a:pt x="187" y="230"/>
                    </a:cubicBezTo>
                    <a:cubicBezTo>
                      <a:pt x="187" y="229"/>
                      <a:pt x="187" y="228"/>
                      <a:pt x="187" y="227"/>
                    </a:cubicBezTo>
                    <a:cubicBezTo>
                      <a:pt x="187" y="225"/>
                      <a:pt x="188" y="223"/>
                      <a:pt x="189" y="222"/>
                    </a:cubicBezTo>
                    <a:cubicBezTo>
                      <a:pt x="191" y="222"/>
                      <a:pt x="192" y="221"/>
                      <a:pt x="193" y="220"/>
                    </a:cubicBezTo>
                    <a:cubicBezTo>
                      <a:pt x="194" y="220"/>
                      <a:pt x="195" y="220"/>
                      <a:pt x="196" y="219"/>
                    </a:cubicBezTo>
                    <a:cubicBezTo>
                      <a:pt x="199" y="215"/>
                      <a:pt x="203" y="213"/>
                      <a:pt x="207" y="211"/>
                    </a:cubicBezTo>
                    <a:cubicBezTo>
                      <a:pt x="211" y="209"/>
                      <a:pt x="214" y="207"/>
                      <a:pt x="218" y="206"/>
                    </a:cubicBezTo>
                    <a:cubicBezTo>
                      <a:pt x="221" y="205"/>
                      <a:pt x="224" y="204"/>
                      <a:pt x="228" y="203"/>
                    </a:cubicBezTo>
                    <a:cubicBezTo>
                      <a:pt x="228" y="203"/>
                      <a:pt x="229" y="202"/>
                      <a:pt x="230" y="202"/>
                    </a:cubicBezTo>
                    <a:cubicBezTo>
                      <a:pt x="232" y="201"/>
                      <a:pt x="235" y="200"/>
                      <a:pt x="237" y="198"/>
                    </a:cubicBezTo>
                    <a:cubicBezTo>
                      <a:pt x="237" y="198"/>
                      <a:pt x="238" y="198"/>
                      <a:pt x="238" y="198"/>
                    </a:cubicBezTo>
                    <a:cubicBezTo>
                      <a:pt x="237" y="197"/>
                      <a:pt x="237" y="197"/>
                      <a:pt x="238" y="196"/>
                    </a:cubicBezTo>
                    <a:cubicBezTo>
                      <a:pt x="239" y="195"/>
                      <a:pt x="239" y="193"/>
                      <a:pt x="240" y="192"/>
                    </a:cubicBezTo>
                    <a:cubicBezTo>
                      <a:pt x="240" y="191"/>
                      <a:pt x="240" y="190"/>
                      <a:pt x="240" y="189"/>
                    </a:cubicBezTo>
                    <a:cubicBezTo>
                      <a:pt x="240" y="189"/>
                      <a:pt x="240" y="189"/>
                      <a:pt x="240" y="189"/>
                    </a:cubicBezTo>
                    <a:cubicBezTo>
                      <a:pt x="239" y="189"/>
                      <a:pt x="239" y="189"/>
                      <a:pt x="239" y="188"/>
                    </a:cubicBezTo>
                    <a:cubicBezTo>
                      <a:pt x="239" y="188"/>
                      <a:pt x="239" y="187"/>
                      <a:pt x="239" y="187"/>
                    </a:cubicBezTo>
                    <a:cubicBezTo>
                      <a:pt x="239" y="186"/>
                      <a:pt x="240" y="185"/>
                      <a:pt x="240" y="185"/>
                    </a:cubicBezTo>
                    <a:cubicBezTo>
                      <a:pt x="241" y="184"/>
                      <a:pt x="242" y="184"/>
                      <a:pt x="242" y="183"/>
                    </a:cubicBezTo>
                    <a:close/>
                    <a:moveTo>
                      <a:pt x="87" y="94"/>
                    </a:moveTo>
                    <a:cubicBezTo>
                      <a:pt x="87" y="94"/>
                      <a:pt x="87" y="94"/>
                      <a:pt x="87" y="94"/>
                    </a:cubicBezTo>
                    <a:cubicBezTo>
                      <a:pt x="88" y="89"/>
                      <a:pt x="89" y="85"/>
                      <a:pt x="91" y="81"/>
                    </a:cubicBezTo>
                    <a:cubicBezTo>
                      <a:pt x="92" y="80"/>
                      <a:pt x="92" y="79"/>
                      <a:pt x="93" y="78"/>
                    </a:cubicBezTo>
                    <a:cubicBezTo>
                      <a:pt x="93" y="77"/>
                      <a:pt x="93" y="76"/>
                      <a:pt x="94" y="77"/>
                    </a:cubicBezTo>
                    <a:cubicBezTo>
                      <a:pt x="95" y="77"/>
                      <a:pt x="96" y="77"/>
                      <a:pt x="96" y="78"/>
                    </a:cubicBezTo>
                    <a:cubicBezTo>
                      <a:pt x="96" y="79"/>
                      <a:pt x="96" y="79"/>
                      <a:pt x="95" y="79"/>
                    </a:cubicBezTo>
                    <a:cubicBezTo>
                      <a:pt x="94" y="80"/>
                      <a:pt x="93" y="82"/>
                      <a:pt x="92" y="83"/>
                    </a:cubicBezTo>
                    <a:cubicBezTo>
                      <a:pt x="92" y="84"/>
                      <a:pt x="91" y="86"/>
                      <a:pt x="90" y="87"/>
                    </a:cubicBezTo>
                    <a:cubicBezTo>
                      <a:pt x="90" y="88"/>
                      <a:pt x="90" y="89"/>
                      <a:pt x="91" y="90"/>
                    </a:cubicBezTo>
                    <a:cubicBezTo>
                      <a:pt x="92" y="91"/>
                      <a:pt x="92" y="93"/>
                      <a:pt x="93" y="95"/>
                    </a:cubicBezTo>
                    <a:cubicBezTo>
                      <a:pt x="93" y="95"/>
                      <a:pt x="94" y="95"/>
                      <a:pt x="94" y="96"/>
                    </a:cubicBezTo>
                    <a:cubicBezTo>
                      <a:pt x="95" y="95"/>
                      <a:pt x="95" y="95"/>
                      <a:pt x="95" y="94"/>
                    </a:cubicBezTo>
                    <a:cubicBezTo>
                      <a:pt x="95" y="93"/>
                      <a:pt x="96" y="92"/>
                      <a:pt x="96" y="92"/>
                    </a:cubicBezTo>
                    <a:cubicBezTo>
                      <a:pt x="96" y="88"/>
                      <a:pt x="97" y="84"/>
                      <a:pt x="99" y="80"/>
                    </a:cubicBezTo>
                    <a:cubicBezTo>
                      <a:pt x="99" y="79"/>
                      <a:pt x="100" y="78"/>
                      <a:pt x="100" y="77"/>
                    </a:cubicBezTo>
                    <a:cubicBezTo>
                      <a:pt x="100" y="76"/>
                      <a:pt x="100" y="76"/>
                      <a:pt x="101" y="76"/>
                    </a:cubicBezTo>
                    <a:cubicBezTo>
                      <a:pt x="102" y="75"/>
                      <a:pt x="103" y="76"/>
                      <a:pt x="103" y="76"/>
                    </a:cubicBezTo>
                    <a:cubicBezTo>
                      <a:pt x="103" y="77"/>
                      <a:pt x="103" y="78"/>
                      <a:pt x="103" y="78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1" y="80"/>
                      <a:pt x="100" y="82"/>
                      <a:pt x="99" y="84"/>
                    </a:cubicBezTo>
                    <a:cubicBezTo>
                      <a:pt x="100" y="84"/>
                      <a:pt x="101" y="85"/>
                      <a:pt x="102" y="86"/>
                    </a:cubicBezTo>
                    <a:cubicBezTo>
                      <a:pt x="103" y="84"/>
                      <a:pt x="104" y="84"/>
                      <a:pt x="105" y="84"/>
                    </a:cubicBezTo>
                    <a:cubicBezTo>
                      <a:pt x="106" y="84"/>
                      <a:pt x="106" y="85"/>
                      <a:pt x="106" y="87"/>
                    </a:cubicBezTo>
                    <a:cubicBezTo>
                      <a:pt x="107" y="88"/>
                      <a:pt x="107" y="88"/>
                      <a:pt x="107" y="89"/>
                    </a:cubicBezTo>
                    <a:cubicBezTo>
                      <a:pt x="107" y="89"/>
                      <a:pt x="107" y="89"/>
                      <a:pt x="107" y="89"/>
                    </a:cubicBezTo>
                    <a:cubicBezTo>
                      <a:pt x="107" y="88"/>
                      <a:pt x="108" y="87"/>
                      <a:pt x="108" y="86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4"/>
                      <a:pt x="109" y="83"/>
                      <a:pt x="109" y="82"/>
                    </a:cubicBezTo>
                    <a:cubicBezTo>
                      <a:pt x="110" y="80"/>
                      <a:pt x="111" y="78"/>
                      <a:pt x="113" y="76"/>
                    </a:cubicBezTo>
                    <a:cubicBezTo>
                      <a:pt x="113" y="75"/>
                      <a:pt x="114" y="74"/>
                      <a:pt x="115" y="73"/>
                    </a:cubicBezTo>
                    <a:cubicBezTo>
                      <a:pt x="116" y="72"/>
                      <a:pt x="116" y="72"/>
                      <a:pt x="117" y="73"/>
                    </a:cubicBezTo>
                    <a:cubicBezTo>
                      <a:pt x="118" y="73"/>
                      <a:pt x="118" y="74"/>
                      <a:pt x="118" y="75"/>
                    </a:cubicBezTo>
                    <a:cubicBezTo>
                      <a:pt x="118" y="75"/>
                      <a:pt x="117" y="76"/>
                      <a:pt x="116" y="76"/>
                    </a:cubicBezTo>
                    <a:cubicBezTo>
                      <a:pt x="116" y="76"/>
                      <a:pt x="115" y="76"/>
                      <a:pt x="114" y="77"/>
                    </a:cubicBezTo>
                    <a:cubicBezTo>
                      <a:pt x="112" y="79"/>
                      <a:pt x="111" y="81"/>
                      <a:pt x="110" y="84"/>
                    </a:cubicBezTo>
                    <a:cubicBezTo>
                      <a:pt x="111" y="84"/>
                      <a:pt x="111" y="85"/>
                      <a:pt x="111" y="86"/>
                    </a:cubicBezTo>
                    <a:cubicBezTo>
                      <a:pt x="111" y="86"/>
                      <a:pt x="111" y="86"/>
                      <a:pt x="111" y="86"/>
                    </a:cubicBezTo>
                    <a:cubicBezTo>
                      <a:pt x="112" y="88"/>
                      <a:pt x="114" y="89"/>
                      <a:pt x="115" y="90"/>
                    </a:cubicBezTo>
                    <a:cubicBezTo>
                      <a:pt x="116" y="89"/>
                      <a:pt x="116" y="88"/>
                      <a:pt x="116" y="88"/>
                    </a:cubicBezTo>
                    <a:cubicBezTo>
                      <a:pt x="116" y="87"/>
                      <a:pt x="116" y="87"/>
                      <a:pt x="115" y="87"/>
                    </a:cubicBezTo>
                    <a:cubicBezTo>
                      <a:pt x="114" y="85"/>
                      <a:pt x="113" y="83"/>
                      <a:pt x="113" y="81"/>
                    </a:cubicBezTo>
                    <a:cubicBezTo>
                      <a:pt x="113" y="80"/>
                      <a:pt x="113" y="79"/>
                      <a:pt x="114" y="79"/>
                    </a:cubicBezTo>
                    <a:cubicBezTo>
                      <a:pt x="115" y="78"/>
                      <a:pt x="116" y="78"/>
                      <a:pt x="117" y="79"/>
                    </a:cubicBezTo>
                    <a:cubicBezTo>
                      <a:pt x="118" y="79"/>
                      <a:pt x="118" y="81"/>
                      <a:pt x="117" y="82"/>
                    </a:cubicBezTo>
                    <a:cubicBezTo>
                      <a:pt x="117" y="83"/>
                      <a:pt x="117" y="83"/>
                      <a:pt x="117" y="84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9" y="81"/>
                      <a:pt x="120" y="78"/>
                      <a:pt x="122" y="75"/>
                    </a:cubicBezTo>
                    <a:cubicBezTo>
                      <a:pt x="123" y="75"/>
                      <a:pt x="123" y="74"/>
                      <a:pt x="123" y="73"/>
                    </a:cubicBezTo>
                    <a:cubicBezTo>
                      <a:pt x="123" y="72"/>
                      <a:pt x="124" y="72"/>
                      <a:pt x="125" y="71"/>
                    </a:cubicBezTo>
                    <a:cubicBezTo>
                      <a:pt x="125" y="71"/>
                      <a:pt x="125" y="71"/>
                      <a:pt x="126" y="71"/>
                    </a:cubicBezTo>
                    <a:cubicBezTo>
                      <a:pt x="126" y="70"/>
                      <a:pt x="126" y="69"/>
                      <a:pt x="127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9" y="66"/>
                      <a:pt x="130" y="65"/>
                    </a:cubicBezTo>
                    <a:cubicBezTo>
                      <a:pt x="130" y="64"/>
                      <a:pt x="131" y="64"/>
                      <a:pt x="131" y="63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0" y="64"/>
                      <a:pt x="129" y="64"/>
                      <a:pt x="127" y="65"/>
                    </a:cubicBezTo>
                    <a:cubicBezTo>
                      <a:pt x="127" y="66"/>
                      <a:pt x="127" y="66"/>
                      <a:pt x="127" y="67"/>
                    </a:cubicBezTo>
                    <a:cubicBezTo>
                      <a:pt x="127" y="68"/>
                      <a:pt x="127" y="68"/>
                      <a:pt x="126" y="68"/>
                    </a:cubicBezTo>
                    <a:cubicBezTo>
                      <a:pt x="126" y="68"/>
                      <a:pt x="125" y="68"/>
                      <a:pt x="125" y="67"/>
                    </a:cubicBezTo>
                    <a:cubicBezTo>
                      <a:pt x="124" y="67"/>
                      <a:pt x="124" y="66"/>
                      <a:pt x="124" y="66"/>
                    </a:cubicBezTo>
                    <a:cubicBezTo>
                      <a:pt x="124" y="64"/>
                      <a:pt x="124" y="63"/>
                      <a:pt x="123" y="63"/>
                    </a:cubicBezTo>
                    <a:cubicBezTo>
                      <a:pt x="122" y="62"/>
                      <a:pt x="122" y="62"/>
                      <a:pt x="121" y="62"/>
                    </a:cubicBezTo>
                    <a:cubicBezTo>
                      <a:pt x="120" y="61"/>
                      <a:pt x="119" y="60"/>
                      <a:pt x="119" y="59"/>
                    </a:cubicBezTo>
                    <a:cubicBezTo>
                      <a:pt x="119" y="59"/>
                      <a:pt x="118" y="59"/>
                      <a:pt x="118" y="59"/>
                    </a:cubicBezTo>
                    <a:cubicBezTo>
                      <a:pt x="110" y="62"/>
                      <a:pt x="101" y="65"/>
                      <a:pt x="93" y="69"/>
                    </a:cubicBezTo>
                    <a:cubicBezTo>
                      <a:pt x="92" y="69"/>
                      <a:pt x="92" y="70"/>
                      <a:pt x="91" y="70"/>
                    </a:cubicBezTo>
                    <a:cubicBezTo>
                      <a:pt x="84" y="74"/>
                      <a:pt x="78" y="80"/>
                      <a:pt x="72" y="85"/>
                    </a:cubicBezTo>
                    <a:cubicBezTo>
                      <a:pt x="70" y="86"/>
                      <a:pt x="70" y="87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2" y="94"/>
                      <a:pt x="75" y="98"/>
                      <a:pt x="78" y="101"/>
                    </a:cubicBezTo>
                    <a:cubicBezTo>
                      <a:pt x="78" y="102"/>
                      <a:pt x="79" y="102"/>
                      <a:pt x="79" y="101"/>
                    </a:cubicBezTo>
                    <a:cubicBezTo>
                      <a:pt x="79" y="101"/>
                      <a:pt x="79" y="100"/>
                      <a:pt x="79" y="99"/>
                    </a:cubicBezTo>
                    <a:cubicBezTo>
                      <a:pt x="78" y="98"/>
                      <a:pt x="78" y="97"/>
                      <a:pt x="77" y="96"/>
                    </a:cubicBezTo>
                    <a:cubicBezTo>
                      <a:pt x="77" y="95"/>
                      <a:pt x="77" y="94"/>
                      <a:pt x="78" y="94"/>
                    </a:cubicBezTo>
                    <a:cubicBezTo>
                      <a:pt x="79" y="94"/>
                      <a:pt x="79" y="94"/>
                      <a:pt x="80" y="95"/>
                    </a:cubicBezTo>
                    <a:cubicBezTo>
                      <a:pt x="80" y="95"/>
                      <a:pt x="80" y="95"/>
                      <a:pt x="80" y="96"/>
                    </a:cubicBezTo>
                    <a:cubicBezTo>
                      <a:pt x="80" y="95"/>
                      <a:pt x="81" y="95"/>
                      <a:pt x="81" y="94"/>
                    </a:cubicBezTo>
                    <a:cubicBezTo>
                      <a:pt x="81" y="92"/>
                      <a:pt x="82" y="89"/>
                      <a:pt x="83" y="86"/>
                    </a:cubicBezTo>
                    <a:cubicBezTo>
                      <a:pt x="83" y="85"/>
                      <a:pt x="83" y="84"/>
                      <a:pt x="83" y="83"/>
                    </a:cubicBezTo>
                    <a:cubicBezTo>
                      <a:pt x="84" y="82"/>
                      <a:pt x="84" y="82"/>
                      <a:pt x="85" y="82"/>
                    </a:cubicBezTo>
                    <a:cubicBezTo>
                      <a:pt x="85" y="82"/>
                      <a:pt x="86" y="82"/>
                      <a:pt x="86" y="83"/>
                    </a:cubicBezTo>
                    <a:cubicBezTo>
                      <a:pt x="87" y="83"/>
                      <a:pt x="87" y="84"/>
                      <a:pt x="86" y="84"/>
                    </a:cubicBezTo>
                    <a:cubicBezTo>
                      <a:pt x="85" y="85"/>
                      <a:pt x="84" y="86"/>
                      <a:pt x="84" y="88"/>
                    </a:cubicBezTo>
                    <a:cubicBezTo>
                      <a:pt x="83" y="90"/>
                      <a:pt x="82" y="92"/>
                      <a:pt x="82" y="95"/>
                    </a:cubicBezTo>
                    <a:cubicBezTo>
                      <a:pt x="82" y="95"/>
                      <a:pt x="82" y="95"/>
                      <a:pt x="82" y="96"/>
                    </a:cubicBezTo>
                    <a:cubicBezTo>
                      <a:pt x="84" y="95"/>
                      <a:pt x="85" y="94"/>
                      <a:pt x="87" y="94"/>
                    </a:cubicBezTo>
                    <a:close/>
                    <a:moveTo>
                      <a:pt x="215" y="34"/>
                    </a:moveTo>
                    <a:cubicBezTo>
                      <a:pt x="215" y="34"/>
                      <a:pt x="215" y="33"/>
                      <a:pt x="215" y="33"/>
                    </a:cubicBezTo>
                    <a:cubicBezTo>
                      <a:pt x="211" y="31"/>
                      <a:pt x="208" y="28"/>
                      <a:pt x="204" y="26"/>
                    </a:cubicBezTo>
                    <a:cubicBezTo>
                      <a:pt x="202" y="24"/>
                      <a:pt x="200" y="23"/>
                      <a:pt x="198" y="22"/>
                    </a:cubicBezTo>
                    <a:cubicBezTo>
                      <a:pt x="194" y="19"/>
                      <a:pt x="189" y="16"/>
                      <a:pt x="184" y="14"/>
                    </a:cubicBezTo>
                    <a:cubicBezTo>
                      <a:pt x="182" y="13"/>
                      <a:pt x="182" y="13"/>
                      <a:pt x="181" y="15"/>
                    </a:cubicBezTo>
                    <a:cubicBezTo>
                      <a:pt x="177" y="18"/>
                      <a:pt x="175" y="22"/>
                      <a:pt x="174" y="27"/>
                    </a:cubicBezTo>
                    <a:cubicBezTo>
                      <a:pt x="174" y="29"/>
                      <a:pt x="174" y="32"/>
                      <a:pt x="173" y="35"/>
                    </a:cubicBezTo>
                    <a:cubicBezTo>
                      <a:pt x="173" y="35"/>
                      <a:pt x="173" y="36"/>
                      <a:pt x="173" y="36"/>
                    </a:cubicBezTo>
                    <a:cubicBezTo>
                      <a:pt x="174" y="36"/>
                      <a:pt x="174" y="36"/>
                      <a:pt x="174" y="36"/>
                    </a:cubicBezTo>
                    <a:cubicBezTo>
                      <a:pt x="178" y="36"/>
                      <a:pt x="182" y="36"/>
                      <a:pt x="186" y="35"/>
                    </a:cubicBezTo>
                    <a:cubicBezTo>
                      <a:pt x="188" y="35"/>
                      <a:pt x="189" y="36"/>
                      <a:pt x="189" y="37"/>
                    </a:cubicBezTo>
                    <a:cubicBezTo>
                      <a:pt x="189" y="38"/>
                      <a:pt x="189" y="39"/>
                      <a:pt x="187" y="39"/>
                    </a:cubicBezTo>
                    <a:cubicBezTo>
                      <a:pt x="186" y="40"/>
                      <a:pt x="185" y="40"/>
                      <a:pt x="185" y="40"/>
                    </a:cubicBezTo>
                    <a:cubicBezTo>
                      <a:pt x="182" y="40"/>
                      <a:pt x="178" y="39"/>
                      <a:pt x="175" y="39"/>
                    </a:cubicBezTo>
                    <a:cubicBezTo>
                      <a:pt x="175" y="39"/>
                      <a:pt x="174" y="39"/>
                      <a:pt x="173" y="39"/>
                    </a:cubicBezTo>
                    <a:cubicBezTo>
                      <a:pt x="173" y="40"/>
                      <a:pt x="174" y="41"/>
                      <a:pt x="174" y="41"/>
                    </a:cubicBezTo>
                    <a:cubicBezTo>
                      <a:pt x="174" y="42"/>
                      <a:pt x="174" y="42"/>
                      <a:pt x="175" y="42"/>
                    </a:cubicBezTo>
                    <a:cubicBezTo>
                      <a:pt x="180" y="43"/>
                      <a:pt x="184" y="43"/>
                      <a:pt x="189" y="43"/>
                    </a:cubicBezTo>
                    <a:cubicBezTo>
                      <a:pt x="191" y="43"/>
                      <a:pt x="193" y="43"/>
                      <a:pt x="194" y="42"/>
                    </a:cubicBezTo>
                    <a:cubicBezTo>
                      <a:pt x="195" y="42"/>
                      <a:pt x="196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200" y="43"/>
                      <a:pt x="202" y="43"/>
                    </a:cubicBezTo>
                    <a:cubicBezTo>
                      <a:pt x="203" y="43"/>
                      <a:pt x="204" y="44"/>
                      <a:pt x="204" y="45"/>
                    </a:cubicBezTo>
                    <a:cubicBezTo>
                      <a:pt x="204" y="46"/>
                      <a:pt x="205" y="47"/>
                      <a:pt x="205" y="47"/>
                    </a:cubicBezTo>
                    <a:cubicBezTo>
                      <a:pt x="206" y="48"/>
                      <a:pt x="206" y="48"/>
                      <a:pt x="206" y="48"/>
                    </a:cubicBezTo>
                    <a:cubicBezTo>
                      <a:pt x="205" y="49"/>
                      <a:pt x="205" y="49"/>
                      <a:pt x="205" y="50"/>
                    </a:cubicBezTo>
                    <a:cubicBezTo>
                      <a:pt x="205" y="54"/>
                      <a:pt x="205" y="58"/>
                      <a:pt x="207" y="62"/>
                    </a:cubicBezTo>
                    <a:cubicBezTo>
                      <a:pt x="208" y="65"/>
                      <a:pt x="210" y="66"/>
                      <a:pt x="213" y="67"/>
                    </a:cubicBezTo>
                    <a:cubicBezTo>
                      <a:pt x="213" y="66"/>
                      <a:pt x="213" y="66"/>
                      <a:pt x="212" y="65"/>
                    </a:cubicBezTo>
                    <a:cubicBezTo>
                      <a:pt x="212" y="64"/>
                      <a:pt x="211" y="63"/>
                      <a:pt x="211" y="61"/>
                    </a:cubicBezTo>
                    <a:cubicBezTo>
                      <a:pt x="211" y="61"/>
                      <a:pt x="210" y="60"/>
                      <a:pt x="210" y="60"/>
                    </a:cubicBezTo>
                    <a:cubicBezTo>
                      <a:pt x="209" y="59"/>
                      <a:pt x="208" y="58"/>
                      <a:pt x="207" y="56"/>
                    </a:cubicBezTo>
                    <a:cubicBezTo>
                      <a:pt x="207" y="55"/>
                      <a:pt x="207" y="54"/>
                      <a:pt x="207" y="53"/>
                    </a:cubicBezTo>
                    <a:cubicBezTo>
                      <a:pt x="207" y="50"/>
                      <a:pt x="207" y="48"/>
                      <a:pt x="208" y="45"/>
                    </a:cubicBezTo>
                    <a:cubicBezTo>
                      <a:pt x="208" y="44"/>
                      <a:pt x="209" y="44"/>
                      <a:pt x="208" y="43"/>
                    </a:cubicBezTo>
                    <a:cubicBezTo>
                      <a:pt x="209" y="42"/>
                      <a:pt x="210" y="42"/>
                      <a:pt x="211" y="43"/>
                    </a:cubicBezTo>
                    <a:cubicBezTo>
                      <a:pt x="211" y="43"/>
                      <a:pt x="211" y="44"/>
                      <a:pt x="211" y="44"/>
                    </a:cubicBezTo>
                    <a:cubicBezTo>
                      <a:pt x="212" y="44"/>
                      <a:pt x="212" y="44"/>
                      <a:pt x="213" y="45"/>
                    </a:cubicBezTo>
                    <a:cubicBezTo>
                      <a:pt x="215" y="45"/>
                      <a:pt x="216" y="46"/>
                      <a:pt x="218" y="46"/>
                    </a:cubicBezTo>
                    <a:cubicBezTo>
                      <a:pt x="218" y="46"/>
                      <a:pt x="219" y="45"/>
                      <a:pt x="219" y="44"/>
                    </a:cubicBezTo>
                    <a:cubicBezTo>
                      <a:pt x="219" y="44"/>
                      <a:pt x="220" y="43"/>
                      <a:pt x="221" y="44"/>
                    </a:cubicBezTo>
                    <a:cubicBezTo>
                      <a:pt x="221" y="44"/>
                      <a:pt x="222" y="44"/>
                      <a:pt x="222" y="45"/>
                    </a:cubicBezTo>
                    <a:cubicBezTo>
                      <a:pt x="222" y="46"/>
                      <a:pt x="222" y="46"/>
                      <a:pt x="221" y="47"/>
                    </a:cubicBezTo>
                    <a:cubicBezTo>
                      <a:pt x="221" y="47"/>
                      <a:pt x="220" y="47"/>
                      <a:pt x="220" y="48"/>
                    </a:cubicBezTo>
                    <a:cubicBezTo>
                      <a:pt x="220" y="48"/>
                      <a:pt x="221" y="49"/>
                      <a:pt x="222" y="49"/>
                    </a:cubicBezTo>
                    <a:cubicBezTo>
                      <a:pt x="222" y="49"/>
                      <a:pt x="222" y="48"/>
                      <a:pt x="222" y="48"/>
                    </a:cubicBezTo>
                    <a:cubicBezTo>
                      <a:pt x="223" y="48"/>
                      <a:pt x="224" y="48"/>
                      <a:pt x="225" y="48"/>
                    </a:cubicBezTo>
                    <a:cubicBezTo>
                      <a:pt x="225" y="49"/>
                      <a:pt x="225" y="49"/>
                      <a:pt x="225" y="50"/>
                    </a:cubicBezTo>
                    <a:cubicBezTo>
                      <a:pt x="225" y="50"/>
                      <a:pt x="225" y="51"/>
                      <a:pt x="225" y="51"/>
                    </a:cubicBezTo>
                    <a:cubicBezTo>
                      <a:pt x="225" y="51"/>
                      <a:pt x="225" y="52"/>
                      <a:pt x="225" y="52"/>
                    </a:cubicBezTo>
                    <a:cubicBezTo>
                      <a:pt x="226" y="53"/>
                      <a:pt x="226" y="53"/>
                      <a:pt x="227" y="53"/>
                    </a:cubicBezTo>
                    <a:cubicBezTo>
                      <a:pt x="228" y="53"/>
                      <a:pt x="230" y="53"/>
                      <a:pt x="231" y="53"/>
                    </a:cubicBezTo>
                    <a:cubicBezTo>
                      <a:pt x="232" y="53"/>
                      <a:pt x="232" y="53"/>
                      <a:pt x="233" y="53"/>
                    </a:cubicBezTo>
                    <a:cubicBezTo>
                      <a:pt x="233" y="52"/>
                      <a:pt x="233" y="52"/>
                      <a:pt x="233" y="51"/>
                    </a:cubicBezTo>
                    <a:cubicBezTo>
                      <a:pt x="233" y="50"/>
                      <a:pt x="233" y="50"/>
                      <a:pt x="232" y="49"/>
                    </a:cubicBezTo>
                    <a:cubicBezTo>
                      <a:pt x="228" y="45"/>
                      <a:pt x="224" y="41"/>
                      <a:pt x="220" y="37"/>
                    </a:cubicBezTo>
                    <a:cubicBezTo>
                      <a:pt x="219" y="37"/>
                      <a:pt x="219" y="37"/>
                      <a:pt x="218" y="37"/>
                    </a:cubicBezTo>
                    <a:cubicBezTo>
                      <a:pt x="214" y="38"/>
                      <a:pt x="211" y="39"/>
                      <a:pt x="207" y="38"/>
                    </a:cubicBezTo>
                    <a:cubicBezTo>
                      <a:pt x="204" y="37"/>
                      <a:pt x="200" y="37"/>
                      <a:pt x="199" y="33"/>
                    </a:cubicBezTo>
                    <a:cubicBezTo>
                      <a:pt x="199" y="33"/>
                      <a:pt x="199" y="33"/>
                      <a:pt x="199" y="33"/>
                    </a:cubicBezTo>
                    <a:cubicBezTo>
                      <a:pt x="198" y="33"/>
                      <a:pt x="198" y="33"/>
                      <a:pt x="198" y="33"/>
                    </a:cubicBezTo>
                    <a:cubicBezTo>
                      <a:pt x="192" y="35"/>
                      <a:pt x="186" y="35"/>
                      <a:pt x="180" y="34"/>
                    </a:cubicBezTo>
                    <a:cubicBezTo>
                      <a:pt x="178" y="34"/>
                      <a:pt x="177" y="33"/>
                      <a:pt x="175" y="32"/>
                    </a:cubicBezTo>
                    <a:cubicBezTo>
                      <a:pt x="175" y="32"/>
                      <a:pt x="174" y="32"/>
                      <a:pt x="174" y="31"/>
                    </a:cubicBezTo>
                    <a:cubicBezTo>
                      <a:pt x="174" y="30"/>
                      <a:pt x="174" y="28"/>
                      <a:pt x="176" y="28"/>
                    </a:cubicBezTo>
                    <a:cubicBezTo>
                      <a:pt x="177" y="28"/>
                      <a:pt x="178" y="28"/>
                      <a:pt x="179" y="30"/>
                    </a:cubicBezTo>
                    <a:cubicBezTo>
                      <a:pt x="179" y="31"/>
                      <a:pt x="180" y="31"/>
                      <a:pt x="181" y="32"/>
                    </a:cubicBezTo>
                    <a:cubicBezTo>
                      <a:pt x="184" y="32"/>
                      <a:pt x="187" y="33"/>
                      <a:pt x="190" y="32"/>
                    </a:cubicBezTo>
                    <a:cubicBezTo>
                      <a:pt x="193" y="32"/>
                      <a:pt x="196" y="31"/>
                      <a:pt x="198" y="30"/>
                    </a:cubicBezTo>
                    <a:cubicBezTo>
                      <a:pt x="200" y="30"/>
                      <a:pt x="201" y="30"/>
                      <a:pt x="201" y="32"/>
                    </a:cubicBezTo>
                    <a:cubicBezTo>
                      <a:pt x="202" y="33"/>
                      <a:pt x="203" y="34"/>
                      <a:pt x="204" y="35"/>
                    </a:cubicBezTo>
                    <a:cubicBezTo>
                      <a:pt x="208" y="36"/>
                      <a:pt x="212" y="35"/>
                      <a:pt x="215" y="34"/>
                    </a:cubicBezTo>
                    <a:close/>
                    <a:moveTo>
                      <a:pt x="247" y="66"/>
                    </a:moveTo>
                    <a:cubicBezTo>
                      <a:pt x="248" y="66"/>
                      <a:pt x="248" y="64"/>
                      <a:pt x="249" y="63"/>
                    </a:cubicBezTo>
                    <a:cubicBezTo>
                      <a:pt x="249" y="63"/>
                      <a:pt x="249" y="62"/>
                      <a:pt x="249" y="62"/>
                    </a:cubicBezTo>
                    <a:cubicBezTo>
                      <a:pt x="248" y="59"/>
                      <a:pt x="247" y="57"/>
                      <a:pt x="245" y="55"/>
                    </a:cubicBezTo>
                    <a:cubicBezTo>
                      <a:pt x="244" y="54"/>
                      <a:pt x="242" y="53"/>
                      <a:pt x="240" y="52"/>
                    </a:cubicBezTo>
                    <a:cubicBezTo>
                      <a:pt x="240" y="52"/>
                      <a:pt x="239" y="52"/>
                      <a:pt x="239" y="52"/>
                    </a:cubicBezTo>
                    <a:cubicBezTo>
                      <a:pt x="239" y="51"/>
                      <a:pt x="239" y="50"/>
                      <a:pt x="239" y="49"/>
                    </a:cubicBezTo>
                    <a:cubicBezTo>
                      <a:pt x="240" y="49"/>
                      <a:pt x="240" y="48"/>
                      <a:pt x="241" y="48"/>
                    </a:cubicBezTo>
                    <a:cubicBezTo>
                      <a:pt x="241" y="48"/>
                      <a:pt x="242" y="48"/>
                      <a:pt x="242" y="49"/>
                    </a:cubicBezTo>
                    <a:cubicBezTo>
                      <a:pt x="243" y="50"/>
                      <a:pt x="245" y="52"/>
                      <a:pt x="246" y="53"/>
                    </a:cubicBezTo>
                    <a:cubicBezTo>
                      <a:pt x="247" y="54"/>
                      <a:pt x="247" y="55"/>
                      <a:pt x="248" y="56"/>
                    </a:cubicBezTo>
                    <a:cubicBezTo>
                      <a:pt x="248" y="56"/>
                      <a:pt x="248" y="56"/>
                      <a:pt x="249" y="56"/>
                    </a:cubicBezTo>
                    <a:cubicBezTo>
                      <a:pt x="248" y="54"/>
                      <a:pt x="248" y="52"/>
                      <a:pt x="246" y="50"/>
                    </a:cubicBezTo>
                    <a:cubicBezTo>
                      <a:pt x="243" y="45"/>
                      <a:pt x="239" y="41"/>
                      <a:pt x="235" y="37"/>
                    </a:cubicBezTo>
                    <a:cubicBezTo>
                      <a:pt x="234" y="37"/>
                      <a:pt x="234" y="36"/>
                      <a:pt x="233" y="36"/>
                    </a:cubicBezTo>
                    <a:cubicBezTo>
                      <a:pt x="232" y="36"/>
                      <a:pt x="231" y="36"/>
                      <a:pt x="231" y="35"/>
                    </a:cubicBezTo>
                    <a:cubicBezTo>
                      <a:pt x="231" y="34"/>
                      <a:pt x="231" y="33"/>
                      <a:pt x="230" y="33"/>
                    </a:cubicBezTo>
                    <a:cubicBezTo>
                      <a:pt x="227" y="30"/>
                      <a:pt x="223" y="27"/>
                      <a:pt x="219" y="24"/>
                    </a:cubicBezTo>
                    <a:cubicBezTo>
                      <a:pt x="219" y="23"/>
                      <a:pt x="218" y="23"/>
                      <a:pt x="217" y="22"/>
                    </a:cubicBezTo>
                    <a:cubicBezTo>
                      <a:pt x="212" y="19"/>
                      <a:pt x="206" y="17"/>
                      <a:pt x="201" y="15"/>
                    </a:cubicBezTo>
                    <a:cubicBezTo>
                      <a:pt x="197" y="14"/>
                      <a:pt x="192" y="13"/>
                      <a:pt x="188" y="12"/>
                    </a:cubicBezTo>
                    <a:cubicBezTo>
                      <a:pt x="187" y="12"/>
                      <a:pt x="187" y="12"/>
                      <a:pt x="187" y="12"/>
                    </a:cubicBezTo>
                    <a:cubicBezTo>
                      <a:pt x="192" y="15"/>
                      <a:pt x="197" y="19"/>
                      <a:pt x="203" y="22"/>
                    </a:cubicBezTo>
                    <a:cubicBezTo>
                      <a:pt x="208" y="25"/>
                      <a:pt x="213" y="29"/>
                      <a:pt x="218" y="33"/>
                    </a:cubicBezTo>
                    <a:cubicBezTo>
                      <a:pt x="219" y="32"/>
                      <a:pt x="220" y="31"/>
                      <a:pt x="221" y="31"/>
                    </a:cubicBezTo>
                    <a:cubicBezTo>
                      <a:pt x="222" y="30"/>
                      <a:pt x="224" y="30"/>
                      <a:pt x="224" y="32"/>
                    </a:cubicBezTo>
                    <a:cubicBezTo>
                      <a:pt x="225" y="33"/>
                      <a:pt x="224" y="35"/>
                      <a:pt x="223" y="35"/>
                    </a:cubicBezTo>
                    <a:cubicBezTo>
                      <a:pt x="223" y="35"/>
                      <a:pt x="222" y="36"/>
                      <a:pt x="222" y="36"/>
                    </a:cubicBezTo>
                    <a:cubicBezTo>
                      <a:pt x="222" y="36"/>
                      <a:pt x="222" y="36"/>
                      <a:pt x="222" y="36"/>
                    </a:cubicBezTo>
                    <a:cubicBezTo>
                      <a:pt x="227" y="40"/>
                      <a:pt x="231" y="44"/>
                      <a:pt x="235" y="49"/>
                    </a:cubicBezTo>
                    <a:cubicBezTo>
                      <a:pt x="235" y="49"/>
                      <a:pt x="236" y="49"/>
                      <a:pt x="236" y="49"/>
                    </a:cubicBezTo>
                    <a:cubicBezTo>
                      <a:pt x="237" y="50"/>
                      <a:pt x="238" y="50"/>
                      <a:pt x="238" y="51"/>
                    </a:cubicBezTo>
                    <a:cubicBezTo>
                      <a:pt x="238" y="52"/>
                      <a:pt x="238" y="53"/>
                      <a:pt x="239" y="53"/>
                    </a:cubicBezTo>
                    <a:cubicBezTo>
                      <a:pt x="241" y="56"/>
                      <a:pt x="243" y="59"/>
                      <a:pt x="244" y="62"/>
                    </a:cubicBezTo>
                    <a:cubicBezTo>
                      <a:pt x="245" y="63"/>
                      <a:pt x="246" y="65"/>
                      <a:pt x="247" y="66"/>
                    </a:cubicBezTo>
                    <a:close/>
                    <a:moveTo>
                      <a:pt x="69" y="104"/>
                    </a:moveTo>
                    <a:cubicBezTo>
                      <a:pt x="68" y="104"/>
                      <a:pt x="67" y="103"/>
                      <a:pt x="65" y="103"/>
                    </a:cubicBezTo>
                    <a:cubicBezTo>
                      <a:pt x="63" y="103"/>
                      <a:pt x="61" y="102"/>
                      <a:pt x="59" y="101"/>
                    </a:cubicBezTo>
                    <a:cubicBezTo>
                      <a:pt x="59" y="101"/>
                      <a:pt x="59" y="101"/>
                      <a:pt x="59" y="100"/>
                    </a:cubicBezTo>
                    <a:cubicBezTo>
                      <a:pt x="58" y="99"/>
                      <a:pt x="59" y="99"/>
                      <a:pt x="59" y="98"/>
                    </a:cubicBezTo>
                    <a:cubicBezTo>
                      <a:pt x="60" y="98"/>
                      <a:pt x="61" y="97"/>
                      <a:pt x="61" y="98"/>
                    </a:cubicBezTo>
                    <a:cubicBezTo>
                      <a:pt x="62" y="98"/>
                      <a:pt x="62" y="98"/>
                      <a:pt x="62" y="99"/>
                    </a:cubicBezTo>
                    <a:cubicBezTo>
                      <a:pt x="62" y="99"/>
                      <a:pt x="63" y="100"/>
                      <a:pt x="63" y="100"/>
                    </a:cubicBezTo>
                    <a:cubicBezTo>
                      <a:pt x="64" y="100"/>
                      <a:pt x="65" y="101"/>
                      <a:pt x="65" y="101"/>
                    </a:cubicBezTo>
                    <a:cubicBezTo>
                      <a:pt x="68" y="102"/>
                      <a:pt x="72" y="102"/>
                      <a:pt x="75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2" y="98"/>
                      <a:pt x="69" y="94"/>
                      <a:pt x="66" y="90"/>
                    </a:cubicBezTo>
                    <a:cubicBezTo>
                      <a:pt x="66" y="90"/>
                      <a:pt x="65" y="91"/>
                      <a:pt x="65" y="91"/>
                    </a:cubicBezTo>
                    <a:cubicBezTo>
                      <a:pt x="63" y="94"/>
                      <a:pt x="60" y="96"/>
                      <a:pt x="58" y="99"/>
                    </a:cubicBezTo>
                    <a:cubicBezTo>
                      <a:pt x="54" y="103"/>
                      <a:pt x="50" y="108"/>
                      <a:pt x="47" y="113"/>
                    </a:cubicBezTo>
                    <a:cubicBezTo>
                      <a:pt x="43" y="119"/>
                      <a:pt x="40" y="125"/>
                      <a:pt x="39" y="132"/>
                    </a:cubicBezTo>
                    <a:cubicBezTo>
                      <a:pt x="38" y="132"/>
                      <a:pt x="38" y="132"/>
                      <a:pt x="38" y="133"/>
                    </a:cubicBezTo>
                    <a:cubicBezTo>
                      <a:pt x="39" y="133"/>
                      <a:pt x="39" y="133"/>
                      <a:pt x="40" y="133"/>
                    </a:cubicBezTo>
                    <a:cubicBezTo>
                      <a:pt x="41" y="133"/>
                      <a:pt x="42" y="135"/>
                      <a:pt x="41" y="136"/>
                    </a:cubicBezTo>
                    <a:cubicBezTo>
                      <a:pt x="41" y="137"/>
                      <a:pt x="41" y="138"/>
                      <a:pt x="41" y="139"/>
                    </a:cubicBezTo>
                    <a:cubicBezTo>
                      <a:pt x="42" y="138"/>
                      <a:pt x="42" y="137"/>
                      <a:pt x="42" y="136"/>
                    </a:cubicBezTo>
                    <a:cubicBezTo>
                      <a:pt x="42" y="134"/>
                      <a:pt x="43" y="132"/>
                      <a:pt x="43" y="129"/>
                    </a:cubicBezTo>
                    <a:cubicBezTo>
                      <a:pt x="44" y="123"/>
                      <a:pt x="46" y="118"/>
                      <a:pt x="49" y="113"/>
                    </a:cubicBezTo>
                    <a:cubicBezTo>
                      <a:pt x="50" y="111"/>
                      <a:pt x="51" y="109"/>
                      <a:pt x="52" y="108"/>
                    </a:cubicBezTo>
                    <a:cubicBezTo>
                      <a:pt x="52" y="107"/>
                      <a:pt x="52" y="107"/>
                      <a:pt x="53" y="107"/>
                    </a:cubicBezTo>
                    <a:cubicBezTo>
                      <a:pt x="55" y="106"/>
                      <a:pt x="56" y="108"/>
                      <a:pt x="56" y="110"/>
                    </a:cubicBezTo>
                    <a:cubicBezTo>
                      <a:pt x="55" y="110"/>
                      <a:pt x="55" y="111"/>
                      <a:pt x="55" y="111"/>
                    </a:cubicBezTo>
                    <a:cubicBezTo>
                      <a:pt x="54" y="111"/>
                      <a:pt x="53" y="111"/>
                      <a:pt x="53" y="112"/>
                    </a:cubicBezTo>
                    <a:cubicBezTo>
                      <a:pt x="52" y="112"/>
                      <a:pt x="51" y="113"/>
                      <a:pt x="50" y="115"/>
                    </a:cubicBezTo>
                    <a:cubicBezTo>
                      <a:pt x="47" y="120"/>
                      <a:pt x="45" y="127"/>
                      <a:pt x="45" y="133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6" y="133"/>
                      <a:pt x="47" y="132"/>
                      <a:pt x="48" y="131"/>
                    </a:cubicBezTo>
                    <a:cubicBezTo>
                      <a:pt x="48" y="130"/>
                      <a:pt x="49" y="129"/>
                      <a:pt x="49" y="129"/>
                    </a:cubicBezTo>
                    <a:cubicBezTo>
                      <a:pt x="49" y="128"/>
                      <a:pt x="50" y="128"/>
                      <a:pt x="50" y="128"/>
                    </a:cubicBezTo>
                    <a:cubicBezTo>
                      <a:pt x="51" y="128"/>
                      <a:pt x="51" y="127"/>
                      <a:pt x="52" y="127"/>
                    </a:cubicBezTo>
                    <a:cubicBezTo>
                      <a:pt x="53" y="124"/>
                      <a:pt x="54" y="121"/>
                      <a:pt x="56" y="118"/>
                    </a:cubicBezTo>
                    <a:cubicBezTo>
                      <a:pt x="56" y="118"/>
                      <a:pt x="57" y="117"/>
                      <a:pt x="57" y="117"/>
                    </a:cubicBezTo>
                    <a:cubicBezTo>
                      <a:pt x="57" y="117"/>
                      <a:pt x="56" y="117"/>
                      <a:pt x="56" y="117"/>
                    </a:cubicBezTo>
                    <a:cubicBezTo>
                      <a:pt x="55" y="117"/>
                      <a:pt x="54" y="116"/>
                      <a:pt x="54" y="115"/>
                    </a:cubicBezTo>
                    <a:cubicBezTo>
                      <a:pt x="54" y="114"/>
                      <a:pt x="55" y="113"/>
                      <a:pt x="55" y="113"/>
                    </a:cubicBezTo>
                    <a:cubicBezTo>
                      <a:pt x="56" y="112"/>
                      <a:pt x="58" y="111"/>
                      <a:pt x="59" y="110"/>
                    </a:cubicBezTo>
                    <a:cubicBezTo>
                      <a:pt x="59" y="110"/>
                      <a:pt x="60" y="109"/>
                      <a:pt x="60" y="109"/>
                    </a:cubicBezTo>
                    <a:cubicBezTo>
                      <a:pt x="59" y="109"/>
                      <a:pt x="59" y="108"/>
                      <a:pt x="58" y="108"/>
                    </a:cubicBezTo>
                    <a:cubicBezTo>
                      <a:pt x="58" y="108"/>
                      <a:pt x="57" y="107"/>
                      <a:pt x="56" y="107"/>
                    </a:cubicBezTo>
                    <a:cubicBezTo>
                      <a:pt x="56" y="106"/>
                      <a:pt x="56" y="106"/>
                      <a:pt x="56" y="105"/>
                    </a:cubicBezTo>
                    <a:cubicBezTo>
                      <a:pt x="57" y="105"/>
                      <a:pt x="57" y="105"/>
                      <a:pt x="58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60" y="106"/>
                      <a:pt x="61" y="106"/>
                      <a:pt x="62" y="107"/>
                    </a:cubicBezTo>
                    <a:cubicBezTo>
                      <a:pt x="62" y="107"/>
                      <a:pt x="63" y="107"/>
                      <a:pt x="63" y="107"/>
                    </a:cubicBezTo>
                    <a:cubicBezTo>
                      <a:pt x="65" y="106"/>
                      <a:pt x="67" y="105"/>
                      <a:pt x="69" y="104"/>
                    </a:cubicBezTo>
                    <a:close/>
                    <a:moveTo>
                      <a:pt x="240" y="75"/>
                    </a:moveTo>
                    <a:cubicBezTo>
                      <a:pt x="241" y="76"/>
                      <a:pt x="241" y="77"/>
                      <a:pt x="241" y="77"/>
                    </a:cubicBezTo>
                    <a:cubicBezTo>
                      <a:pt x="241" y="79"/>
                      <a:pt x="240" y="80"/>
                      <a:pt x="239" y="80"/>
                    </a:cubicBezTo>
                    <a:cubicBezTo>
                      <a:pt x="238" y="81"/>
                      <a:pt x="236" y="80"/>
                      <a:pt x="236" y="78"/>
                    </a:cubicBezTo>
                    <a:cubicBezTo>
                      <a:pt x="236" y="78"/>
                      <a:pt x="236" y="78"/>
                      <a:pt x="236" y="77"/>
                    </a:cubicBezTo>
                    <a:cubicBezTo>
                      <a:pt x="236" y="77"/>
                      <a:pt x="235" y="78"/>
                      <a:pt x="235" y="78"/>
                    </a:cubicBezTo>
                    <a:cubicBezTo>
                      <a:pt x="235" y="79"/>
                      <a:pt x="234" y="80"/>
                      <a:pt x="234" y="81"/>
                    </a:cubicBezTo>
                    <a:cubicBezTo>
                      <a:pt x="233" y="82"/>
                      <a:pt x="232" y="83"/>
                      <a:pt x="231" y="84"/>
                    </a:cubicBezTo>
                    <a:cubicBezTo>
                      <a:pt x="232" y="84"/>
                      <a:pt x="233" y="85"/>
                      <a:pt x="235" y="85"/>
                    </a:cubicBezTo>
                    <a:cubicBezTo>
                      <a:pt x="237" y="83"/>
                      <a:pt x="239" y="82"/>
                      <a:pt x="241" y="80"/>
                    </a:cubicBezTo>
                    <a:cubicBezTo>
                      <a:pt x="244" y="79"/>
                      <a:pt x="246" y="78"/>
                      <a:pt x="249" y="78"/>
                    </a:cubicBezTo>
                    <a:cubicBezTo>
                      <a:pt x="247" y="71"/>
                      <a:pt x="240" y="58"/>
                      <a:pt x="237" y="55"/>
                    </a:cubicBezTo>
                    <a:cubicBezTo>
                      <a:pt x="235" y="57"/>
                      <a:pt x="232" y="57"/>
                      <a:pt x="229" y="56"/>
                    </a:cubicBezTo>
                    <a:cubicBezTo>
                      <a:pt x="229" y="57"/>
                      <a:pt x="229" y="57"/>
                      <a:pt x="229" y="57"/>
                    </a:cubicBezTo>
                    <a:cubicBezTo>
                      <a:pt x="230" y="57"/>
                      <a:pt x="231" y="58"/>
                      <a:pt x="231" y="58"/>
                    </a:cubicBezTo>
                    <a:cubicBezTo>
                      <a:pt x="232" y="59"/>
                      <a:pt x="232" y="60"/>
                      <a:pt x="233" y="60"/>
                    </a:cubicBezTo>
                    <a:cubicBezTo>
                      <a:pt x="233" y="62"/>
                      <a:pt x="233" y="63"/>
                      <a:pt x="232" y="63"/>
                    </a:cubicBezTo>
                    <a:cubicBezTo>
                      <a:pt x="231" y="63"/>
                      <a:pt x="231" y="63"/>
                      <a:pt x="230" y="63"/>
                    </a:cubicBezTo>
                    <a:cubicBezTo>
                      <a:pt x="230" y="63"/>
                      <a:pt x="229" y="63"/>
                      <a:pt x="229" y="63"/>
                    </a:cubicBezTo>
                    <a:cubicBezTo>
                      <a:pt x="229" y="64"/>
                      <a:pt x="229" y="64"/>
                      <a:pt x="230" y="64"/>
                    </a:cubicBezTo>
                    <a:cubicBezTo>
                      <a:pt x="231" y="63"/>
                      <a:pt x="231" y="64"/>
                      <a:pt x="231" y="65"/>
                    </a:cubicBezTo>
                    <a:cubicBezTo>
                      <a:pt x="231" y="65"/>
                      <a:pt x="231" y="66"/>
                      <a:pt x="231" y="66"/>
                    </a:cubicBezTo>
                    <a:cubicBezTo>
                      <a:pt x="231" y="66"/>
                      <a:pt x="232" y="67"/>
                      <a:pt x="232" y="67"/>
                    </a:cubicBezTo>
                    <a:cubicBezTo>
                      <a:pt x="234" y="69"/>
                      <a:pt x="237" y="70"/>
                      <a:pt x="240" y="71"/>
                    </a:cubicBezTo>
                    <a:cubicBezTo>
                      <a:pt x="241" y="71"/>
                      <a:pt x="241" y="72"/>
                      <a:pt x="242" y="72"/>
                    </a:cubicBezTo>
                    <a:cubicBezTo>
                      <a:pt x="243" y="72"/>
                      <a:pt x="243" y="73"/>
                      <a:pt x="243" y="74"/>
                    </a:cubicBezTo>
                    <a:cubicBezTo>
                      <a:pt x="243" y="75"/>
                      <a:pt x="242" y="75"/>
                      <a:pt x="241" y="75"/>
                    </a:cubicBezTo>
                    <a:cubicBezTo>
                      <a:pt x="241" y="75"/>
                      <a:pt x="241" y="75"/>
                      <a:pt x="240" y="75"/>
                    </a:cubicBezTo>
                    <a:close/>
                    <a:moveTo>
                      <a:pt x="261" y="111"/>
                    </a:moveTo>
                    <a:cubicBezTo>
                      <a:pt x="262" y="111"/>
                      <a:pt x="263" y="110"/>
                      <a:pt x="263" y="110"/>
                    </a:cubicBezTo>
                    <a:cubicBezTo>
                      <a:pt x="264" y="110"/>
                      <a:pt x="264" y="109"/>
                      <a:pt x="264" y="109"/>
                    </a:cubicBezTo>
                    <a:cubicBezTo>
                      <a:pt x="264" y="107"/>
                      <a:pt x="264" y="104"/>
                      <a:pt x="264" y="102"/>
                    </a:cubicBezTo>
                    <a:cubicBezTo>
                      <a:pt x="264" y="101"/>
                      <a:pt x="264" y="101"/>
                      <a:pt x="264" y="100"/>
                    </a:cubicBezTo>
                    <a:cubicBezTo>
                      <a:pt x="263" y="100"/>
                      <a:pt x="263" y="99"/>
                      <a:pt x="264" y="98"/>
                    </a:cubicBezTo>
                    <a:cubicBezTo>
                      <a:pt x="265" y="97"/>
                      <a:pt x="265" y="97"/>
                      <a:pt x="267" y="97"/>
                    </a:cubicBezTo>
                    <a:cubicBezTo>
                      <a:pt x="267" y="96"/>
                      <a:pt x="267" y="96"/>
                      <a:pt x="266" y="95"/>
                    </a:cubicBezTo>
                    <a:cubicBezTo>
                      <a:pt x="266" y="92"/>
                      <a:pt x="265" y="88"/>
                      <a:pt x="265" y="85"/>
                    </a:cubicBezTo>
                    <a:cubicBezTo>
                      <a:pt x="263" y="78"/>
                      <a:pt x="261" y="72"/>
                      <a:pt x="257" y="66"/>
                    </a:cubicBezTo>
                    <a:cubicBezTo>
                      <a:pt x="257" y="66"/>
                      <a:pt x="257" y="66"/>
                      <a:pt x="257" y="66"/>
                    </a:cubicBezTo>
                    <a:cubicBezTo>
                      <a:pt x="257" y="66"/>
                      <a:pt x="256" y="65"/>
                      <a:pt x="256" y="65"/>
                    </a:cubicBezTo>
                    <a:cubicBezTo>
                      <a:pt x="256" y="66"/>
                      <a:pt x="256" y="66"/>
                      <a:pt x="256" y="66"/>
                    </a:cubicBezTo>
                    <a:cubicBezTo>
                      <a:pt x="255" y="69"/>
                      <a:pt x="255" y="71"/>
                      <a:pt x="254" y="74"/>
                    </a:cubicBezTo>
                    <a:cubicBezTo>
                      <a:pt x="254" y="74"/>
                      <a:pt x="254" y="74"/>
                      <a:pt x="254" y="75"/>
                    </a:cubicBezTo>
                    <a:cubicBezTo>
                      <a:pt x="254" y="76"/>
                      <a:pt x="254" y="76"/>
                      <a:pt x="252" y="78"/>
                    </a:cubicBezTo>
                    <a:cubicBezTo>
                      <a:pt x="253" y="77"/>
                      <a:pt x="255" y="77"/>
                      <a:pt x="256" y="77"/>
                    </a:cubicBezTo>
                    <a:cubicBezTo>
                      <a:pt x="257" y="77"/>
                      <a:pt x="258" y="77"/>
                      <a:pt x="258" y="78"/>
                    </a:cubicBezTo>
                    <a:cubicBezTo>
                      <a:pt x="259" y="78"/>
                      <a:pt x="259" y="80"/>
                      <a:pt x="258" y="81"/>
                    </a:cubicBezTo>
                    <a:cubicBezTo>
                      <a:pt x="258" y="82"/>
                      <a:pt x="257" y="82"/>
                      <a:pt x="256" y="82"/>
                    </a:cubicBezTo>
                    <a:cubicBezTo>
                      <a:pt x="255" y="81"/>
                      <a:pt x="254" y="81"/>
                      <a:pt x="253" y="81"/>
                    </a:cubicBezTo>
                    <a:cubicBezTo>
                      <a:pt x="254" y="85"/>
                      <a:pt x="256" y="89"/>
                      <a:pt x="257" y="93"/>
                    </a:cubicBezTo>
                    <a:cubicBezTo>
                      <a:pt x="257" y="92"/>
                      <a:pt x="258" y="92"/>
                      <a:pt x="258" y="92"/>
                    </a:cubicBezTo>
                    <a:cubicBezTo>
                      <a:pt x="258" y="91"/>
                      <a:pt x="260" y="90"/>
                      <a:pt x="261" y="91"/>
                    </a:cubicBezTo>
                    <a:cubicBezTo>
                      <a:pt x="261" y="91"/>
                      <a:pt x="261" y="91"/>
                      <a:pt x="262" y="91"/>
                    </a:cubicBezTo>
                    <a:cubicBezTo>
                      <a:pt x="262" y="93"/>
                      <a:pt x="262" y="95"/>
                      <a:pt x="262" y="97"/>
                    </a:cubicBezTo>
                    <a:cubicBezTo>
                      <a:pt x="263" y="100"/>
                      <a:pt x="262" y="103"/>
                      <a:pt x="261" y="106"/>
                    </a:cubicBezTo>
                    <a:cubicBezTo>
                      <a:pt x="261" y="106"/>
                      <a:pt x="261" y="107"/>
                      <a:pt x="261" y="108"/>
                    </a:cubicBezTo>
                    <a:cubicBezTo>
                      <a:pt x="261" y="109"/>
                      <a:pt x="261" y="110"/>
                      <a:pt x="261" y="111"/>
                    </a:cubicBezTo>
                    <a:close/>
                    <a:moveTo>
                      <a:pt x="242" y="94"/>
                    </a:moveTo>
                    <a:cubicBezTo>
                      <a:pt x="243" y="94"/>
                      <a:pt x="243" y="94"/>
                      <a:pt x="243" y="94"/>
                    </a:cubicBezTo>
                    <a:cubicBezTo>
                      <a:pt x="246" y="93"/>
                      <a:pt x="248" y="92"/>
                      <a:pt x="251" y="91"/>
                    </a:cubicBezTo>
                    <a:cubicBezTo>
                      <a:pt x="251" y="91"/>
                      <a:pt x="251" y="91"/>
                      <a:pt x="252" y="91"/>
                    </a:cubicBezTo>
                    <a:cubicBezTo>
                      <a:pt x="252" y="91"/>
                      <a:pt x="253" y="91"/>
                      <a:pt x="253" y="92"/>
                    </a:cubicBezTo>
                    <a:cubicBezTo>
                      <a:pt x="253" y="92"/>
                      <a:pt x="253" y="93"/>
                      <a:pt x="253" y="93"/>
                    </a:cubicBezTo>
                    <a:cubicBezTo>
                      <a:pt x="253" y="93"/>
                      <a:pt x="252" y="93"/>
                      <a:pt x="252" y="93"/>
                    </a:cubicBezTo>
                    <a:cubicBezTo>
                      <a:pt x="251" y="94"/>
                      <a:pt x="250" y="95"/>
                      <a:pt x="248" y="96"/>
                    </a:cubicBezTo>
                    <a:cubicBezTo>
                      <a:pt x="245" y="98"/>
                      <a:pt x="243" y="101"/>
                      <a:pt x="240" y="103"/>
                    </a:cubicBezTo>
                    <a:cubicBezTo>
                      <a:pt x="239" y="103"/>
                      <a:pt x="239" y="104"/>
                      <a:pt x="239" y="105"/>
                    </a:cubicBezTo>
                    <a:cubicBezTo>
                      <a:pt x="242" y="105"/>
                      <a:pt x="244" y="104"/>
                      <a:pt x="246" y="103"/>
                    </a:cubicBezTo>
                    <a:cubicBezTo>
                      <a:pt x="246" y="103"/>
                      <a:pt x="247" y="103"/>
                      <a:pt x="247" y="103"/>
                    </a:cubicBezTo>
                    <a:cubicBezTo>
                      <a:pt x="247" y="101"/>
                      <a:pt x="248" y="99"/>
                      <a:pt x="249" y="97"/>
                    </a:cubicBezTo>
                    <a:cubicBezTo>
                      <a:pt x="249" y="97"/>
                      <a:pt x="250" y="97"/>
                      <a:pt x="250" y="97"/>
                    </a:cubicBezTo>
                    <a:cubicBezTo>
                      <a:pt x="251" y="97"/>
                      <a:pt x="251" y="98"/>
                      <a:pt x="251" y="98"/>
                    </a:cubicBezTo>
                    <a:cubicBezTo>
                      <a:pt x="251" y="99"/>
                      <a:pt x="251" y="99"/>
                      <a:pt x="250" y="99"/>
                    </a:cubicBezTo>
                    <a:cubicBezTo>
                      <a:pt x="250" y="99"/>
                      <a:pt x="249" y="99"/>
                      <a:pt x="249" y="100"/>
                    </a:cubicBezTo>
                    <a:cubicBezTo>
                      <a:pt x="248" y="101"/>
                      <a:pt x="248" y="102"/>
                      <a:pt x="248" y="103"/>
                    </a:cubicBezTo>
                    <a:cubicBezTo>
                      <a:pt x="249" y="103"/>
                      <a:pt x="250" y="102"/>
                      <a:pt x="251" y="102"/>
                    </a:cubicBezTo>
                    <a:cubicBezTo>
                      <a:pt x="252" y="102"/>
                      <a:pt x="252" y="102"/>
                      <a:pt x="253" y="102"/>
                    </a:cubicBezTo>
                    <a:cubicBezTo>
                      <a:pt x="254" y="102"/>
                      <a:pt x="255" y="103"/>
                      <a:pt x="254" y="104"/>
                    </a:cubicBezTo>
                    <a:cubicBezTo>
                      <a:pt x="254" y="104"/>
                      <a:pt x="254" y="105"/>
                      <a:pt x="253" y="105"/>
                    </a:cubicBezTo>
                    <a:cubicBezTo>
                      <a:pt x="252" y="106"/>
                      <a:pt x="252" y="107"/>
                      <a:pt x="251" y="108"/>
                    </a:cubicBezTo>
                    <a:cubicBezTo>
                      <a:pt x="250" y="108"/>
                      <a:pt x="250" y="108"/>
                      <a:pt x="250" y="108"/>
                    </a:cubicBezTo>
                    <a:cubicBezTo>
                      <a:pt x="251" y="110"/>
                      <a:pt x="251" y="111"/>
                      <a:pt x="251" y="113"/>
                    </a:cubicBezTo>
                    <a:cubicBezTo>
                      <a:pt x="252" y="113"/>
                      <a:pt x="253" y="113"/>
                      <a:pt x="255" y="114"/>
                    </a:cubicBezTo>
                    <a:cubicBezTo>
                      <a:pt x="255" y="112"/>
                      <a:pt x="255" y="111"/>
                      <a:pt x="255" y="110"/>
                    </a:cubicBezTo>
                    <a:cubicBezTo>
                      <a:pt x="255" y="109"/>
                      <a:pt x="255" y="109"/>
                      <a:pt x="255" y="108"/>
                    </a:cubicBezTo>
                    <a:cubicBezTo>
                      <a:pt x="256" y="108"/>
                      <a:pt x="256" y="107"/>
                      <a:pt x="256" y="106"/>
                    </a:cubicBezTo>
                    <a:cubicBezTo>
                      <a:pt x="255" y="104"/>
                      <a:pt x="255" y="101"/>
                      <a:pt x="255" y="98"/>
                    </a:cubicBezTo>
                    <a:cubicBezTo>
                      <a:pt x="255" y="96"/>
                      <a:pt x="255" y="95"/>
                      <a:pt x="255" y="93"/>
                    </a:cubicBezTo>
                    <a:cubicBezTo>
                      <a:pt x="254" y="92"/>
                      <a:pt x="254" y="92"/>
                      <a:pt x="254" y="91"/>
                    </a:cubicBezTo>
                    <a:cubicBezTo>
                      <a:pt x="254" y="90"/>
                      <a:pt x="253" y="90"/>
                      <a:pt x="252" y="89"/>
                    </a:cubicBezTo>
                    <a:cubicBezTo>
                      <a:pt x="252" y="89"/>
                      <a:pt x="253" y="89"/>
                      <a:pt x="253" y="88"/>
                    </a:cubicBezTo>
                    <a:cubicBezTo>
                      <a:pt x="253" y="88"/>
                      <a:pt x="253" y="88"/>
                      <a:pt x="253" y="87"/>
                    </a:cubicBezTo>
                    <a:cubicBezTo>
                      <a:pt x="252" y="85"/>
                      <a:pt x="251" y="83"/>
                      <a:pt x="250" y="80"/>
                    </a:cubicBezTo>
                    <a:cubicBezTo>
                      <a:pt x="249" y="81"/>
                      <a:pt x="248" y="81"/>
                      <a:pt x="247" y="81"/>
                    </a:cubicBezTo>
                    <a:cubicBezTo>
                      <a:pt x="247" y="82"/>
                      <a:pt x="248" y="82"/>
                      <a:pt x="247" y="83"/>
                    </a:cubicBezTo>
                    <a:cubicBezTo>
                      <a:pt x="247" y="84"/>
                      <a:pt x="247" y="84"/>
                      <a:pt x="246" y="85"/>
                    </a:cubicBezTo>
                    <a:cubicBezTo>
                      <a:pt x="247" y="85"/>
                      <a:pt x="247" y="85"/>
                      <a:pt x="247" y="85"/>
                    </a:cubicBezTo>
                    <a:cubicBezTo>
                      <a:pt x="248" y="87"/>
                      <a:pt x="248" y="88"/>
                      <a:pt x="247" y="89"/>
                    </a:cubicBezTo>
                    <a:cubicBezTo>
                      <a:pt x="246" y="89"/>
                      <a:pt x="246" y="90"/>
                      <a:pt x="246" y="90"/>
                    </a:cubicBezTo>
                    <a:cubicBezTo>
                      <a:pt x="246" y="90"/>
                      <a:pt x="246" y="90"/>
                      <a:pt x="246" y="91"/>
                    </a:cubicBezTo>
                    <a:cubicBezTo>
                      <a:pt x="246" y="92"/>
                      <a:pt x="245" y="92"/>
                      <a:pt x="244" y="93"/>
                    </a:cubicBezTo>
                    <a:cubicBezTo>
                      <a:pt x="243" y="93"/>
                      <a:pt x="243" y="93"/>
                      <a:pt x="242" y="94"/>
                    </a:cubicBezTo>
                    <a:close/>
                    <a:moveTo>
                      <a:pt x="245" y="131"/>
                    </a:moveTo>
                    <a:cubicBezTo>
                      <a:pt x="245" y="131"/>
                      <a:pt x="246" y="131"/>
                      <a:pt x="246" y="130"/>
                    </a:cubicBezTo>
                    <a:cubicBezTo>
                      <a:pt x="247" y="129"/>
                      <a:pt x="247" y="129"/>
                      <a:pt x="248" y="128"/>
                    </a:cubicBezTo>
                    <a:cubicBezTo>
                      <a:pt x="249" y="128"/>
                      <a:pt x="249" y="128"/>
                      <a:pt x="250" y="127"/>
                    </a:cubicBezTo>
                    <a:cubicBezTo>
                      <a:pt x="250" y="127"/>
                      <a:pt x="249" y="127"/>
                      <a:pt x="249" y="126"/>
                    </a:cubicBezTo>
                    <a:cubicBezTo>
                      <a:pt x="247" y="127"/>
                      <a:pt x="246" y="126"/>
                      <a:pt x="245" y="124"/>
                    </a:cubicBezTo>
                    <a:cubicBezTo>
                      <a:pt x="245" y="124"/>
                      <a:pt x="245" y="124"/>
                      <a:pt x="245" y="124"/>
                    </a:cubicBezTo>
                    <a:cubicBezTo>
                      <a:pt x="241" y="121"/>
                      <a:pt x="239" y="118"/>
                      <a:pt x="237" y="114"/>
                    </a:cubicBezTo>
                    <a:cubicBezTo>
                      <a:pt x="235" y="112"/>
                      <a:pt x="234" y="110"/>
                      <a:pt x="233" y="107"/>
                    </a:cubicBezTo>
                    <a:cubicBezTo>
                      <a:pt x="233" y="106"/>
                      <a:pt x="233" y="104"/>
                      <a:pt x="233" y="103"/>
                    </a:cubicBezTo>
                    <a:cubicBezTo>
                      <a:pt x="232" y="104"/>
                      <a:pt x="232" y="106"/>
                      <a:pt x="232" y="107"/>
                    </a:cubicBezTo>
                    <a:cubicBezTo>
                      <a:pt x="232" y="110"/>
                      <a:pt x="233" y="113"/>
                      <a:pt x="234" y="116"/>
                    </a:cubicBezTo>
                    <a:cubicBezTo>
                      <a:pt x="234" y="118"/>
                      <a:pt x="235" y="121"/>
                      <a:pt x="237" y="123"/>
                    </a:cubicBezTo>
                    <a:cubicBezTo>
                      <a:pt x="238" y="124"/>
                      <a:pt x="240" y="125"/>
                      <a:pt x="241" y="126"/>
                    </a:cubicBezTo>
                    <a:cubicBezTo>
                      <a:pt x="242" y="127"/>
                      <a:pt x="243" y="127"/>
                      <a:pt x="243" y="129"/>
                    </a:cubicBezTo>
                    <a:cubicBezTo>
                      <a:pt x="243" y="129"/>
                      <a:pt x="243" y="129"/>
                      <a:pt x="243" y="129"/>
                    </a:cubicBezTo>
                    <a:cubicBezTo>
                      <a:pt x="244" y="130"/>
                      <a:pt x="244" y="131"/>
                      <a:pt x="245" y="131"/>
                    </a:cubicBezTo>
                    <a:close/>
                    <a:moveTo>
                      <a:pt x="157" y="10"/>
                    </a:moveTo>
                    <a:cubicBezTo>
                      <a:pt x="155" y="11"/>
                      <a:pt x="153" y="13"/>
                      <a:pt x="150" y="14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51" y="14"/>
                      <a:pt x="152" y="14"/>
                      <a:pt x="152" y="15"/>
                    </a:cubicBezTo>
                    <a:cubicBezTo>
                      <a:pt x="158" y="17"/>
                      <a:pt x="163" y="20"/>
                      <a:pt x="168" y="23"/>
                    </a:cubicBezTo>
                    <a:cubicBezTo>
                      <a:pt x="168" y="23"/>
                      <a:pt x="168" y="23"/>
                      <a:pt x="169" y="24"/>
                    </a:cubicBezTo>
                    <a:cubicBezTo>
                      <a:pt x="168" y="22"/>
                      <a:pt x="169" y="21"/>
                      <a:pt x="169" y="20"/>
                    </a:cubicBezTo>
                    <a:cubicBezTo>
                      <a:pt x="170" y="18"/>
                      <a:pt x="171" y="16"/>
                      <a:pt x="172" y="14"/>
                    </a:cubicBezTo>
                    <a:cubicBezTo>
                      <a:pt x="172" y="14"/>
                      <a:pt x="173" y="14"/>
                      <a:pt x="173" y="13"/>
                    </a:cubicBezTo>
                    <a:cubicBezTo>
                      <a:pt x="172" y="14"/>
                      <a:pt x="171" y="14"/>
                      <a:pt x="171" y="14"/>
                    </a:cubicBezTo>
                    <a:cubicBezTo>
                      <a:pt x="170" y="15"/>
                      <a:pt x="169" y="15"/>
                      <a:pt x="168" y="15"/>
                    </a:cubicBezTo>
                    <a:cubicBezTo>
                      <a:pt x="167" y="16"/>
                      <a:pt x="166" y="15"/>
                      <a:pt x="166" y="13"/>
                    </a:cubicBezTo>
                    <a:cubicBezTo>
                      <a:pt x="166" y="13"/>
                      <a:pt x="166" y="13"/>
                      <a:pt x="166" y="12"/>
                    </a:cubicBezTo>
                    <a:cubicBezTo>
                      <a:pt x="165" y="13"/>
                      <a:pt x="164" y="13"/>
                      <a:pt x="164" y="13"/>
                    </a:cubicBezTo>
                    <a:cubicBezTo>
                      <a:pt x="163" y="13"/>
                      <a:pt x="162" y="14"/>
                      <a:pt x="161" y="14"/>
                    </a:cubicBezTo>
                    <a:cubicBezTo>
                      <a:pt x="159" y="14"/>
                      <a:pt x="158" y="13"/>
                      <a:pt x="157" y="11"/>
                    </a:cubicBezTo>
                    <a:cubicBezTo>
                      <a:pt x="157" y="11"/>
                      <a:pt x="157" y="11"/>
                      <a:pt x="157" y="10"/>
                    </a:cubicBezTo>
                    <a:close/>
                    <a:moveTo>
                      <a:pt x="40" y="120"/>
                    </a:moveTo>
                    <a:cubicBezTo>
                      <a:pt x="40" y="120"/>
                      <a:pt x="39" y="120"/>
                      <a:pt x="39" y="120"/>
                    </a:cubicBezTo>
                    <a:cubicBezTo>
                      <a:pt x="38" y="123"/>
                      <a:pt x="37" y="125"/>
                      <a:pt x="36" y="128"/>
                    </a:cubicBezTo>
                    <a:cubicBezTo>
                      <a:pt x="33" y="136"/>
                      <a:pt x="31" y="145"/>
                      <a:pt x="30" y="155"/>
                    </a:cubicBezTo>
                    <a:cubicBezTo>
                      <a:pt x="30" y="162"/>
                      <a:pt x="30" y="168"/>
                      <a:pt x="33" y="175"/>
                    </a:cubicBezTo>
                    <a:cubicBezTo>
                      <a:pt x="33" y="176"/>
                      <a:pt x="34" y="177"/>
                      <a:pt x="34" y="178"/>
                    </a:cubicBezTo>
                    <a:cubicBezTo>
                      <a:pt x="34" y="178"/>
                      <a:pt x="34" y="178"/>
                      <a:pt x="35" y="178"/>
                    </a:cubicBezTo>
                    <a:cubicBezTo>
                      <a:pt x="36" y="177"/>
                      <a:pt x="37" y="178"/>
                      <a:pt x="37" y="179"/>
                    </a:cubicBezTo>
                    <a:cubicBezTo>
                      <a:pt x="36" y="180"/>
                      <a:pt x="36" y="180"/>
                      <a:pt x="36" y="181"/>
                    </a:cubicBezTo>
                    <a:cubicBezTo>
                      <a:pt x="36" y="181"/>
                      <a:pt x="36" y="181"/>
                      <a:pt x="36" y="181"/>
                    </a:cubicBezTo>
                    <a:cubicBezTo>
                      <a:pt x="37" y="182"/>
                      <a:pt x="38" y="183"/>
                      <a:pt x="39" y="183"/>
                    </a:cubicBezTo>
                    <a:cubicBezTo>
                      <a:pt x="39" y="183"/>
                      <a:pt x="39" y="184"/>
                      <a:pt x="39" y="183"/>
                    </a:cubicBezTo>
                    <a:cubicBezTo>
                      <a:pt x="40" y="183"/>
                      <a:pt x="41" y="184"/>
                      <a:pt x="41" y="184"/>
                    </a:cubicBezTo>
                    <a:cubicBezTo>
                      <a:pt x="41" y="185"/>
                      <a:pt x="41" y="185"/>
                      <a:pt x="42" y="185"/>
                    </a:cubicBezTo>
                    <a:cubicBezTo>
                      <a:pt x="42" y="184"/>
                      <a:pt x="42" y="183"/>
                      <a:pt x="40" y="183"/>
                    </a:cubicBezTo>
                    <a:cubicBezTo>
                      <a:pt x="40" y="183"/>
                      <a:pt x="40" y="182"/>
                      <a:pt x="40" y="182"/>
                    </a:cubicBezTo>
                    <a:cubicBezTo>
                      <a:pt x="40" y="182"/>
                      <a:pt x="39" y="182"/>
                      <a:pt x="39" y="182"/>
                    </a:cubicBezTo>
                    <a:cubicBezTo>
                      <a:pt x="38" y="182"/>
                      <a:pt x="37" y="182"/>
                      <a:pt x="37" y="180"/>
                    </a:cubicBezTo>
                    <a:cubicBezTo>
                      <a:pt x="37" y="180"/>
                      <a:pt x="37" y="180"/>
                      <a:pt x="38" y="179"/>
                    </a:cubicBezTo>
                    <a:cubicBezTo>
                      <a:pt x="38" y="179"/>
                      <a:pt x="38" y="178"/>
                      <a:pt x="37" y="178"/>
                    </a:cubicBezTo>
                    <a:cubicBezTo>
                      <a:pt x="36" y="175"/>
                      <a:pt x="35" y="171"/>
                      <a:pt x="34" y="168"/>
                    </a:cubicBezTo>
                    <a:cubicBezTo>
                      <a:pt x="34" y="167"/>
                      <a:pt x="33" y="165"/>
                      <a:pt x="33" y="164"/>
                    </a:cubicBezTo>
                    <a:cubicBezTo>
                      <a:pt x="33" y="164"/>
                      <a:pt x="33" y="164"/>
                      <a:pt x="33" y="164"/>
                    </a:cubicBezTo>
                    <a:cubicBezTo>
                      <a:pt x="31" y="163"/>
                      <a:pt x="31" y="162"/>
                      <a:pt x="32" y="161"/>
                    </a:cubicBezTo>
                    <a:cubicBezTo>
                      <a:pt x="32" y="161"/>
                      <a:pt x="32" y="160"/>
                      <a:pt x="32" y="160"/>
                    </a:cubicBezTo>
                    <a:cubicBezTo>
                      <a:pt x="32" y="159"/>
                      <a:pt x="33" y="159"/>
                      <a:pt x="33" y="159"/>
                    </a:cubicBezTo>
                    <a:cubicBezTo>
                      <a:pt x="32" y="157"/>
                      <a:pt x="32" y="155"/>
                      <a:pt x="32" y="153"/>
                    </a:cubicBezTo>
                    <a:cubicBezTo>
                      <a:pt x="32" y="153"/>
                      <a:pt x="32" y="153"/>
                      <a:pt x="32" y="153"/>
                    </a:cubicBezTo>
                    <a:cubicBezTo>
                      <a:pt x="31" y="151"/>
                      <a:pt x="31" y="151"/>
                      <a:pt x="32" y="150"/>
                    </a:cubicBezTo>
                    <a:cubicBezTo>
                      <a:pt x="32" y="149"/>
                      <a:pt x="32" y="149"/>
                      <a:pt x="32" y="148"/>
                    </a:cubicBezTo>
                    <a:cubicBezTo>
                      <a:pt x="32" y="146"/>
                      <a:pt x="32" y="145"/>
                      <a:pt x="33" y="143"/>
                    </a:cubicBezTo>
                    <a:cubicBezTo>
                      <a:pt x="34" y="136"/>
                      <a:pt x="35" y="130"/>
                      <a:pt x="38" y="124"/>
                    </a:cubicBezTo>
                    <a:cubicBezTo>
                      <a:pt x="39" y="123"/>
                      <a:pt x="39" y="122"/>
                      <a:pt x="40" y="120"/>
                    </a:cubicBezTo>
                    <a:close/>
                    <a:moveTo>
                      <a:pt x="179" y="109"/>
                    </a:moveTo>
                    <a:cubicBezTo>
                      <a:pt x="178" y="109"/>
                      <a:pt x="178" y="109"/>
                      <a:pt x="177" y="109"/>
                    </a:cubicBezTo>
                    <a:cubicBezTo>
                      <a:pt x="176" y="109"/>
                      <a:pt x="174" y="108"/>
                      <a:pt x="173" y="108"/>
                    </a:cubicBezTo>
                    <a:cubicBezTo>
                      <a:pt x="172" y="108"/>
                      <a:pt x="171" y="108"/>
                      <a:pt x="170" y="108"/>
                    </a:cubicBezTo>
                    <a:cubicBezTo>
                      <a:pt x="170" y="108"/>
                      <a:pt x="169" y="108"/>
                      <a:pt x="169" y="109"/>
                    </a:cubicBezTo>
                    <a:cubicBezTo>
                      <a:pt x="169" y="111"/>
                      <a:pt x="169" y="112"/>
                      <a:pt x="171" y="113"/>
                    </a:cubicBezTo>
                    <a:cubicBezTo>
                      <a:pt x="171" y="113"/>
                      <a:pt x="172" y="114"/>
                      <a:pt x="173" y="114"/>
                    </a:cubicBezTo>
                    <a:cubicBezTo>
                      <a:pt x="174" y="115"/>
                      <a:pt x="174" y="115"/>
                      <a:pt x="174" y="116"/>
                    </a:cubicBezTo>
                    <a:cubicBezTo>
                      <a:pt x="174" y="117"/>
                      <a:pt x="174" y="117"/>
                      <a:pt x="174" y="117"/>
                    </a:cubicBezTo>
                    <a:cubicBezTo>
                      <a:pt x="175" y="117"/>
                      <a:pt x="176" y="117"/>
                      <a:pt x="177" y="116"/>
                    </a:cubicBezTo>
                    <a:cubicBezTo>
                      <a:pt x="178" y="115"/>
                      <a:pt x="179" y="114"/>
                      <a:pt x="180" y="112"/>
                    </a:cubicBezTo>
                    <a:cubicBezTo>
                      <a:pt x="180" y="111"/>
                      <a:pt x="180" y="110"/>
                      <a:pt x="179" y="109"/>
                    </a:cubicBezTo>
                    <a:close/>
                    <a:moveTo>
                      <a:pt x="199" y="46"/>
                    </a:moveTo>
                    <a:cubicBezTo>
                      <a:pt x="199" y="46"/>
                      <a:pt x="199" y="47"/>
                      <a:pt x="198" y="48"/>
                    </a:cubicBezTo>
                    <a:cubicBezTo>
                      <a:pt x="198" y="49"/>
                      <a:pt x="198" y="49"/>
                      <a:pt x="198" y="50"/>
                    </a:cubicBezTo>
                    <a:cubicBezTo>
                      <a:pt x="198" y="51"/>
                      <a:pt x="199" y="51"/>
                      <a:pt x="199" y="51"/>
                    </a:cubicBezTo>
                    <a:cubicBezTo>
                      <a:pt x="199" y="53"/>
                      <a:pt x="199" y="54"/>
                      <a:pt x="199" y="55"/>
                    </a:cubicBezTo>
                    <a:cubicBezTo>
                      <a:pt x="201" y="61"/>
                      <a:pt x="204" y="66"/>
                      <a:pt x="208" y="70"/>
                    </a:cubicBezTo>
                    <a:cubicBezTo>
                      <a:pt x="208" y="70"/>
                      <a:pt x="208" y="70"/>
                      <a:pt x="208" y="71"/>
                    </a:cubicBezTo>
                    <a:cubicBezTo>
                      <a:pt x="206" y="67"/>
                      <a:pt x="205" y="64"/>
                      <a:pt x="204" y="61"/>
                    </a:cubicBezTo>
                    <a:cubicBezTo>
                      <a:pt x="203" y="59"/>
                      <a:pt x="202" y="56"/>
                      <a:pt x="202" y="54"/>
                    </a:cubicBezTo>
                    <a:cubicBezTo>
                      <a:pt x="202" y="52"/>
                      <a:pt x="202" y="51"/>
                      <a:pt x="202" y="50"/>
                    </a:cubicBezTo>
                    <a:cubicBezTo>
                      <a:pt x="202" y="49"/>
                      <a:pt x="202" y="49"/>
                      <a:pt x="202" y="48"/>
                    </a:cubicBezTo>
                    <a:cubicBezTo>
                      <a:pt x="202" y="48"/>
                      <a:pt x="202" y="48"/>
                      <a:pt x="202" y="47"/>
                    </a:cubicBezTo>
                    <a:cubicBezTo>
                      <a:pt x="202" y="46"/>
                      <a:pt x="202" y="46"/>
                      <a:pt x="201" y="46"/>
                    </a:cubicBezTo>
                    <a:cubicBezTo>
                      <a:pt x="200" y="45"/>
                      <a:pt x="199" y="46"/>
                      <a:pt x="199" y="46"/>
                    </a:cubicBezTo>
                    <a:close/>
                    <a:moveTo>
                      <a:pt x="222" y="62"/>
                    </a:moveTo>
                    <a:cubicBezTo>
                      <a:pt x="222" y="62"/>
                      <a:pt x="221" y="62"/>
                      <a:pt x="221" y="63"/>
                    </a:cubicBezTo>
                    <a:cubicBezTo>
                      <a:pt x="221" y="66"/>
                      <a:pt x="221" y="68"/>
                      <a:pt x="221" y="71"/>
                    </a:cubicBezTo>
                    <a:cubicBezTo>
                      <a:pt x="221" y="71"/>
                      <a:pt x="222" y="72"/>
                      <a:pt x="222" y="72"/>
                    </a:cubicBezTo>
                    <a:cubicBezTo>
                      <a:pt x="222" y="73"/>
                      <a:pt x="223" y="73"/>
                      <a:pt x="224" y="73"/>
                    </a:cubicBezTo>
                    <a:cubicBezTo>
                      <a:pt x="224" y="72"/>
                      <a:pt x="225" y="72"/>
                      <a:pt x="225" y="72"/>
                    </a:cubicBezTo>
                    <a:cubicBezTo>
                      <a:pt x="226" y="70"/>
                      <a:pt x="227" y="69"/>
                      <a:pt x="228" y="67"/>
                    </a:cubicBezTo>
                    <a:cubicBezTo>
                      <a:pt x="228" y="66"/>
                      <a:pt x="228" y="65"/>
                      <a:pt x="227" y="64"/>
                    </a:cubicBezTo>
                    <a:cubicBezTo>
                      <a:pt x="227" y="64"/>
                      <a:pt x="227" y="64"/>
                      <a:pt x="226" y="63"/>
                    </a:cubicBezTo>
                    <a:cubicBezTo>
                      <a:pt x="226" y="63"/>
                      <a:pt x="226" y="63"/>
                      <a:pt x="226" y="63"/>
                    </a:cubicBezTo>
                    <a:cubicBezTo>
                      <a:pt x="224" y="62"/>
                      <a:pt x="223" y="62"/>
                      <a:pt x="222" y="62"/>
                    </a:cubicBezTo>
                    <a:close/>
                    <a:moveTo>
                      <a:pt x="137" y="142"/>
                    </a:moveTo>
                    <a:cubicBezTo>
                      <a:pt x="137" y="147"/>
                      <a:pt x="137" y="151"/>
                      <a:pt x="138" y="156"/>
                    </a:cubicBezTo>
                    <a:cubicBezTo>
                      <a:pt x="138" y="156"/>
                      <a:pt x="138" y="155"/>
                      <a:pt x="138" y="155"/>
                    </a:cubicBezTo>
                    <a:cubicBezTo>
                      <a:pt x="138" y="154"/>
                      <a:pt x="139" y="154"/>
                      <a:pt x="140" y="154"/>
                    </a:cubicBezTo>
                    <a:cubicBezTo>
                      <a:pt x="141" y="154"/>
                      <a:pt x="142" y="154"/>
                      <a:pt x="143" y="155"/>
                    </a:cubicBezTo>
                    <a:cubicBezTo>
                      <a:pt x="143" y="155"/>
                      <a:pt x="143" y="155"/>
                      <a:pt x="143" y="155"/>
                    </a:cubicBezTo>
                    <a:cubicBezTo>
                      <a:pt x="143" y="152"/>
                      <a:pt x="143" y="150"/>
                      <a:pt x="143" y="147"/>
                    </a:cubicBezTo>
                    <a:cubicBezTo>
                      <a:pt x="142" y="146"/>
                      <a:pt x="142" y="145"/>
                      <a:pt x="141" y="144"/>
                    </a:cubicBezTo>
                    <a:cubicBezTo>
                      <a:pt x="139" y="144"/>
                      <a:pt x="138" y="143"/>
                      <a:pt x="137" y="142"/>
                    </a:cubicBezTo>
                    <a:close/>
                    <a:moveTo>
                      <a:pt x="211" y="69"/>
                    </a:moveTo>
                    <a:cubicBezTo>
                      <a:pt x="211" y="69"/>
                      <a:pt x="210" y="69"/>
                      <a:pt x="210" y="69"/>
                    </a:cubicBezTo>
                    <a:cubicBezTo>
                      <a:pt x="211" y="70"/>
                      <a:pt x="211" y="70"/>
                      <a:pt x="211" y="70"/>
                    </a:cubicBezTo>
                    <a:cubicBezTo>
                      <a:pt x="212" y="72"/>
                      <a:pt x="213" y="73"/>
                      <a:pt x="214" y="74"/>
                    </a:cubicBezTo>
                    <a:cubicBezTo>
                      <a:pt x="217" y="78"/>
                      <a:pt x="220" y="80"/>
                      <a:pt x="225" y="82"/>
                    </a:cubicBezTo>
                    <a:cubicBezTo>
                      <a:pt x="226" y="82"/>
                      <a:pt x="227" y="83"/>
                      <a:pt x="229" y="83"/>
                    </a:cubicBezTo>
                    <a:cubicBezTo>
                      <a:pt x="228" y="82"/>
                      <a:pt x="228" y="81"/>
                      <a:pt x="227" y="80"/>
                    </a:cubicBezTo>
                    <a:cubicBezTo>
                      <a:pt x="226" y="80"/>
                      <a:pt x="224" y="79"/>
                      <a:pt x="223" y="78"/>
                    </a:cubicBezTo>
                    <a:cubicBezTo>
                      <a:pt x="221" y="77"/>
                      <a:pt x="219" y="75"/>
                      <a:pt x="217" y="73"/>
                    </a:cubicBezTo>
                    <a:cubicBezTo>
                      <a:pt x="217" y="72"/>
                      <a:pt x="216" y="71"/>
                      <a:pt x="215" y="71"/>
                    </a:cubicBezTo>
                    <a:cubicBezTo>
                      <a:pt x="214" y="71"/>
                      <a:pt x="213" y="71"/>
                      <a:pt x="212" y="70"/>
                    </a:cubicBezTo>
                    <a:cubicBezTo>
                      <a:pt x="212" y="70"/>
                      <a:pt x="211" y="69"/>
                      <a:pt x="211" y="69"/>
                    </a:cubicBezTo>
                    <a:close/>
                    <a:moveTo>
                      <a:pt x="237" y="86"/>
                    </a:moveTo>
                    <a:cubicBezTo>
                      <a:pt x="237" y="87"/>
                      <a:pt x="237" y="88"/>
                      <a:pt x="236" y="88"/>
                    </a:cubicBezTo>
                    <a:cubicBezTo>
                      <a:pt x="234" y="89"/>
                      <a:pt x="233" y="91"/>
                      <a:pt x="232" y="92"/>
                    </a:cubicBezTo>
                    <a:cubicBezTo>
                      <a:pt x="230" y="95"/>
                      <a:pt x="229" y="98"/>
                      <a:pt x="229" y="101"/>
                    </a:cubicBezTo>
                    <a:cubicBezTo>
                      <a:pt x="229" y="102"/>
                      <a:pt x="229" y="103"/>
                      <a:pt x="229" y="103"/>
                    </a:cubicBezTo>
                    <a:cubicBezTo>
                      <a:pt x="229" y="105"/>
                      <a:pt x="229" y="107"/>
                      <a:pt x="230" y="108"/>
                    </a:cubicBezTo>
                    <a:cubicBezTo>
                      <a:pt x="230" y="108"/>
                      <a:pt x="230" y="109"/>
                      <a:pt x="230" y="109"/>
                    </a:cubicBezTo>
                    <a:cubicBezTo>
                      <a:pt x="230" y="108"/>
                      <a:pt x="230" y="107"/>
                      <a:pt x="230" y="106"/>
                    </a:cubicBezTo>
                    <a:cubicBezTo>
                      <a:pt x="230" y="104"/>
                      <a:pt x="231" y="101"/>
                      <a:pt x="232" y="98"/>
                    </a:cubicBezTo>
                    <a:cubicBezTo>
                      <a:pt x="232" y="97"/>
                      <a:pt x="233" y="95"/>
                      <a:pt x="234" y="94"/>
                    </a:cubicBezTo>
                    <a:cubicBezTo>
                      <a:pt x="235" y="94"/>
                      <a:pt x="235" y="93"/>
                      <a:pt x="235" y="93"/>
                    </a:cubicBezTo>
                    <a:cubicBezTo>
                      <a:pt x="236" y="90"/>
                      <a:pt x="238" y="87"/>
                      <a:pt x="240" y="84"/>
                    </a:cubicBezTo>
                    <a:cubicBezTo>
                      <a:pt x="240" y="84"/>
                      <a:pt x="241" y="84"/>
                      <a:pt x="241" y="84"/>
                    </a:cubicBezTo>
                    <a:cubicBezTo>
                      <a:pt x="241" y="84"/>
                      <a:pt x="241" y="84"/>
                      <a:pt x="241" y="84"/>
                    </a:cubicBezTo>
                    <a:cubicBezTo>
                      <a:pt x="239" y="84"/>
                      <a:pt x="238" y="85"/>
                      <a:pt x="237" y="86"/>
                    </a:cubicBezTo>
                    <a:close/>
                    <a:moveTo>
                      <a:pt x="246" y="138"/>
                    </a:moveTo>
                    <a:cubicBezTo>
                      <a:pt x="246" y="138"/>
                      <a:pt x="245" y="139"/>
                      <a:pt x="245" y="140"/>
                    </a:cubicBezTo>
                    <a:cubicBezTo>
                      <a:pt x="244" y="140"/>
                      <a:pt x="244" y="141"/>
                      <a:pt x="243" y="141"/>
                    </a:cubicBezTo>
                    <a:cubicBezTo>
                      <a:pt x="242" y="141"/>
                      <a:pt x="242" y="141"/>
                      <a:pt x="241" y="142"/>
                    </a:cubicBezTo>
                    <a:cubicBezTo>
                      <a:pt x="241" y="142"/>
                      <a:pt x="241" y="142"/>
                      <a:pt x="241" y="142"/>
                    </a:cubicBezTo>
                    <a:cubicBezTo>
                      <a:pt x="239" y="144"/>
                      <a:pt x="237" y="146"/>
                      <a:pt x="235" y="147"/>
                    </a:cubicBezTo>
                    <a:cubicBezTo>
                      <a:pt x="234" y="147"/>
                      <a:pt x="233" y="148"/>
                      <a:pt x="234" y="149"/>
                    </a:cubicBezTo>
                    <a:cubicBezTo>
                      <a:pt x="234" y="150"/>
                      <a:pt x="233" y="150"/>
                      <a:pt x="233" y="150"/>
                    </a:cubicBezTo>
                    <a:cubicBezTo>
                      <a:pt x="233" y="151"/>
                      <a:pt x="233" y="151"/>
                      <a:pt x="232" y="151"/>
                    </a:cubicBezTo>
                    <a:cubicBezTo>
                      <a:pt x="233" y="152"/>
                      <a:pt x="233" y="153"/>
                      <a:pt x="234" y="153"/>
                    </a:cubicBezTo>
                    <a:cubicBezTo>
                      <a:pt x="236" y="151"/>
                      <a:pt x="238" y="150"/>
                      <a:pt x="240" y="148"/>
                    </a:cubicBezTo>
                    <a:cubicBezTo>
                      <a:pt x="239" y="146"/>
                      <a:pt x="239" y="146"/>
                      <a:pt x="240" y="145"/>
                    </a:cubicBezTo>
                    <a:cubicBezTo>
                      <a:pt x="241" y="144"/>
                      <a:pt x="241" y="144"/>
                      <a:pt x="242" y="144"/>
                    </a:cubicBezTo>
                    <a:cubicBezTo>
                      <a:pt x="243" y="143"/>
                      <a:pt x="243" y="143"/>
                      <a:pt x="244" y="142"/>
                    </a:cubicBezTo>
                    <a:cubicBezTo>
                      <a:pt x="245" y="142"/>
                      <a:pt x="246" y="141"/>
                      <a:pt x="247" y="140"/>
                    </a:cubicBezTo>
                    <a:cubicBezTo>
                      <a:pt x="249" y="139"/>
                      <a:pt x="248" y="138"/>
                      <a:pt x="247" y="138"/>
                    </a:cubicBezTo>
                    <a:cubicBezTo>
                      <a:pt x="246" y="138"/>
                      <a:pt x="246" y="138"/>
                      <a:pt x="246" y="138"/>
                    </a:cubicBezTo>
                    <a:close/>
                    <a:moveTo>
                      <a:pt x="123" y="89"/>
                    </a:moveTo>
                    <a:cubicBezTo>
                      <a:pt x="123" y="89"/>
                      <a:pt x="123" y="89"/>
                      <a:pt x="123" y="89"/>
                    </a:cubicBezTo>
                    <a:cubicBezTo>
                      <a:pt x="124" y="87"/>
                      <a:pt x="125" y="86"/>
                      <a:pt x="125" y="84"/>
                    </a:cubicBezTo>
                    <a:cubicBezTo>
                      <a:pt x="125" y="84"/>
                      <a:pt x="125" y="84"/>
                      <a:pt x="125" y="83"/>
                    </a:cubicBezTo>
                    <a:cubicBezTo>
                      <a:pt x="125" y="82"/>
                      <a:pt x="125" y="80"/>
                      <a:pt x="124" y="78"/>
                    </a:cubicBezTo>
                    <a:cubicBezTo>
                      <a:pt x="124" y="77"/>
                      <a:pt x="124" y="77"/>
                      <a:pt x="124" y="76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1" y="80"/>
                      <a:pt x="120" y="82"/>
                      <a:pt x="119" y="86"/>
                    </a:cubicBezTo>
                    <a:cubicBezTo>
                      <a:pt x="118" y="86"/>
                      <a:pt x="119" y="87"/>
                      <a:pt x="119" y="87"/>
                    </a:cubicBezTo>
                    <a:cubicBezTo>
                      <a:pt x="120" y="88"/>
                      <a:pt x="122" y="89"/>
                      <a:pt x="123" y="89"/>
                    </a:cubicBezTo>
                    <a:close/>
                    <a:moveTo>
                      <a:pt x="148" y="55"/>
                    </a:moveTo>
                    <a:cubicBezTo>
                      <a:pt x="147" y="55"/>
                      <a:pt x="147" y="55"/>
                      <a:pt x="146" y="55"/>
                    </a:cubicBezTo>
                    <a:cubicBezTo>
                      <a:pt x="145" y="55"/>
                      <a:pt x="144" y="55"/>
                      <a:pt x="143" y="55"/>
                    </a:cubicBezTo>
                    <a:cubicBezTo>
                      <a:pt x="141" y="55"/>
                      <a:pt x="140" y="55"/>
                      <a:pt x="138" y="55"/>
                    </a:cubicBezTo>
                    <a:cubicBezTo>
                      <a:pt x="136" y="55"/>
                      <a:pt x="134" y="55"/>
                      <a:pt x="133" y="56"/>
                    </a:cubicBezTo>
                    <a:cubicBezTo>
                      <a:pt x="132" y="56"/>
                      <a:pt x="131" y="56"/>
                      <a:pt x="131" y="57"/>
                    </a:cubicBezTo>
                    <a:cubicBezTo>
                      <a:pt x="131" y="58"/>
                      <a:pt x="130" y="59"/>
                      <a:pt x="130" y="59"/>
                    </a:cubicBezTo>
                    <a:cubicBezTo>
                      <a:pt x="128" y="58"/>
                      <a:pt x="127" y="59"/>
                      <a:pt x="127" y="61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30" y="60"/>
                      <a:pt x="131" y="60"/>
                      <a:pt x="132" y="60"/>
                    </a:cubicBezTo>
                    <a:cubicBezTo>
                      <a:pt x="135" y="59"/>
                      <a:pt x="137" y="57"/>
                      <a:pt x="140" y="56"/>
                    </a:cubicBezTo>
                    <a:cubicBezTo>
                      <a:pt x="140" y="55"/>
                      <a:pt x="141" y="54"/>
                      <a:pt x="142" y="55"/>
                    </a:cubicBezTo>
                    <a:cubicBezTo>
                      <a:pt x="142" y="56"/>
                      <a:pt x="143" y="56"/>
                      <a:pt x="143" y="56"/>
                    </a:cubicBezTo>
                    <a:cubicBezTo>
                      <a:pt x="144" y="55"/>
                      <a:pt x="145" y="56"/>
                      <a:pt x="145" y="57"/>
                    </a:cubicBezTo>
                    <a:cubicBezTo>
                      <a:pt x="146" y="56"/>
                      <a:pt x="147" y="56"/>
                      <a:pt x="148" y="55"/>
                    </a:cubicBezTo>
                    <a:close/>
                    <a:moveTo>
                      <a:pt x="239" y="197"/>
                    </a:moveTo>
                    <a:cubicBezTo>
                      <a:pt x="239" y="197"/>
                      <a:pt x="239" y="197"/>
                      <a:pt x="240" y="197"/>
                    </a:cubicBezTo>
                    <a:cubicBezTo>
                      <a:pt x="241" y="197"/>
                      <a:pt x="243" y="196"/>
                      <a:pt x="245" y="195"/>
                    </a:cubicBezTo>
                    <a:cubicBezTo>
                      <a:pt x="246" y="195"/>
                      <a:pt x="246" y="194"/>
                      <a:pt x="246" y="194"/>
                    </a:cubicBezTo>
                    <a:cubicBezTo>
                      <a:pt x="246" y="192"/>
                      <a:pt x="245" y="190"/>
                      <a:pt x="244" y="188"/>
                    </a:cubicBezTo>
                    <a:cubicBezTo>
                      <a:pt x="243" y="189"/>
                      <a:pt x="242" y="189"/>
                      <a:pt x="241" y="189"/>
                    </a:cubicBezTo>
                    <a:cubicBezTo>
                      <a:pt x="241" y="191"/>
                      <a:pt x="240" y="192"/>
                      <a:pt x="240" y="193"/>
                    </a:cubicBezTo>
                    <a:cubicBezTo>
                      <a:pt x="240" y="195"/>
                      <a:pt x="239" y="196"/>
                      <a:pt x="239" y="197"/>
                    </a:cubicBezTo>
                    <a:close/>
                    <a:moveTo>
                      <a:pt x="245" y="118"/>
                    </a:moveTo>
                    <a:cubicBezTo>
                      <a:pt x="244" y="114"/>
                      <a:pt x="243" y="111"/>
                      <a:pt x="242" y="107"/>
                    </a:cubicBezTo>
                    <a:cubicBezTo>
                      <a:pt x="241" y="107"/>
                      <a:pt x="240" y="107"/>
                      <a:pt x="239" y="108"/>
                    </a:cubicBezTo>
                    <a:cubicBezTo>
                      <a:pt x="239" y="109"/>
                      <a:pt x="239" y="111"/>
                      <a:pt x="239" y="112"/>
                    </a:cubicBezTo>
                    <a:cubicBezTo>
                      <a:pt x="240" y="113"/>
                      <a:pt x="240" y="114"/>
                      <a:pt x="240" y="114"/>
                    </a:cubicBezTo>
                    <a:cubicBezTo>
                      <a:pt x="241" y="114"/>
                      <a:pt x="241" y="114"/>
                      <a:pt x="241" y="115"/>
                    </a:cubicBezTo>
                    <a:cubicBezTo>
                      <a:pt x="241" y="117"/>
                      <a:pt x="243" y="117"/>
                      <a:pt x="245" y="118"/>
                    </a:cubicBezTo>
                    <a:close/>
                    <a:moveTo>
                      <a:pt x="215" y="57"/>
                    </a:moveTo>
                    <a:cubicBezTo>
                      <a:pt x="215" y="60"/>
                      <a:pt x="214" y="63"/>
                      <a:pt x="214" y="65"/>
                    </a:cubicBezTo>
                    <a:cubicBezTo>
                      <a:pt x="214" y="66"/>
                      <a:pt x="215" y="67"/>
                      <a:pt x="215" y="67"/>
                    </a:cubicBezTo>
                    <a:cubicBezTo>
                      <a:pt x="215" y="67"/>
                      <a:pt x="216" y="67"/>
                      <a:pt x="216" y="67"/>
                    </a:cubicBezTo>
                    <a:cubicBezTo>
                      <a:pt x="217" y="67"/>
                      <a:pt x="218" y="67"/>
                      <a:pt x="218" y="68"/>
                    </a:cubicBezTo>
                    <a:cubicBezTo>
                      <a:pt x="218" y="65"/>
                      <a:pt x="219" y="63"/>
                      <a:pt x="219" y="60"/>
                    </a:cubicBezTo>
                    <a:cubicBezTo>
                      <a:pt x="218" y="59"/>
                      <a:pt x="216" y="58"/>
                      <a:pt x="215" y="57"/>
                    </a:cubicBezTo>
                    <a:close/>
                    <a:moveTo>
                      <a:pt x="232" y="78"/>
                    </a:moveTo>
                    <a:cubicBezTo>
                      <a:pt x="233" y="76"/>
                      <a:pt x="235" y="74"/>
                      <a:pt x="235" y="72"/>
                    </a:cubicBezTo>
                    <a:cubicBezTo>
                      <a:pt x="234" y="70"/>
                      <a:pt x="232" y="69"/>
                      <a:pt x="230" y="68"/>
                    </a:cubicBezTo>
                    <a:cubicBezTo>
                      <a:pt x="230" y="68"/>
                      <a:pt x="230" y="68"/>
                      <a:pt x="230" y="69"/>
                    </a:cubicBezTo>
                    <a:cubicBezTo>
                      <a:pt x="231" y="69"/>
                      <a:pt x="231" y="69"/>
                      <a:pt x="231" y="70"/>
                    </a:cubicBezTo>
                    <a:cubicBezTo>
                      <a:pt x="231" y="70"/>
                      <a:pt x="231" y="70"/>
                      <a:pt x="230" y="70"/>
                    </a:cubicBezTo>
                    <a:cubicBezTo>
                      <a:pt x="229" y="74"/>
                      <a:pt x="230" y="77"/>
                      <a:pt x="232" y="78"/>
                    </a:cubicBezTo>
                    <a:close/>
                    <a:moveTo>
                      <a:pt x="49" y="151"/>
                    </a:moveTo>
                    <a:cubicBezTo>
                      <a:pt x="50" y="150"/>
                      <a:pt x="50" y="149"/>
                      <a:pt x="51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4" y="147"/>
                      <a:pt x="54" y="148"/>
                    </a:cubicBezTo>
                    <a:cubicBezTo>
                      <a:pt x="54" y="148"/>
                      <a:pt x="54" y="149"/>
                      <a:pt x="54" y="149"/>
                    </a:cubicBezTo>
                    <a:cubicBezTo>
                      <a:pt x="54" y="150"/>
                      <a:pt x="54" y="150"/>
                      <a:pt x="53" y="150"/>
                    </a:cubicBezTo>
                    <a:cubicBezTo>
                      <a:pt x="52" y="152"/>
                      <a:pt x="51" y="153"/>
                      <a:pt x="50" y="155"/>
                    </a:cubicBezTo>
                    <a:cubicBezTo>
                      <a:pt x="49" y="155"/>
                      <a:pt x="49" y="155"/>
                      <a:pt x="49" y="156"/>
                    </a:cubicBezTo>
                    <a:cubicBezTo>
                      <a:pt x="49" y="157"/>
                      <a:pt x="49" y="157"/>
                      <a:pt x="49" y="158"/>
                    </a:cubicBezTo>
                    <a:cubicBezTo>
                      <a:pt x="49" y="158"/>
                      <a:pt x="50" y="158"/>
                      <a:pt x="50" y="158"/>
                    </a:cubicBezTo>
                    <a:cubicBezTo>
                      <a:pt x="51" y="157"/>
                      <a:pt x="52" y="156"/>
                      <a:pt x="54" y="154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54" y="152"/>
                      <a:pt x="54" y="150"/>
                      <a:pt x="55" y="148"/>
                    </a:cubicBezTo>
                    <a:cubicBezTo>
                      <a:pt x="55" y="147"/>
                      <a:pt x="55" y="146"/>
                      <a:pt x="54" y="145"/>
                    </a:cubicBezTo>
                    <a:cubicBezTo>
                      <a:pt x="54" y="146"/>
                      <a:pt x="53" y="146"/>
                      <a:pt x="53" y="147"/>
                    </a:cubicBezTo>
                    <a:cubicBezTo>
                      <a:pt x="52" y="147"/>
                      <a:pt x="51" y="147"/>
                      <a:pt x="51" y="147"/>
                    </a:cubicBezTo>
                    <a:cubicBezTo>
                      <a:pt x="50" y="147"/>
                      <a:pt x="49" y="147"/>
                      <a:pt x="48" y="147"/>
                    </a:cubicBezTo>
                    <a:cubicBezTo>
                      <a:pt x="48" y="148"/>
                      <a:pt x="48" y="148"/>
                      <a:pt x="48" y="148"/>
                    </a:cubicBezTo>
                    <a:cubicBezTo>
                      <a:pt x="48" y="149"/>
                      <a:pt x="48" y="150"/>
                      <a:pt x="49" y="151"/>
                    </a:cubicBezTo>
                    <a:close/>
                    <a:moveTo>
                      <a:pt x="120" y="111"/>
                    </a:moveTo>
                    <a:cubicBezTo>
                      <a:pt x="119" y="111"/>
                      <a:pt x="119" y="111"/>
                      <a:pt x="119" y="112"/>
                    </a:cubicBezTo>
                    <a:cubicBezTo>
                      <a:pt x="118" y="112"/>
                      <a:pt x="118" y="114"/>
                      <a:pt x="118" y="115"/>
                    </a:cubicBezTo>
                    <a:cubicBezTo>
                      <a:pt x="118" y="116"/>
                      <a:pt x="117" y="118"/>
                      <a:pt x="115" y="117"/>
                    </a:cubicBezTo>
                    <a:cubicBezTo>
                      <a:pt x="115" y="117"/>
                      <a:pt x="114" y="117"/>
                      <a:pt x="114" y="117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14" y="117"/>
                      <a:pt x="115" y="118"/>
                      <a:pt x="115" y="118"/>
                    </a:cubicBezTo>
                    <a:cubicBezTo>
                      <a:pt x="119" y="119"/>
                      <a:pt x="123" y="117"/>
                      <a:pt x="124" y="113"/>
                    </a:cubicBezTo>
                    <a:cubicBezTo>
                      <a:pt x="124" y="112"/>
                      <a:pt x="124" y="112"/>
                      <a:pt x="123" y="111"/>
                    </a:cubicBezTo>
                    <a:cubicBezTo>
                      <a:pt x="122" y="112"/>
                      <a:pt x="121" y="112"/>
                      <a:pt x="120" y="111"/>
                    </a:cubicBezTo>
                    <a:close/>
                    <a:moveTo>
                      <a:pt x="149" y="8"/>
                    </a:moveTo>
                    <a:cubicBezTo>
                      <a:pt x="149" y="8"/>
                      <a:pt x="149" y="8"/>
                      <a:pt x="149" y="8"/>
                    </a:cubicBezTo>
                    <a:cubicBezTo>
                      <a:pt x="146" y="8"/>
                      <a:pt x="144" y="8"/>
                      <a:pt x="141" y="8"/>
                    </a:cubicBezTo>
                    <a:cubicBezTo>
                      <a:pt x="141" y="8"/>
                      <a:pt x="140" y="8"/>
                      <a:pt x="140" y="8"/>
                    </a:cubicBezTo>
                    <a:cubicBezTo>
                      <a:pt x="143" y="10"/>
                      <a:pt x="146" y="12"/>
                      <a:pt x="149" y="13"/>
                    </a:cubicBezTo>
                    <a:cubicBezTo>
                      <a:pt x="149" y="12"/>
                      <a:pt x="149" y="11"/>
                      <a:pt x="149" y="11"/>
                    </a:cubicBezTo>
                    <a:cubicBezTo>
                      <a:pt x="149" y="10"/>
                      <a:pt x="149" y="9"/>
                      <a:pt x="149" y="8"/>
                    </a:cubicBezTo>
                    <a:close/>
                    <a:moveTo>
                      <a:pt x="267" y="79"/>
                    </a:moveTo>
                    <a:cubicBezTo>
                      <a:pt x="270" y="89"/>
                      <a:pt x="271" y="99"/>
                      <a:pt x="273" y="109"/>
                    </a:cubicBezTo>
                    <a:cubicBezTo>
                      <a:pt x="273" y="99"/>
                      <a:pt x="271" y="89"/>
                      <a:pt x="267" y="79"/>
                    </a:cubicBezTo>
                    <a:close/>
                    <a:moveTo>
                      <a:pt x="184" y="6"/>
                    </a:moveTo>
                    <a:cubicBezTo>
                      <a:pt x="173" y="3"/>
                      <a:pt x="161" y="3"/>
                      <a:pt x="149" y="3"/>
                    </a:cubicBezTo>
                    <a:cubicBezTo>
                      <a:pt x="161" y="4"/>
                      <a:pt x="173" y="5"/>
                      <a:pt x="184" y="6"/>
                    </a:cubicBezTo>
                    <a:close/>
                    <a:moveTo>
                      <a:pt x="260" y="123"/>
                    </a:moveTo>
                    <a:cubicBezTo>
                      <a:pt x="260" y="122"/>
                      <a:pt x="260" y="121"/>
                      <a:pt x="260" y="119"/>
                    </a:cubicBezTo>
                    <a:cubicBezTo>
                      <a:pt x="260" y="118"/>
                      <a:pt x="259" y="117"/>
                      <a:pt x="258" y="116"/>
                    </a:cubicBezTo>
                    <a:cubicBezTo>
                      <a:pt x="258" y="117"/>
                      <a:pt x="257" y="117"/>
                      <a:pt x="256" y="118"/>
                    </a:cubicBezTo>
                    <a:cubicBezTo>
                      <a:pt x="256" y="118"/>
                      <a:pt x="256" y="118"/>
                      <a:pt x="256" y="118"/>
                    </a:cubicBezTo>
                    <a:cubicBezTo>
                      <a:pt x="255" y="119"/>
                      <a:pt x="255" y="120"/>
                      <a:pt x="254" y="121"/>
                    </a:cubicBezTo>
                    <a:cubicBezTo>
                      <a:pt x="255" y="122"/>
                      <a:pt x="256" y="122"/>
                      <a:pt x="257" y="123"/>
                    </a:cubicBezTo>
                    <a:cubicBezTo>
                      <a:pt x="257" y="123"/>
                      <a:pt x="258" y="123"/>
                      <a:pt x="258" y="123"/>
                    </a:cubicBezTo>
                    <a:cubicBezTo>
                      <a:pt x="259" y="123"/>
                      <a:pt x="259" y="123"/>
                      <a:pt x="260" y="123"/>
                    </a:cubicBezTo>
                    <a:close/>
                    <a:moveTo>
                      <a:pt x="60" y="121"/>
                    </a:moveTo>
                    <a:cubicBezTo>
                      <a:pt x="60" y="121"/>
                      <a:pt x="60" y="121"/>
                      <a:pt x="60" y="121"/>
                    </a:cubicBezTo>
                    <a:cubicBezTo>
                      <a:pt x="60" y="122"/>
                      <a:pt x="59" y="122"/>
                      <a:pt x="59" y="122"/>
                    </a:cubicBezTo>
                    <a:cubicBezTo>
                      <a:pt x="57" y="124"/>
                      <a:pt x="56" y="126"/>
                      <a:pt x="55" y="127"/>
                    </a:cubicBezTo>
                    <a:cubicBezTo>
                      <a:pt x="52" y="129"/>
                      <a:pt x="53" y="131"/>
                      <a:pt x="52" y="133"/>
                    </a:cubicBezTo>
                    <a:cubicBezTo>
                      <a:pt x="54" y="133"/>
                      <a:pt x="54" y="133"/>
                      <a:pt x="55" y="132"/>
                    </a:cubicBezTo>
                    <a:cubicBezTo>
                      <a:pt x="56" y="129"/>
                      <a:pt x="58" y="125"/>
                      <a:pt x="60" y="122"/>
                    </a:cubicBezTo>
                    <a:cubicBezTo>
                      <a:pt x="60" y="122"/>
                      <a:pt x="60" y="122"/>
                      <a:pt x="60" y="121"/>
                    </a:cubicBezTo>
                    <a:close/>
                    <a:moveTo>
                      <a:pt x="210" y="56"/>
                    </a:moveTo>
                    <a:cubicBezTo>
                      <a:pt x="210" y="56"/>
                      <a:pt x="210" y="56"/>
                      <a:pt x="210" y="56"/>
                    </a:cubicBezTo>
                    <a:cubicBezTo>
                      <a:pt x="210" y="55"/>
                      <a:pt x="210" y="55"/>
                      <a:pt x="211" y="55"/>
                    </a:cubicBezTo>
                    <a:cubicBezTo>
                      <a:pt x="212" y="54"/>
                      <a:pt x="212" y="55"/>
                      <a:pt x="213" y="55"/>
                    </a:cubicBezTo>
                    <a:cubicBezTo>
                      <a:pt x="213" y="56"/>
                      <a:pt x="213" y="56"/>
                      <a:pt x="213" y="57"/>
                    </a:cubicBezTo>
                    <a:cubicBezTo>
                      <a:pt x="212" y="57"/>
                      <a:pt x="212" y="58"/>
                      <a:pt x="212" y="59"/>
                    </a:cubicBezTo>
                    <a:cubicBezTo>
                      <a:pt x="213" y="59"/>
                      <a:pt x="213" y="59"/>
                      <a:pt x="212" y="59"/>
                    </a:cubicBezTo>
                    <a:cubicBezTo>
                      <a:pt x="212" y="60"/>
                      <a:pt x="212" y="61"/>
                      <a:pt x="213" y="62"/>
                    </a:cubicBezTo>
                    <a:cubicBezTo>
                      <a:pt x="213" y="60"/>
                      <a:pt x="213" y="58"/>
                      <a:pt x="214" y="57"/>
                    </a:cubicBezTo>
                    <a:cubicBezTo>
                      <a:pt x="214" y="56"/>
                      <a:pt x="214" y="55"/>
                      <a:pt x="213" y="55"/>
                    </a:cubicBezTo>
                    <a:cubicBezTo>
                      <a:pt x="212" y="53"/>
                      <a:pt x="210" y="51"/>
                      <a:pt x="209" y="49"/>
                    </a:cubicBezTo>
                    <a:cubicBezTo>
                      <a:pt x="209" y="49"/>
                      <a:pt x="209" y="49"/>
                      <a:pt x="209" y="48"/>
                    </a:cubicBezTo>
                    <a:cubicBezTo>
                      <a:pt x="208" y="51"/>
                      <a:pt x="208" y="54"/>
                      <a:pt x="210" y="56"/>
                    </a:cubicBezTo>
                    <a:close/>
                    <a:moveTo>
                      <a:pt x="251" y="57"/>
                    </a:moveTo>
                    <a:cubicBezTo>
                      <a:pt x="251" y="57"/>
                      <a:pt x="251" y="57"/>
                      <a:pt x="251" y="57"/>
                    </a:cubicBezTo>
                    <a:cubicBezTo>
                      <a:pt x="251" y="58"/>
                      <a:pt x="251" y="58"/>
                      <a:pt x="252" y="59"/>
                    </a:cubicBezTo>
                    <a:cubicBezTo>
                      <a:pt x="252" y="60"/>
                      <a:pt x="252" y="62"/>
                      <a:pt x="252" y="63"/>
                    </a:cubicBezTo>
                    <a:cubicBezTo>
                      <a:pt x="252" y="66"/>
                      <a:pt x="252" y="68"/>
                      <a:pt x="253" y="70"/>
                    </a:cubicBezTo>
                    <a:cubicBezTo>
                      <a:pt x="253" y="70"/>
                      <a:pt x="253" y="71"/>
                      <a:pt x="253" y="71"/>
                    </a:cubicBezTo>
                    <a:cubicBezTo>
                      <a:pt x="254" y="69"/>
                      <a:pt x="254" y="68"/>
                      <a:pt x="253" y="66"/>
                    </a:cubicBezTo>
                    <a:cubicBezTo>
                      <a:pt x="253" y="65"/>
                      <a:pt x="254" y="64"/>
                      <a:pt x="255" y="64"/>
                    </a:cubicBezTo>
                    <a:cubicBezTo>
                      <a:pt x="255" y="64"/>
                      <a:pt x="255" y="64"/>
                      <a:pt x="256" y="64"/>
                    </a:cubicBezTo>
                    <a:cubicBezTo>
                      <a:pt x="254" y="62"/>
                      <a:pt x="253" y="59"/>
                      <a:pt x="251" y="57"/>
                    </a:cubicBezTo>
                    <a:close/>
                    <a:moveTo>
                      <a:pt x="109" y="95"/>
                    </a:moveTo>
                    <a:cubicBezTo>
                      <a:pt x="112" y="95"/>
                      <a:pt x="115" y="96"/>
                      <a:pt x="117" y="94"/>
                    </a:cubicBezTo>
                    <a:cubicBezTo>
                      <a:pt x="117" y="94"/>
                      <a:pt x="117" y="94"/>
                      <a:pt x="116" y="93"/>
                    </a:cubicBezTo>
                    <a:cubicBezTo>
                      <a:pt x="116" y="93"/>
                      <a:pt x="116" y="93"/>
                      <a:pt x="115" y="93"/>
                    </a:cubicBezTo>
                    <a:cubicBezTo>
                      <a:pt x="115" y="93"/>
                      <a:pt x="115" y="93"/>
                      <a:pt x="115" y="92"/>
                    </a:cubicBezTo>
                    <a:cubicBezTo>
                      <a:pt x="113" y="92"/>
                      <a:pt x="111" y="92"/>
                      <a:pt x="109" y="91"/>
                    </a:cubicBezTo>
                    <a:cubicBezTo>
                      <a:pt x="109" y="93"/>
                      <a:pt x="109" y="93"/>
                      <a:pt x="109" y="95"/>
                    </a:cubicBezTo>
                    <a:close/>
                    <a:moveTo>
                      <a:pt x="40" y="217"/>
                    </a:moveTo>
                    <a:cubicBezTo>
                      <a:pt x="39" y="217"/>
                      <a:pt x="38" y="216"/>
                      <a:pt x="37" y="216"/>
                    </a:cubicBezTo>
                    <a:cubicBezTo>
                      <a:pt x="37" y="216"/>
                      <a:pt x="37" y="216"/>
                      <a:pt x="36" y="216"/>
                    </a:cubicBezTo>
                    <a:cubicBezTo>
                      <a:pt x="36" y="216"/>
                      <a:pt x="35" y="216"/>
                      <a:pt x="34" y="216"/>
                    </a:cubicBezTo>
                    <a:cubicBezTo>
                      <a:pt x="34" y="216"/>
                      <a:pt x="33" y="216"/>
                      <a:pt x="32" y="216"/>
                    </a:cubicBezTo>
                    <a:cubicBezTo>
                      <a:pt x="33" y="218"/>
                      <a:pt x="33" y="218"/>
                      <a:pt x="34" y="219"/>
                    </a:cubicBezTo>
                    <a:cubicBezTo>
                      <a:pt x="36" y="219"/>
                      <a:pt x="38" y="219"/>
                      <a:pt x="40" y="219"/>
                    </a:cubicBezTo>
                    <a:cubicBezTo>
                      <a:pt x="40" y="219"/>
                      <a:pt x="40" y="219"/>
                      <a:pt x="40" y="218"/>
                    </a:cubicBezTo>
                    <a:cubicBezTo>
                      <a:pt x="40" y="218"/>
                      <a:pt x="40" y="217"/>
                      <a:pt x="40" y="217"/>
                    </a:cubicBezTo>
                    <a:close/>
                    <a:moveTo>
                      <a:pt x="104" y="100"/>
                    </a:moveTo>
                    <a:cubicBezTo>
                      <a:pt x="103" y="101"/>
                      <a:pt x="102" y="102"/>
                      <a:pt x="101" y="103"/>
                    </a:cubicBezTo>
                    <a:cubicBezTo>
                      <a:pt x="98" y="105"/>
                      <a:pt x="95" y="106"/>
                      <a:pt x="92" y="108"/>
                    </a:cubicBezTo>
                    <a:cubicBezTo>
                      <a:pt x="91" y="108"/>
                      <a:pt x="90" y="109"/>
                      <a:pt x="88" y="110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4" y="108"/>
                      <a:pt x="99" y="106"/>
                      <a:pt x="103" y="103"/>
                    </a:cubicBezTo>
                    <a:cubicBezTo>
                      <a:pt x="103" y="102"/>
                      <a:pt x="104" y="101"/>
                      <a:pt x="104" y="101"/>
                    </a:cubicBezTo>
                    <a:cubicBezTo>
                      <a:pt x="105" y="100"/>
                      <a:pt x="105" y="100"/>
                      <a:pt x="104" y="100"/>
                    </a:cubicBezTo>
                    <a:close/>
                    <a:moveTo>
                      <a:pt x="163" y="41"/>
                    </a:moveTo>
                    <a:cubicBezTo>
                      <a:pt x="166" y="42"/>
                      <a:pt x="168" y="42"/>
                      <a:pt x="171" y="42"/>
                    </a:cubicBezTo>
                    <a:cubicBezTo>
                      <a:pt x="171" y="41"/>
                      <a:pt x="171" y="40"/>
                      <a:pt x="171" y="39"/>
                    </a:cubicBezTo>
                    <a:cubicBezTo>
                      <a:pt x="170" y="39"/>
                      <a:pt x="169" y="39"/>
                      <a:pt x="168" y="39"/>
                    </a:cubicBezTo>
                    <a:cubicBezTo>
                      <a:pt x="168" y="39"/>
                      <a:pt x="168" y="40"/>
                      <a:pt x="168" y="40"/>
                    </a:cubicBezTo>
                    <a:cubicBezTo>
                      <a:pt x="168" y="41"/>
                      <a:pt x="167" y="41"/>
                      <a:pt x="167" y="41"/>
                    </a:cubicBezTo>
                    <a:cubicBezTo>
                      <a:pt x="166" y="41"/>
                      <a:pt x="166" y="41"/>
                      <a:pt x="165" y="40"/>
                    </a:cubicBezTo>
                    <a:cubicBezTo>
                      <a:pt x="165" y="40"/>
                      <a:pt x="165" y="40"/>
                      <a:pt x="165" y="40"/>
                    </a:cubicBezTo>
                    <a:cubicBezTo>
                      <a:pt x="165" y="40"/>
                      <a:pt x="164" y="40"/>
                      <a:pt x="164" y="40"/>
                    </a:cubicBezTo>
                    <a:cubicBezTo>
                      <a:pt x="164" y="40"/>
                      <a:pt x="163" y="40"/>
                      <a:pt x="163" y="40"/>
                    </a:cubicBezTo>
                    <a:cubicBezTo>
                      <a:pt x="163" y="41"/>
                      <a:pt x="163" y="41"/>
                      <a:pt x="163" y="41"/>
                    </a:cubicBezTo>
                    <a:close/>
                    <a:moveTo>
                      <a:pt x="73" y="204"/>
                    </a:moveTo>
                    <a:cubicBezTo>
                      <a:pt x="67" y="202"/>
                      <a:pt x="62" y="201"/>
                      <a:pt x="57" y="200"/>
                    </a:cubicBezTo>
                    <a:cubicBezTo>
                      <a:pt x="58" y="201"/>
                      <a:pt x="58" y="201"/>
                      <a:pt x="58" y="201"/>
                    </a:cubicBezTo>
                    <a:cubicBezTo>
                      <a:pt x="62" y="202"/>
                      <a:pt x="65" y="203"/>
                      <a:pt x="68" y="204"/>
                    </a:cubicBezTo>
                    <a:cubicBezTo>
                      <a:pt x="69" y="204"/>
                      <a:pt x="70" y="205"/>
                      <a:pt x="72" y="205"/>
                    </a:cubicBezTo>
                    <a:cubicBezTo>
                      <a:pt x="72" y="205"/>
                      <a:pt x="72" y="204"/>
                      <a:pt x="73" y="204"/>
                    </a:cubicBezTo>
                    <a:close/>
                    <a:moveTo>
                      <a:pt x="98" y="229"/>
                    </a:moveTo>
                    <a:cubicBezTo>
                      <a:pt x="93" y="229"/>
                      <a:pt x="88" y="228"/>
                      <a:pt x="83" y="229"/>
                    </a:cubicBezTo>
                    <a:cubicBezTo>
                      <a:pt x="84" y="230"/>
                      <a:pt x="84" y="230"/>
                      <a:pt x="85" y="230"/>
                    </a:cubicBezTo>
                    <a:cubicBezTo>
                      <a:pt x="88" y="230"/>
                      <a:pt x="91" y="230"/>
                      <a:pt x="94" y="230"/>
                    </a:cubicBezTo>
                    <a:cubicBezTo>
                      <a:pt x="95" y="230"/>
                      <a:pt x="96" y="229"/>
                      <a:pt x="98" y="229"/>
                    </a:cubicBezTo>
                    <a:close/>
                    <a:moveTo>
                      <a:pt x="131" y="79"/>
                    </a:moveTo>
                    <a:cubicBezTo>
                      <a:pt x="129" y="80"/>
                      <a:pt x="128" y="81"/>
                      <a:pt x="128" y="83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8" y="84"/>
                      <a:pt x="128" y="85"/>
                      <a:pt x="129" y="86"/>
                    </a:cubicBezTo>
                    <a:cubicBezTo>
                      <a:pt x="129" y="86"/>
                      <a:pt x="129" y="85"/>
                      <a:pt x="129" y="85"/>
                    </a:cubicBezTo>
                    <a:cubicBezTo>
                      <a:pt x="129" y="84"/>
                      <a:pt x="129" y="83"/>
                      <a:pt x="129" y="83"/>
                    </a:cubicBezTo>
                    <a:cubicBezTo>
                      <a:pt x="129" y="81"/>
                      <a:pt x="130" y="81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2" y="82"/>
                      <a:pt x="132" y="81"/>
                      <a:pt x="133" y="81"/>
                    </a:cubicBezTo>
                    <a:cubicBezTo>
                      <a:pt x="134" y="81"/>
                      <a:pt x="134" y="81"/>
                      <a:pt x="135" y="81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4" y="80"/>
                      <a:pt x="132" y="80"/>
                      <a:pt x="131" y="79"/>
                    </a:cubicBezTo>
                    <a:close/>
                    <a:moveTo>
                      <a:pt x="45" y="138"/>
                    </a:moveTo>
                    <a:cubicBezTo>
                      <a:pt x="45" y="139"/>
                      <a:pt x="45" y="140"/>
                      <a:pt x="46" y="140"/>
                    </a:cubicBezTo>
                    <a:cubicBezTo>
                      <a:pt x="47" y="141"/>
                      <a:pt x="47" y="141"/>
                      <a:pt x="47" y="140"/>
                    </a:cubicBezTo>
                    <a:cubicBezTo>
                      <a:pt x="48" y="140"/>
                      <a:pt x="49" y="140"/>
                      <a:pt x="49" y="140"/>
                    </a:cubicBezTo>
                    <a:cubicBezTo>
                      <a:pt x="49" y="138"/>
                      <a:pt x="49" y="136"/>
                      <a:pt x="49" y="135"/>
                    </a:cubicBezTo>
                    <a:cubicBezTo>
                      <a:pt x="48" y="136"/>
                      <a:pt x="46" y="137"/>
                      <a:pt x="45" y="138"/>
                    </a:cubicBezTo>
                    <a:close/>
                    <a:moveTo>
                      <a:pt x="174" y="21"/>
                    </a:moveTo>
                    <a:cubicBezTo>
                      <a:pt x="175" y="17"/>
                      <a:pt x="177" y="14"/>
                      <a:pt x="180" y="12"/>
                    </a:cubicBezTo>
                    <a:cubicBezTo>
                      <a:pt x="179" y="12"/>
                      <a:pt x="178" y="11"/>
                      <a:pt x="177" y="11"/>
                    </a:cubicBezTo>
                    <a:cubicBezTo>
                      <a:pt x="176" y="14"/>
                      <a:pt x="174" y="17"/>
                      <a:pt x="174" y="21"/>
                    </a:cubicBezTo>
                    <a:close/>
                    <a:moveTo>
                      <a:pt x="253" y="122"/>
                    </a:moveTo>
                    <a:cubicBezTo>
                      <a:pt x="252" y="123"/>
                      <a:pt x="251" y="124"/>
                      <a:pt x="251" y="125"/>
                    </a:cubicBezTo>
                    <a:cubicBezTo>
                      <a:pt x="252" y="126"/>
                      <a:pt x="252" y="126"/>
                      <a:pt x="253" y="126"/>
                    </a:cubicBezTo>
                    <a:cubicBezTo>
                      <a:pt x="254" y="126"/>
                      <a:pt x="255" y="125"/>
                      <a:pt x="257" y="124"/>
                    </a:cubicBezTo>
                    <a:cubicBezTo>
                      <a:pt x="255" y="123"/>
                      <a:pt x="254" y="123"/>
                      <a:pt x="253" y="122"/>
                    </a:cubicBezTo>
                    <a:close/>
                    <a:moveTo>
                      <a:pt x="166" y="9"/>
                    </a:moveTo>
                    <a:cubicBezTo>
                      <a:pt x="166" y="9"/>
                      <a:pt x="166" y="9"/>
                      <a:pt x="166" y="9"/>
                    </a:cubicBezTo>
                    <a:cubicBezTo>
                      <a:pt x="164" y="9"/>
                      <a:pt x="162" y="9"/>
                      <a:pt x="159" y="8"/>
                    </a:cubicBezTo>
                    <a:cubicBezTo>
                      <a:pt x="159" y="10"/>
                      <a:pt x="160" y="11"/>
                      <a:pt x="160" y="12"/>
                    </a:cubicBezTo>
                    <a:cubicBezTo>
                      <a:pt x="162" y="12"/>
                      <a:pt x="164" y="10"/>
                      <a:pt x="166" y="9"/>
                    </a:cubicBezTo>
                    <a:close/>
                    <a:moveTo>
                      <a:pt x="248" y="196"/>
                    </a:moveTo>
                    <a:cubicBezTo>
                      <a:pt x="245" y="197"/>
                      <a:pt x="243" y="199"/>
                      <a:pt x="240" y="200"/>
                    </a:cubicBezTo>
                    <a:cubicBezTo>
                      <a:pt x="240" y="200"/>
                      <a:pt x="240" y="200"/>
                      <a:pt x="240" y="200"/>
                    </a:cubicBezTo>
                    <a:cubicBezTo>
                      <a:pt x="243" y="200"/>
                      <a:pt x="246" y="199"/>
                      <a:pt x="249" y="199"/>
                    </a:cubicBezTo>
                    <a:cubicBezTo>
                      <a:pt x="249" y="198"/>
                      <a:pt x="248" y="197"/>
                      <a:pt x="248" y="196"/>
                    </a:cubicBezTo>
                    <a:close/>
                    <a:moveTo>
                      <a:pt x="238" y="97"/>
                    </a:moveTo>
                    <a:cubicBezTo>
                      <a:pt x="238" y="97"/>
                      <a:pt x="238" y="97"/>
                      <a:pt x="237" y="97"/>
                    </a:cubicBezTo>
                    <a:cubicBezTo>
                      <a:pt x="236" y="97"/>
                      <a:pt x="236" y="97"/>
                      <a:pt x="236" y="98"/>
                    </a:cubicBezTo>
                    <a:cubicBezTo>
                      <a:pt x="236" y="100"/>
                      <a:pt x="235" y="101"/>
                      <a:pt x="235" y="103"/>
                    </a:cubicBezTo>
                    <a:cubicBezTo>
                      <a:pt x="235" y="103"/>
                      <a:pt x="235" y="103"/>
                      <a:pt x="235" y="104"/>
                    </a:cubicBezTo>
                    <a:cubicBezTo>
                      <a:pt x="236" y="103"/>
                      <a:pt x="237" y="103"/>
                      <a:pt x="237" y="102"/>
                    </a:cubicBezTo>
                    <a:cubicBezTo>
                      <a:pt x="237" y="102"/>
                      <a:pt x="238" y="102"/>
                      <a:pt x="238" y="101"/>
                    </a:cubicBezTo>
                    <a:cubicBezTo>
                      <a:pt x="238" y="100"/>
                      <a:pt x="238" y="99"/>
                      <a:pt x="238" y="97"/>
                    </a:cubicBezTo>
                    <a:close/>
                    <a:moveTo>
                      <a:pt x="55" y="157"/>
                    </a:moveTo>
                    <a:cubicBezTo>
                      <a:pt x="55" y="157"/>
                      <a:pt x="55" y="157"/>
                      <a:pt x="55" y="157"/>
                    </a:cubicBezTo>
                    <a:cubicBezTo>
                      <a:pt x="56" y="156"/>
                      <a:pt x="56" y="155"/>
                      <a:pt x="57" y="155"/>
                    </a:cubicBezTo>
                    <a:cubicBezTo>
                      <a:pt x="58" y="153"/>
                      <a:pt x="58" y="152"/>
                      <a:pt x="58" y="151"/>
                    </a:cubicBezTo>
                    <a:cubicBezTo>
                      <a:pt x="57" y="150"/>
                      <a:pt x="57" y="149"/>
                      <a:pt x="56" y="149"/>
                    </a:cubicBezTo>
                    <a:cubicBezTo>
                      <a:pt x="56" y="150"/>
                      <a:pt x="56" y="150"/>
                      <a:pt x="56" y="151"/>
                    </a:cubicBezTo>
                    <a:cubicBezTo>
                      <a:pt x="56" y="152"/>
                      <a:pt x="56" y="152"/>
                      <a:pt x="56" y="153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5" y="155"/>
                      <a:pt x="56" y="156"/>
                      <a:pt x="55" y="157"/>
                    </a:cubicBezTo>
                    <a:close/>
                    <a:moveTo>
                      <a:pt x="252" y="203"/>
                    </a:moveTo>
                    <a:cubicBezTo>
                      <a:pt x="250" y="201"/>
                      <a:pt x="248" y="201"/>
                      <a:pt x="246" y="202"/>
                    </a:cubicBezTo>
                    <a:cubicBezTo>
                      <a:pt x="246" y="203"/>
                      <a:pt x="246" y="203"/>
                      <a:pt x="245" y="204"/>
                    </a:cubicBezTo>
                    <a:cubicBezTo>
                      <a:pt x="248" y="205"/>
                      <a:pt x="250" y="203"/>
                      <a:pt x="252" y="203"/>
                    </a:cubicBezTo>
                    <a:close/>
                    <a:moveTo>
                      <a:pt x="217" y="52"/>
                    </a:moveTo>
                    <a:cubicBezTo>
                      <a:pt x="216" y="53"/>
                      <a:pt x="216" y="53"/>
                      <a:pt x="216" y="54"/>
                    </a:cubicBezTo>
                    <a:cubicBezTo>
                      <a:pt x="216" y="54"/>
                      <a:pt x="216" y="54"/>
                      <a:pt x="216" y="55"/>
                    </a:cubicBezTo>
                    <a:cubicBezTo>
                      <a:pt x="217" y="56"/>
                      <a:pt x="218" y="57"/>
                      <a:pt x="219" y="57"/>
                    </a:cubicBezTo>
                    <a:cubicBezTo>
                      <a:pt x="220" y="56"/>
                      <a:pt x="220" y="55"/>
                      <a:pt x="220" y="54"/>
                    </a:cubicBezTo>
                    <a:cubicBezTo>
                      <a:pt x="219" y="53"/>
                      <a:pt x="218" y="53"/>
                      <a:pt x="217" y="52"/>
                    </a:cubicBezTo>
                    <a:close/>
                    <a:moveTo>
                      <a:pt x="140" y="58"/>
                    </a:moveTo>
                    <a:cubicBezTo>
                      <a:pt x="137" y="60"/>
                      <a:pt x="134" y="63"/>
                      <a:pt x="132" y="66"/>
                    </a:cubicBezTo>
                    <a:cubicBezTo>
                      <a:pt x="135" y="64"/>
                      <a:pt x="139" y="62"/>
                      <a:pt x="140" y="58"/>
                    </a:cubicBezTo>
                    <a:close/>
                    <a:moveTo>
                      <a:pt x="127" y="76"/>
                    </a:moveTo>
                    <a:cubicBezTo>
                      <a:pt x="126" y="77"/>
                      <a:pt x="127" y="80"/>
                      <a:pt x="127" y="81"/>
                    </a:cubicBezTo>
                    <a:cubicBezTo>
                      <a:pt x="128" y="79"/>
                      <a:pt x="130" y="78"/>
                      <a:pt x="131" y="76"/>
                    </a:cubicBezTo>
                    <a:cubicBezTo>
                      <a:pt x="129" y="76"/>
                      <a:pt x="128" y="76"/>
                      <a:pt x="127" y="76"/>
                    </a:cubicBezTo>
                    <a:close/>
                    <a:moveTo>
                      <a:pt x="45" y="149"/>
                    </a:moveTo>
                    <a:cubicBezTo>
                      <a:pt x="45" y="149"/>
                      <a:pt x="44" y="148"/>
                      <a:pt x="44" y="148"/>
                    </a:cubicBezTo>
                    <a:cubicBezTo>
                      <a:pt x="43" y="150"/>
                      <a:pt x="42" y="151"/>
                      <a:pt x="41" y="152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41" y="154"/>
                      <a:pt x="41" y="155"/>
                      <a:pt x="41" y="156"/>
                    </a:cubicBezTo>
                    <a:cubicBezTo>
                      <a:pt x="42" y="156"/>
                      <a:pt x="42" y="155"/>
                      <a:pt x="43" y="155"/>
                    </a:cubicBezTo>
                    <a:cubicBezTo>
                      <a:pt x="43" y="153"/>
                      <a:pt x="44" y="152"/>
                      <a:pt x="44" y="150"/>
                    </a:cubicBezTo>
                    <a:cubicBezTo>
                      <a:pt x="44" y="150"/>
                      <a:pt x="45" y="149"/>
                      <a:pt x="45" y="149"/>
                    </a:cubicBezTo>
                    <a:close/>
                    <a:moveTo>
                      <a:pt x="235" y="232"/>
                    </a:moveTo>
                    <a:cubicBezTo>
                      <a:pt x="234" y="232"/>
                      <a:pt x="234" y="232"/>
                      <a:pt x="233" y="232"/>
                    </a:cubicBezTo>
                    <a:cubicBezTo>
                      <a:pt x="233" y="233"/>
                      <a:pt x="233" y="233"/>
                      <a:pt x="233" y="234"/>
                    </a:cubicBezTo>
                    <a:cubicBezTo>
                      <a:pt x="234" y="234"/>
                      <a:pt x="234" y="235"/>
                      <a:pt x="234" y="236"/>
                    </a:cubicBezTo>
                    <a:cubicBezTo>
                      <a:pt x="234" y="236"/>
                      <a:pt x="235" y="236"/>
                      <a:pt x="235" y="236"/>
                    </a:cubicBezTo>
                    <a:cubicBezTo>
                      <a:pt x="235" y="236"/>
                      <a:pt x="236" y="237"/>
                      <a:pt x="236" y="237"/>
                    </a:cubicBezTo>
                    <a:cubicBezTo>
                      <a:pt x="237" y="237"/>
                      <a:pt x="237" y="236"/>
                      <a:pt x="238" y="236"/>
                    </a:cubicBezTo>
                    <a:cubicBezTo>
                      <a:pt x="237" y="235"/>
                      <a:pt x="235" y="234"/>
                      <a:pt x="235" y="232"/>
                    </a:cubicBezTo>
                    <a:close/>
                    <a:moveTo>
                      <a:pt x="171" y="31"/>
                    </a:moveTo>
                    <a:cubicBezTo>
                      <a:pt x="170" y="31"/>
                      <a:pt x="168" y="30"/>
                      <a:pt x="167" y="31"/>
                    </a:cubicBezTo>
                    <a:cubicBezTo>
                      <a:pt x="167" y="31"/>
                      <a:pt x="168" y="32"/>
                      <a:pt x="168" y="32"/>
                    </a:cubicBezTo>
                    <a:cubicBezTo>
                      <a:pt x="169" y="32"/>
                      <a:pt x="171" y="34"/>
                      <a:pt x="169" y="36"/>
                    </a:cubicBezTo>
                    <a:cubicBezTo>
                      <a:pt x="169" y="36"/>
                      <a:pt x="169" y="36"/>
                      <a:pt x="169" y="36"/>
                    </a:cubicBezTo>
                    <a:cubicBezTo>
                      <a:pt x="169" y="36"/>
                      <a:pt x="169" y="36"/>
                      <a:pt x="168" y="36"/>
                    </a:cubicBezTo>
                    <a:cubicBezTo>
                      <a:pt x="168" y="36"/>
                      <a:pt x="168" y="36"/>
                      <a:pt x="168" y="36"/>
                    </a:cubicBezTo>
                    <a:cubicBezTo>
                      <a:pt x="169" y="36"/>
                      <a:pt x="170" y="36"/>
                      <a:pt x="171" y="36"/>
                    </a:cubicBezTo>
                    <a:cubicBezTo>
                      <a:pt x="171" y="34"/>
                      <a:pt x="171" y="33"/>
                      <a:pt x="171" y="31"/>
                    </a:cubicBezTo>
                    <a:close/>
                    <a:moveTo>
                      <a:pt x="254" y="137"/>
                    </a:moveTo>
                    <a:cubicBezTo>
                      <a:pt x="255" y="136"/>
                      <a:pt x="256" y="135"/>
                      <a:pt x="257" y="134"/>
                    </a:cubicBezTo>
                    <a:cubicBezTo>
                      <a:pt x="256" y="134"/>
                      <a:pt x="255" y="133"/>
                      <a:pt x="254" y="134"/>
                    </a:cubicBezTo>
                    <a:cubicBezTo>
                      <a:pt x="253" y="134"/>
                      <a:pt x="252" y="135"/>
                      <a:pt x="251" y="136"/>
                    </a:cubicBezTo>
                    <a:cubicBezTo>
                      <a:pt x="252" y="136"/>
                      <a:pt x="253" y="136"/>
                      <a:pt x="254" y="137"/>
                    </a:cubicBezTo>
                    <a:close/>
                    <a:moveTo>
                      <a:pt x="250" y="130"/>
                    </a:moveTo>
                    <a:cubicBezTo>
                      <a:pt x="250" y="130"/>
                      <a:pt x="250" y="130"/>
                      <a:pt x="250" y="130"/>
                    </a:cubicBezTo>
                    <a:cubicBezTo>
                      <a:pt x="251" y="131"/>
                      <a:pt x="253" y="131"/>
                      <a:pt x="255" y="131"/>
                    </a:cubicBezTo>
                    <a:cubicBezTo>
                      <a:pt x="256" y="132"/>
                      <a:pt x="257" y="131"/>
                      <a:pt x="258" y="131"/>
                    </a:cubicBezTo>
                    <a:cubicBezTo>
                      <a:pt x="256" y="130"/>
                      <a:pt x="255" y="129"/>
                      <a:pt x="254" y="129"/>
                    </a:cubicBezTo>
                    <a:cubicBezTo>
                      <a:pt x="254" y="129"/>
                      <a:pt x="254" y="129"/>
                      <a:pt x="253" y="129"/>
                    </a:cubicBezTo>
                    <a:cubicBezTo>
                      <a:pt x="252" y="129"/>
                      <a:pt x="251" y="130"/>
                      <a:pt x="250" y="130"/>
                    </a:cubicBezTo>
                    <a:close/>
                    <a:moveTo>
                      <a:pt x="150" y="42"/>
                    </a:moveTo>
                    <a:cubicBezTo>
                      <a:pt x="152" y="42"/>
                      <a:pt x="153" y="43"/>
                      <a:pt x="154" y="43"/>
                    </a:cubicBezTo>
                    <a:cubicBezTo>
                      <a:pt x="160" y="44"/>
                      <a:pt x="165" y="45"/>
                      <a:pt x="170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64" y="44"/>
                      <a:pt x="157" y="43"/>
                      <a:pt x="150" y="42"/>
                    </a:cubicBezTo>
                    <a:close/>
                    <a:moveTo>
                      <a:pt x="225" y="55"/>
                    </a:moveTo>
                    <a:cubicBezTo>
                      <a:pt x="225" y="57"/>
                      <a:pt x="226" y="59"/>
                      <a:pt x="227" y="60"/>
                    </a:cubicBezTo>
                    <a:cubicBezTo>
                      <a:pt x="227" y="60"/>
                      <a:pt x="227" y="61"/>
                      <a:pt x="227" y="61"/>
                    </a:cubicBezTo>
                    <a:cubicBezTo>
                      <a:pt x="228" y="61"/>
                      <a:pt x="229" y="61"/>
                      <a:pt x="230" y="61"/>
                    </a:cubicBezTo>
                    <a:cubicBezTo>
                      <a:pt x="228" y="59"/>
                      <a:pt x="227" y="57"/>
                      <a:pt x="225" y="55"/>
                    </a:cubicBezTo>
                    <a:close/>
                    <a:moveTo>
                      <a:pt x="21" y="179"/>
                    </a:moveTo>
                    <a:cubicBezTo>
                      <a:pt x="22" y="181"/>
                      <a:pt x="24" y="182"/>
                      <a:pt x="25" y="183"/>
                    </a:cubicBezTo>
                    <a:cubicBezTo>
                      <a:pt x="25" y="182"/>
                      <a:pt x="25" y="181"/>
                      <a:pt x="25" y="181"/>
                    </a:cubicBezTo>
                    <a:cubicBezTo>
                      <a:pt x="25" y="179"/>
                      <a:pt x="25" y="179"/>
                      <a:pt x="24" y="178"/>
                    </a:cubicBezTo>
                    <a:cubicBezTo>
                      <a:pt x="24" y="178"/>
                      <a:pt x="24" y="178"/>
                      <a:pt x="24" y="178"/>
                    </a:cubicBezTo>
                    <a:cubicBezTo>
                      <a:pt x="23" y="178"/>
                      <a:pt x="22" y="179"/>
                      <a:pt x="21" y="179"/>
                    </a:cubicBezTo>
                    <a:close/>
                    <a:moveTo>
                      <a:pt x="239" y="151"/>
                    </a:moveTo>
                    <a:cubicBezTo>
                      <a:pt x="240" y="151"/>
                      <a:pt x="240" y="151"/>
                      <a:pt x="241" y="151"/>
                    </a:cubicBezTo>
                    <a:cubicBezTo>
                      <a:pt x="241" y="151"/>
                      <a:pt x="242" y="151"/>
                      <a:pt x="242" y="151"/>
                    </a:cubicBezTo>
                    <a:cubicBezTo>
                      <a:pt x="242" y="150"/>
                      <a:pt x="243" y="150"/>
                      <a:pt x="244" y="150"/>
                    </a:cubicBezTo>
                    <a:cubicBezTo>
                      <a:pt x="244" y="150"/>
                      <a:pt x="245" y="150"/>
                      <a:pt x="245" y="149"/>
                    </a:cubicBezTo>
                    <a:cubicBezTo>
                      <a:pt x="245" y="149"/>
                      <a:pt x="244" y="149"/>
                      <a:pt x="243" y="149"/>
                    </a:cubicBezTo>
                    <a:cubicBezTo>
                      <a:pt x="243" y="149"/>
                      <a:pt x="242" y="148"/>
                      <a:pt x="241" y="149"/>
                    </a:cubicBezTo>
                    <a:cubicBezTo>
                      <a:pt x="240" y="149"/>
                      <a:pt x="240" y="150"/>
                      <a:pt x="239" y="151"/>
                    </a:cubicBezTo>
                    <a:cubicBezTo>
                      <a:pt x="239" y="151"/>
                      <a:pt x="239" y="151"/>
                      <a:pt x="239" y="151"/>
                    </a:cubicBezTo>
                    <a:close/>
                    <a:moveTo>
                      <a:pt x="259" y="102"/>
                    </a:moveTo>
                    <a:cubicBezTo>
                      <a:pt x="260" y="100"/>
                      <a:pt x="260" y="98"/>
                      <a:pt x="260" y="96"/>
                    </a:cubicBezTo>
                    <a:cubicBezTo>
                      <a:pt x="260" y="95"/>
                      <a:pt x="259" y="95"/>
                      <a:pt x="259" y="94"/>
                    </a:cubicBezTo>
                    <a:cubicBezTo>
                      <a:pt x="259" y="95"/>
                      <a:pt x="259" y="95"/>
                      <a:pt x="258" y="95"/>
                    </a:cubicBezTo>
                    <a:cubicBezTo>
                      <a:pt x="258" y="95"/>
                      <a:pt x="258" y="95"/>
                      <a:pt x="258" y="95"/>
                    </a:cubicBezTo>
                    <a:cubicBezTo>
                      <a:pt x="258" y="97"/>
                      <a:pt x="259" y="99"/>
                      <a:pt x="259" y="102"/>
                    </a:cubicBezTo>
                    <a:close/>
                    <a:moveTo>
                      <a:pt x="236" y="156"/>
                    </a:moveTo>
                    <a:cubicBezTo>
                      <a:pt x="236" y="156"/>
                      <a:pt x="237" y="157"/>
                      <a:pt x="237" y="157"/>
                    </a:cubicBezTo>
                    <a:cubicBezTo>
                      <a:pt x="238" y="157"/>
                      <a:pt x="238" y="156"/>
                      <a:pt x="239" y="156"/>
                    </a:cubicBezTo>
                    <a:cubicBezTo>
                      <a:pt x="239" y="155"/>
                      <a:pt x="238" y="153"/>
                      <a:pt x="238" y="152"/>
                    </a:cubicBezTo>
                    <a:cubicBezTo>
                      <a:pt x="237" y="153"/>
                      <a:pt x="236" y="154"/>
                      <a:pt x="236" y="156"/>
                    </a:cubicBezTo>
                    <a:close/>
                    <a:moveTo>
                      <a:pt x="168" y="13"/>
                    </a:moveTo>
                    <a:cubicBezTo>
                      <a:pt x="168" y="13"/>
                      <a:pt x="168" y="13"/>
                      <a:pt x="168" y="13"/>
                    </a:cubicBezTo>
                    <a:cubicBezTo>
                      <a:pt x="170" y="12"/>
                      <a:pt x="172" y="11"/>
                      <a:pt x="173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2" y="10"/>
                      <a:pt x="171" y="9"/>
                      <a:pt x="169" y="9"/>
                    </a:cubicBezTo>
                    <a:cubicBezTo>
                      <a:pt x="169" y="11"/>
                      <a:pt x="169" y="12"/>
                      <a:pt x="168" y="13"/>
                    </a:cubicBezTo>
                    <a:close/>
                    <a:moveTo>
                      <a:pt x="227" y="73"/>
                    </a:moveTo>
                    <a:cubicBezTo>
                      <a:pt x="226" y="75"/>
                      <a:pt x="224" y="75"/>
                      <a:pt x="223" y="76"/>
                    </a:cubicBezTo>
                    <a:cubicBezTo>
                      <a:pt x="224" y="77"/>
                      <a:pt x="226" y="77"/>
                      <a:pt x="227" y="77"/>
                    </a:cubicBezTo>
                    <a:cubicBezTo>
                      <a:pt x="227" y="76"/>
                      <a:pt x="227" y="75"/>
                      <a:pt x="227" y="73"/>
                    </a:cubicBezTo>
                    <a:close/>
                    <a:moveTo>
                      <a:pt x="43" y="141"/>
                    </a:moveTo>
                    <a:cubicBezTo>
                      <a:pt x="40" y="143"/>
                      <a:pt x="40" y="143"/>
                      <a:pt x="40" y="145"/>
                    </a:cubicBezTo>
                    <a:cubicBezTo>
                      <a:pt x="42" y="144"/>
                      <a:pt x="43" y="144"/>
                      <a:pt x="44" y="143"/>
                    </a:cubicBezTo>
                    <a:cubicBezTo>
                      <a:pt x="43" y="142"/>
                      <a:pt x="43" y="141"/>
                      <a:pt x="43" y="141"/>
                    </a:cubicBezTo>
                    <a:close/>
                    <a:moveTo>
                      <a:pt x="28" y="186"/>
                    </a:moveTo>
                    <a:cubicBezTo>
                      <a:pt x="29" y="187"/>
                      <a:pt x="30" y="188"/>
                      <a:pt x="31" y="188"/>
                    </a:cubicBezTo>
                    <a:cubicBezTo>
                      <a:pt x="32" y="187"/>
                      <a:pt x="32" y="186"/>
                      <a:pt x="32" y="185"/>
                    </a:cubicBezTo>
                    <a:cubicBezTo>
                      <a:pt x="32" y="185"/>
                      <a:pt x="31" y="184"/>
                      <a:pt x="31" y="184"/>
                    </a:cubicBezTo>
                    <a:cubicBezTo>
                      <a:pt x="30" y="185"/>
                      <a:pt x="29" y="185"/>
                      <a:pt x="28" y="186"/>
                    </a:cubicBezTo>
                    <a:close/>
                    <a:moveTo>
                      <a:pt x="240" y="161"/>
                    </a:moveTo>
                    <a:cubicBezTo>
                      <a:pt x="240" y="161"/>
                      <a:pt x="240" y="161"/>
                      <a:pt x="240" y="161"/>
                    </a:cubicBezTo>
                    <a:cubicBezTo>
                      <a:pt x="240" y="162"/>
                      <a:pt x="241" y="163"/>
                      <a:pt x="242" y="164"/>
                    </a:cubicBezTo>
                    <a:cubicBezTo>
                      <a:pt x="243" y="163"/>
                      <a:pt x="243" y="162"/>
                      <a:pt x="245" y="161"/>
                    </a:cubicBezTo>
                    <a:cubicBezTo>
                      <a:pt x="243" y="160"/>
                      <a:pt x="241" y="161"/>
                      <a:pt x="240" y="161"/>
                    </a:cubicBezTo>
                    <a:close/>
                    <a:moveTo>
                      <a:pt x="147" y="32"/>
                    </a:moveTo>
                    <a:cubicBezTo>
                      <a:pt x="150" y="33"/>
                      <a:pt x="156" y="33"/>
                      <a:pt x="157" y="32"/>
                    </a:cubicBezTo>
                    <a:cubicBezTo>
                      <a:pt x="157" y="31"/>
                      <a:pt x="156" y="31"/>
                      <a:pt x="156" y="31"/>
                    </a:cubicBezTo>
                    <a:cubicBezTo>
                      <a:pt x="153" y="31"/>
                      <a:pt x="150" y="31"/>
                      <a:pt x="147" y="32"/>
                    </a:cubicBezTo>
                    <a:cubicBezTo>
                      <a:pt x="147" y="32"/>
                      <a:pt x="147" y="32"/>
                      <a:pt x="147" y="32"/>
                    </a:cubicBezTo>
                    <a:close/>
                    <a:moveTo>
                      <a:pt x="212" y="236"/>
                    </a:moveTo>
                    <a:cubicBezTo>
                      <a:pt x="214" y="237"/>
                      <a:pt x="215" y="237"/>
                      <a:pt x="217" y="237"/>
                    </a:cubicBezTo>
                    <a:cubicBezTo>
                      <a:pt x="217" y="237"/>
                      <a:pt x="218" y="236"/>
                      <a:pt x="218" y="235"/>
                    </a:cubicBezTo>
                    <a:cubicBezTo>
                      <a:pt x="216" y="234"/>
                      <a:pt x="214" y="236"/>
                      <a:pt x="212" y="236"/>
                    </a:cubicBezTo>
                    <a:close/>
                    <a:moveTo>
                      <a:pt x="264" y="129"/>
                    </a:moveTo>
                    <a:cubicBezTo>
                      <a:pt x="264" y="130"/>
                      <a:pt x="264" y="131"/>
                      <a:pt x="264" y="131"/>
                    </a:cubicBezTo>
                    <a:cubicBezTo>
                      <a:pt x="263" y="132"/>
                      <a:pt x="263" y="132"/>
                      <a:pt x="263" y="133"/>
                    </a:cubicBezTo>
                    <a:cubicBezTo>
                      <a:pt x="263" y="133"/>
                      <a:pt x="263" y="133"/>
                      <a:pt x="263" y="133"/>
                    </a:cubicBezTo>
                    <a:cubicBezTo>
                      <a:pt x="264" y="133"/>
                      <a:pt x="265" y="133"/>
                      <a:pt x="266" y="133"/>
                    </a:cubicBezTo>
                    <a:cubicBezTo>
                      <a:pt x="266" y="132"/>
                      <a:pt x="266" y="130"/>
                      <a:pt x="266" y="129"/>
                    </a:cubicBezTo>
                    <a:cubicBezTo>
                      <a:pt x="265" y="129"/>
                      <a:pt x="265" y="129"/>
                      <a:pt x="264" y="129"/>
                    </a:cubicBezTo>
                    <a:close/>
                    <a:moveTo>
                      <a:pt x="43" y="237"/>
                    </a:moveTo>
                    <a:cubicBezTo>
                      <a:pt x="43" y="237"/>
                      <a:pt x="44" y="237"/>
                      <a:pt x="44" y="237"/>
                    </a:cubicBezTo>
                    <a:cubicBezTo>
                      <a:pt x="45" y="236"/>
                      <a:pt x="47" y="236"/>
                      <a:pt x="47" y="235"/>
                    </a:cubicBezTo>
                    <a:cubicBezTo>
                      <a:pt x="47" y="235"/>
                      <a:pt x="47" y="235"/>
                      <a:pt x="48" y="234"/>
                    </a:cubicBezTo>
                    <a:cubicBezTo>
                      <a:pt x="46" y="235"/>
                      <a:pt x="44" y="235"/>
                      <a:pt x="42" y="236"/>
                    </a:cubicBezTo>
                    <a:cubicBezTo>
                      <a:pt x="43" y="237"/>
                      <a:pt x="43" y="237"/>
                      <a:pt x="43" y="237"/>
                    </a:cubicBezTo>
                    <a:close/>
                    <a:moveTo>
                      <a:pt x="249" y="116"/>
                    </a:moveTo>
                    <a:cubicBezTo>
                      <a:pt x="248" y="115"/>
                      <a:pt x="247" y="115"/>
                      <a:pt x="245" y="114"/>
                    </a:cubicBezTo>
                    <a:cubicBezTo>
                      <a:pt x="246" y="116"/>
                      <a:pt x="246" y="117"/>
                      <a:pt x="246" y="117"/>
                    </a:cubicBezTo>
                    <a:cubicBezTo>
                      <a:pt x="247" y="117"/>
                      <a:pt x="248" y="118"/>
                      <a:pt x="249" y="118"/>
                    </a:cubicBezTo>
                    <a:cubicBezTo>
                      <a:pt x="249" y="117"/>
                      <a:pt x="249" y="116"/>
                      <a:pt x="249" y="116"/>
                    </a:cubicBezTo>
                    <a:close/>
                    <a:moveTo>
                      <a:pt x="139" y="76"/>
                    </a:moveTo>
                    <a:cubicBezTo>
                      <a:pt x="142" y="77"/>
                      <a:pt x="144" y="77"/>
                      <a:pt x="146" y="78"/>
                    </a:cubicBezTo>
                    <a:cubicBezTo>
                      <a:pt x="147" y="78"/>
                      <a:pt x="148" y="78"/>
                      <a:pt x="149" y="77"/>
                    </a:cubicBezTo>
                    <a:cubicBezTo>
                      <a:pt x="146" y="77"/>
                      <a:pt x="142" y="77"/>
                      <a:pt x="139" y="76"/>
                    </a:cubicBezTo>
                    <a:close/>
                    <a:moveTo>
                      <a:pt x="53" y="159"/>
                    </a:moveTo>
                    <a:cubicBezTo>
                      <a:pt x="53" y="159"/>
                      <a:pt x="53" y="159"/>
                      <a:pt x="53" y="159"/>
                    </a:cubicBezTo>
                    <a:cubicBezTo>
                      <a:pt x="52" y="161"/>
                      <a:pt x="51" y="162"/>
                      <a:pt x="50" y="163"/>
                    </a:cubicBezTo>
                    <a:cubicBezTo>
                      <a:pt x="49" y="164"/>
                      <a:pt x="49" y="165"/>
                      <a:pt x="49" y="167"/>
                    </a:cubicBezTo>
                    <a:cubicBezTo>
                      <a:pt x="51" y="164"/>
                      <a:pt x="52" y="162"/>
                      <a:pt x="53" y="160"/>
                    </a:cubicBezTo>
                    <a:cubicBezTo>
                      <a:pt x="53" y="160"/>
                      <a:pt x="53" y="160"/>
                      <a:pt x="53" y="159"/>
                    </a:cubicBezTo>
                    <a:close/>
                    <a:moveTo>
                      <a:pt x="254" y="250"/>
                    </a:moveTo>
                    <a:cubicBezTo>
                      <a:pt x="254" y="250"/>
                      <a:pt x="253" y="251"/>
                      <a:pt x="253" y="252"/>
                    </a:cubicBezTo>
                    <a:cubicBezTo>
                      <a:pt x="254" y="252"/>
                      <a:pt x="254" y="252"/>
                      <a:pt x="255" y="253"/>
                    </a:cubicBezTo>
                    <a:cubicBezTo>
                      <a:pt x="256" y="253"/>
                      <a:pt x="256" y="253"/>
                      <a:pt x="257" y="253"/>
                    </a:cubicBezTo>
                    <a:cubicBezTo>
                      <a:pt x="256" y="252"/>
                      <a:pt x="255" y="251"/>
                      <a:pt x="254" y="250"/>
                    </a:cubicBezTo>
                    <a:close/>
                    <a:moveTo>
                      <a:pt x="38" y="165"/>
                    </a:moveTo>
                    <a:cubicBezTo>
                      <a:pt x="39" y="164"/>
                      <a:pt x="39" y="164"/>
                      <a:pt x="39" y="163"/>
                    </a:cubicBezTo>
                    <a:cubicBezTo>
                      <a:pt x="40" y="162"/>
                      <a:pt x="40" y="161"/>
                      <a:pt x="40" y="160"/>
                    </a:cubicBezTo>
                    <a:cubicBezTo>
                      <a:pt x="39" y="161"/>
                      <a:pt x="38" y="161"/>
                      <a:pt x="37" y="162"/>
                    </a:cubicBezTo>
                    <a:cubicBezTo>
                      <a:pt x="37" y="163"/>
                      <a:pt x="38" y="164"/>
                      <a:pt x="38" y="165"/>
                    </a:cubicBezTo>
                    <a:close/>
                    <a:moveTo>
                      <a:pt x="265" y="109"/>
                    </a:moveTo>
                    <a:cubicBezTo>
                      <a:pt x="265" y="109"/>
                      <a:pt x="265" y="109"/>
                      <a:pt x="265" y="109"/>
                    </a:cubicBezTo>
                    <a:cubicBezTo>
                      <a:pt x="266" y="109"/>
                      <a:pt x="266" y="108"/>
                      <a:pt x="266" y="108"/>
                    </a:cubicBezTo>
                    <a:cubicBezTo>
                      <a:pt x="266" y="107"/>
                      <a:pt x="266" y="105"/>
                      <a:pt x="266" y="103"/>
                    </a:cubicBezTo>
                    <a:cubicBezTo>
                      <a:pt x="266" y="103"/>
                      <a:pt x="266" y="102"/>
                      <a:pt x="265" y="101"/>
                    </a:cubicBezTo>
                    <a:cubicBezTo>
                      <a:pt x="265" y="104"/>
                      <a:pt x="265" y="106"/>
                      <a:pt x="265" y="109"/>
                    </a:cubicBezTo>
                    <a:close/>
                    <a:moveTo>
                      <a:pt x="262" y="115"/>
                    </a:moveTo>
                    <a:cubicBezTo>
                      <a:pt x="262" y="117"/>
                      <a:pt x="262" y="119"/>
                      <a:pt x="262" y="121"/>
                    </a:cubicBezTo>
                    <a:cubicBezTo>
                      <a:pt x="263" y="119"/>
                      <a:pt x="263" y="118"/>
                      <a:pt x="264" y="116"/>
                    </a:cubicBezTo>
                    <a:cubicBezTo>
                      <a:pt x="263" y="116"/>
                      <a:pt x="262" y="115"/>
                      <a:pt x="262" y="115"/>
                    </a:cubicBezTo>
                    <a:close/>
                    <a:moveTo>
                      <a:pt x="128" y="130"/>
                    </a:moveTo>
                    <a:cubicBezTo>
                      <a:pt x="129" y="130"/>
                      <a:pt x="130" y="131"/>
                      <a:pt x="132" y="131"/>
                    </a:cubicBezTo>
                    <a:cubicBezTo>
                      <a:pt x="131" y="130"/>
                      <a:pt x="131" y="129"/>
                      <a:pt x="130" y="129"/>
                    </a:cubicBezTo>
                    <a:cubicBezTo>
                      <a:pt x="129" y="128"/>
                      <a:pt x="129" y="128"/>
                      <a:pt x="128" y="128"/>
                    </a:cubicBezTo>
                    <a:cubicBezTo>
                      <a:pt x="128" y="129"/>
                      <a:pt x="128" y="129"/>
                      <a:pt x="128" y="130"/>
                    </a:cubicBezTo>
                    <a:close/>
                    <a:moveTo>
                      <a:pt x="101" y="99"/>
                    </a:moveTo>
                    <a:cubicBezTo>
                      <a:pt x="102" y="98"/>
                      <a:pt x="103" y="97"/>
                      <a:pt x="104" y="96"/>
                    </a:cubicBezTo>
                    <a:cubicBezTo>
                      <a:pt x="104" y="96"/>
                      <a:pt x="103" y="95"/>
                      <a:pt x="103" y="95"/>
                    </a:cubicBezTo>
                    <a:cubicBezTo>
                      <a:pt x="102" y="95"/>
                      <a:pt x="102" y="96"/>
                      <a:pt x="101" y="96"/>
                    </a:cubicBezTo>
                    <a:cubicBezTo>
                      <a:pt x="101" y="97"/>
                      <a:pt x="100" y="98"/>
                      <a:pt x="101" y="99"/>
                    </a:cubicBezTo>
                    <a:cubicBezTo>
                      <a:pt x="101" y="99"/>
                      <a:pt x="101" y="99"/>
                      <a:pt x="101" y="99"/>
                    </a:cubicBezTo>
                    <a:close/>
                    <a:moveTo>
                      <a:pt x="247" y="237"/>
                    </a:moveTo>
                    <a:cubicBezTo>
                      <a:pt x="246" y="235"/>
                      <a:pt x="243" y="235"/>
                      <a:pt x="242" y="234"/>
                    </a:cubicBezTo>
                    <a:cubicBezTo>
                      <a:pt x="242" y="234"/>
                      <a:pt x="242" y="234"/>
                      <a:pt x="242" y="234"/>
                    </a:cubicBezTo>
                    <a:cubicBezTo>
                      <a:pt x="243" y="235"/>
                      <a:pt x="244" y="237"/>
                      <a:pt x="246" y="238"/>
                    </a:cubicBezTo>
                    <a:cubicBezTo>
                      <a:pt x="246" y="237"/>
                      <a:pt x="247" y="237"/>
                      <a:pt x="247" y="237"/>
                    </a:cubicBezTo>
                    <a:close/>
                    <a:moveTo>
                      <a:pt x="125" y="90"/>
                    </a:moveTo>
                    <a:cubicBezTo>
                      <a:pt x="127" y="90"/>
                      <a:pt x="127" y="90"/>
                      <a:pt x="128" y="89"/>
                    </a:cubicBezTo>
                    <a:cubicBezTo>
                      <a:pt x="127" y="88"/>
                      <a:pt x="127" y="87"/>
                      <a:pt x="126" y="86"/>
                    </a:cubicBezTo>
                    <a:cubicBezTo>
                      <a:pt x="126" y="87"/>
                      <a:pt x="125" y="88"/>
                      <a:pt x="125" y="90"/>
                    </a:cubicBezTo>
                    <a:close/>
                    <a:moveTo>
                      <a:pt x="265" y="138"/>
                    </a:moveTo>
                    <a:cubicBezTo>
                      <a:pt x="265" y="138"/>
                      <a:pt x="265" y="138"/>
                      <a:pt x="265" y="138"/>
                    </a:cubicBezTo>
                    <a:cubicBezTo>
                      <a:pt x="265" y="138"/>
                      <a:pt x="264" y="138"/>
                      <a:pt x="264" y="138"/>
                    </a:cubicBezTo>
                    <a:cubicBezTo>
                      <a:pt x="264" y="139"/>
                      <a:pt x="264" y="139"/>
                      <a:pt x="263" y="140"/>
                    </a:cubicBezTo>
                    <a:cubicBezTo>
                      <a:pt x="263" y="141"/>
                      <a:pt x="263" y="141"/>
                      <a:pt x="263" y="142"/>
                    </a:cubicBezTo>
                    <a:cubicBezTo>
                      <a:pt x="263" y="142"/>
                      <a:pt x="264" y="143"/>
                      <a:pt x="264" y="143"/>
                    </a:cubicBezTo>
                    <a:cubicBezTo>
                      <a:pt x="265" y="141"/>
                      <a:pt x="265" y="139"/>
                      <a:pt x="265" y="138"/>
                    </a:cubicBezTo>
                    <a:close/>
                    <a:moveTo>
                      <a:pt x="41" y="172"/>
                    </a:moveTo>
                    <a:cubicBezTo>
                      <a:pt x="42" y="172"/>
                      <a:pt x="42" y="171"/>
                      <a:pt x="42" y="171"/>
                    </a:cubicBezTo>
                    <a:cubicBezTo>
                      <a:pt x="43" y="170"/>
                      <a:pt x="43" y="169"/>
                      <a:pt x="42" y="168"/>
                    </a:cubicBezTo>
                    <a:cubicBezTo>
                      <a:pt x="41" y="169"/>
                      <a:pt x="41" y="169"/>
                      <a:pt x="40" y="170"/>
                    </a:cubicBezTo>
                    <a:cubicBezTo>
                      <a:pt x="40" y="171"/>
                      <a:pt x="41" y="171"/>
                      <a:pt x="41" y="172"/>
                    </a:cubicBezTo>
                    <a:close/>
                    <a:moveTo>
                      <a:pt x="260" y="182"/>
                    </a:moveTo>
                    <a:cubicBezTo>
                      <a:pt x="261" y="181"/>
                      <a:pt x="262" y="180"/>
                      <a:pt x="263" y="178"/>
                    </a:cubicBezTo>
                    <a:cubicBezTo>
                      <a:pt x="262" y="178"/>
                      <a:pt x="261" y="179"/>
                      <a:pt x="261" y="179"/>
                    </a:cubicBezTo>
                    <a:cubicBezTo>
                      <a:pt x="260" y="179"/>
                      <a:pt x="260" y="179"/>
                      <a:pt x="260" y="180"/>
                    </a:cubicBezTo>
                    <a:cubicBezTo>
                      <a:pt x="260" y="180"/>
                      <a:pt x="260" y="181"/>
                      <a:pt x="260" y="182"/>
                    </a:cubicBezTo>
                    <a:close/>
                    <a:moveTo>
                      <a:pt x="223" y="238"/>
                    </a:moveTo>
                    <a:cubicBezTo>
                      <a:pt x="223" y="238"/>
                      <a:pt x="223" y="238"/>
                      <a:pt x="223" y="238"/>
                    </a:cubicBezTo>
                    <a:cubicBezTo>
                      <a:pt x="225" y="238"/>
                      <a:pt x="226" y="239"/>
                      <a:pt x="227" y="239"/>
                    </a:cubicBezTo>
                    <a:cubicBezTo>
                      <a:pt x="228" y="239"/>
                      <a:pt x="228" y="238"/>
                      <a:pt x="228" y="238"/>
                    </a:cubicBezTo>
                    <a:cubicBezTo>
                      <a:pt x="228" y="238"/>
                      <a:pt x="227" y="238"/>
                      <a:pt x="227" y="237"/>
                    </a:cubicBezTo>
                    <a:cubicBezTo>
                      <a:pt x="225" y="237"/>
                      <a:pt x="224" y="237"/>
                      <a:pt x="223" y="238"/>
                    </a:cubicBezTo>
                    <a:close/>
                    <a:moveTo>
                      <a:pt x="66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2"/>
                      <a:pt x="63" y="123"/>
                      <a:pt x="62" y="125"/>
                    </a:cubicBezTo>
                    <a:cubicBezTo>
                      <a:pt x="63" y="125"/>
                      <a:pt x="64" y="125"/>
                      <a:pt x="64" y="124"/>
                    </a:cubicBezTo>
                    <a:cubicBezTo>
                      <a:pt x="65" y="123"/>
                      <a:pt x="65" y="122"/>
                      <a:pt x="66" y="121"/>
                    </a:cubicBezTo>
                    <a:close/>
                    <a:moveTo>
                      <a:pt x="221" y="21"/>
                    </a:moveTo>
                    <a:cubicBezTo>
                      <a:pt x="218" y="19"/>
                      <a:pt x="215" y="17"/>
                      <a:pt x="212" y="16"/>
                    </a:cubicBezTo>
                    <a:cubicBezTo>
                      <a:pt x="215" y="18"/>
                      <a:pt x="218" y="20"/>
                      <a:pt x="221" y="21"/>
                    </a:cubicBezTo>
                    <a:close/>
                    <a:moveTo>
                      <a:pt x="244" y="96"/>
                    </a:moveTo>
                    <a:cubicBezTo>
                      <a:pt x="244" y="96"/>
                      <a:pt x="244" y="96"/>
                      <a:pt x="244" y="96"/>
                    </a:cubicBezTo>
                    <a:cubicBezTo>
                      <a:pt x="243" y="96"/>
                      <a:pt x="242" y="97"/>
                      <a:pt x="241" y="97"/>
                    </a:cubicBezTo>
                    <a:cubicBezTo>
                      <a:pt x="241" y="97"/>
                      <a:pt x="241" y="97"/>
                      <a:pt x="240" y="97"/>
                    </a:cubicBezTo>
                    <a:cubicBezTo>
                      <a:pt x="240" y="98"/>
                      <a:pt x="240" y="99"/>
                      <a:pt x="240" y="99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1" y="98"/>
                      <a:pt x="243" y="97"/>
                      <a:pt x="244" y="96"/>
                    </a:cubicBezTo>
                    <a:close/>
                    <a:moveTo>
                      <a:pt x="39" y="155"/>
                    </a:moveTo>
                    <a:cubicBezTo>
                      <a:pt x="38" y="156"/>
                      <a:pt x="38" y="157"/>
                      <a:pt x="37" y="157"/>
                    </a:cubicBezTo>
                    <a:cubicBezTo>
                      <a:pt x="37" y="158"/>
                      <a:pt x="37" y="158"/>
                      <a:pt x="37" y="159"/>
                    </a:cubicBezTo>
                    <a:cubicBezTo>
                      <a:pt x="38" y="159"/>
                      <a:pt x="38" y="158"/>
                      <a:pt x="39" y="158"/>
                    </a:cubicBezTo>
                    <a:cubicBezTo>
                      <a:pt x="39" y="157"/>
                      <a:pt x="39" y="156"/>
                      <a:pt x="39" y="155"/>
                    </a:cubicBezTo>
                    <a:close/>
                    <a:moveTo>
                      <a:pt x="46" y="218"/>
                    </a:moveTo>
                    <a:cubicBezTo>
                      <a:pt x="46" y="218"/>
                      <a:pt x="46" y="218"/>
                      <a:pt x="46" y="218"/>
                    </a:cubicBezTo>
                    <a:cubicBezTo>
                      <a:pt x="47" y="219"/>
                      <a:pt x="49" y="220"/>
                      <a:pt x="51" y="220"/>
                    </a:cubicBezTo>
                    <a:cubicBezTo>
                      <a:pt x="51" y="219"/>
                      <a:pt x="51" y="219"/>
                      <a:pt x="51" y="219"/>
                    </a:cubicBezTo>
                    <a:cubicBezTo>
                      <a:pt x="50" y="219"/>
                      <a:pt x="50" y="218"/>
                      <a:pt x="50" y="218"/>
                    </a:cubicBezTo>
                    <a:cubicBezTo>
                      <a:pt x="49" y="218"/>
                      <a:pt x="47" y="218"/>
                      <a:pt x="46" y="218"/>
                    </a:cubicBezTo>
                    <a:close/>
                    <a:moveTo>
                      <a:pt x="70" y="106"/>
                    </a:moveTo>
                    <a:cubicBezTo>
                      <a:pt x="69" y="107"/>
                      <a:pt x="67" y="107"/>
                      <a:pt x="66" y="108"/>
                    </a:cubicBezTo>
                    <a:cubicBezTo>
                      <a:pt x="67" y="108"/>
                      <a:pt x="69" y="108"/>
                      <a:pt x="70" y="109"/>
                    </a:cubicBezTo>
                    <a:cubicBezTo>
                      <a:pt x="70" y="108"/>
                      <a:pt x="70" y="107"/>
                      <a:pt x="70" y="106"/>
                    </a:cubicBezTo>
                    <a:close/>
                    <a:moveTo>
                      <a:pt x="109" y="89"/>
                    </a:moveTo>
                    <a:cubicBezTo>
                      <a:pt x="110" y="90"/>
                      <a:pt x="112" y="90"/>
                      <a:pt x="113" y="90"/>
                    </a:cubicBezTo>
                    <a:cubicBezTo>
                      <a:pt x="112" y="90"/>
                      <a:pt x="112" y="89"/>
                      <a:pt x="111" y="89"/>
                    </a:cubicBezTo>
                    <a:cubicBezTo>
                      <a:pt x="111" y="88"/>
                      <a:pt x="110" y="87"/>
                      <a:pt x="109" y="87"/>
                    </a:cubicBezTo>
                    <a:cubicBezTo>
                      <a:pt x="109" y="88"/>
                      <a:pt x="109" y="89"/>
                      <a:pt x="109" y="89"/>
                    </a:cubicBezTo>
                    <a:close/>
                    <a:moveTo>
                      <a:pt x="36" y="154"/>
                    </a:moveTo>
                    <a:cubicBezTo>
                      <a:pt x="38" y="153"/>
                      <a:pt x="39" y="152"/>
                      <a:pt x="38" y="150"/>
                    </a:cubicBezTo>
                    <a:cubicBezTo>
                      <a:pt x="37" y="150"/>
                      <a:pt x="37" y="150"/>
                      <a:pt x="37" y="151"/>
                    </a:cubicBezTo>
                    <a:cubicBezTo>
                      <a:pt x="37" y="152"/>
                      <a:pt x="36" y="153"/>
                      <a:pt x="36" y="154"/>
                    </a:cubicBezTo>
                    <a:close/>
                    <a:moveTo>
                      <a:pt x="28" y="201"/>
                    </a:moveTo>
                    <a:cubicBezTo>
                      <a:pt x="28" y="201"/>
                      <a:pt x="28" y="201"/>
                      <a:pt x="28" y="201"/>
                    </a:cubicBezTo>
                    <a:cubicBezTo>
                      <a:pt x="25" y="200"/>
                      <a:pt x="23" y="199"/>
                      <a:pt x="21" y="198"/>
                    </a:cubicBezTo>
                    <a:cubicBezTo>
                      <a:pt x="21" y="198"/>
                      <a:pt x="21" y="198"/>
                      <a:pt x="21" y="199"/>
                    </a:cubicBezTo>
                    <a:cubicBezTo>
                      <a:pt x="23" y="200"/>
                      <a:pt x="25" y="200"/>
                      <a:pt x="28" y="201"/>
                    </a:cubicBezTo>
                    <a:close/>
                    <a:moveTo>
                      <a:pt x="69" y="118"/>
                    </a:moveTo>
                    <a:cubicBezTo>
                      <a:pt x="68" y="120"/>
                      <a:pt x="68" y="122"/>
                      <a:pt x="67" y="123"/>
                    </a:cubicBezTo>
                    <a:cubicBezTo>
                      <a:pt x="68" y="123"/>
                      <a:pt x="69" y="122"/>
                      <a:pt x="69" y="121"/>
                    </a:cubicBezTo>
                    <a:cubicBezTo>
                      <a:pt x="70" y="120"/>
                      <a:pt x="70" y="119"/>
                      <a:pt x="69" y="118"/>
                    </a:cubicBezTo>
                    <a:close/>
                    <a:moveTo>
                      <a:pt x="58" y="121"/>
                    </a:moveTo>
                    <a:cubicBezTo>
                      <a:pt x="58" y="120"/>
                      <a:pt x="57" y="120"/>
                      <a:pt x="57" y="120"/>
                    </a:cubicBezTo>
                    <a:cubicBezTo>
                      <a:pt x="56" y="121"/>
                      <a:pt x="56" y="122"/>
                      <a:pt x="55" y="124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6" y="123"/>
                      <a:pt x="57" y="122"/>
                      <a:pt x="58" y="121"/>
                    </a:cubicBezTo>
                    <a:close/>
                    <a:moveTo>
                      <a:pt x="243" y="146"/>
                    </a:moveTo>
                    <a:cubicBezTo>
                      <a:pt x="244" y="146"/>
                      <a:pt x="244" y="147"/>
                      <a:pt x="245" y="146"/>
                    </a:cubicBezTo>
                    <a:cubicBezTo>
                      <a:pt x="245" y="146"/>
                      <a:pt x="246" y="145"/>
                      <a:pt x="247" y="145"/>
                    </a:cubicBezTo>
                    <a:cubicBezTo>
                      <a:pt x="247" y="145"/>
                      <a:pt x="246" y="144"/>
                      <a:pt x="246" y="144"/>
                    </a:cubicBezTo>
                    <a:cubicBezTo>
                      <a:pt x="245" y="144"/>
                      <a:pt x="244" y="145"/>
                      <a:pt x="243" y="146"/>
                    </a:cubicBezTo>
                    <a:close/>
                    <a:moveTo>
                      <a:pt x="90" y="105"/>
                    </a:moveTo>
                    <a:cubicBezTo>
                      <a:pt x="89" y="105"/>
                      <a:pt x="87" y="106"/>
                      <a:pt x="86" y="107"/>
                    </a:cubicBezTo>
                    <a:cubicBezTo>
                      <a:pt x="89" y="106"/>
                      <a:pt x="91" y="106"/>
                      <a:pt x="92" y="105"/>
                    </a:cubicBezTo>
                    <a:cubicBezTo>
                      <a:pt x="91" y="105"/>
                      <a:pt x="91" y="105"/>
                      <a:pt x="90" y="105"/>
                    </a:cubicBezTo>
                    <a:close/>
                    <a:moveTo>
                      <a:pt x="263" y="149"/>
                    </a:move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4" y="148"/>
                      <a:pt x="264" y="147"/>
                      <a:pt x="264" y="146"/>
                    </a:cubicBezTo>
                    <a:cubicBezTo>
                      <a:pt x="263" y="146"/>
                      <a:pt x="262" y="146"/>
                      <a:pt x="262" y="147"/>
                    </a:cubicBezTo>
                    <a:cubicBezTo>
                      <a:pt x="262" y="147"/>
                      <a:pt x="262" y="148"/>
                      <a:pt x="262" y="148"/>
                    </a:cubicBezTo>
                    <a:cubicBezTo>
                      <a:pt x="262" y="149"/>
                      <a:pt x="263" y="149"/>
                      <a:pt x="263" y="149"/>
                    </a:cubicBezTo>
                    <a:close/>
                    <a:moveTo>
                      <a:pt x="267" y="120"/>
                    </a:moveTo>
                    <a:cubicBezTo>
                      <a:pt x="267" y="119"/>
                      <a:pt x="267" y="118"/>
                      <a:pt x="267" y="117"/>
                    </a:cubicBezTo>
                    <a:cubicBezTo>
                      <a:pt x="267" y="117"/>
                      <a:pt x="266" y="117"/>
                      <a:pt x="266" y="117"/>
                    </a:cubicBezTo>
                    <a:cubicBezTo>
                      <a:pt x="266" y="118"/>
                      <a:pt x="266" y="119"/>
                      <a:pt x="266" y="120"/>
                    </a:cubicBezTo>
                    <a:cubicBezTo>
                      <a:pt x="266" y="120"/>
                      <a:pt x="266" y="120"/>
                      <a:pt x="267" y="120"/>
                    </a:cubicBezTo>
                    <a:close/>
                    <a:moveTo>
                      <a:pt x="262" y="112"/>
                    </a:moveTo>
                    <a:cubicBezTo>
                      <a:pt x="262" y="113"/>
                      <a:pt x="263" y="114"/>
                      <a:pt x="264" y="114"/>
                    </a:cubicBezTo>
                    <a:cubicBezTo>
                      <a:pt x="264" y="113"/>
                      <a:pt x="264" y="112"/>
                      <a:pt x="264" y="111"/>
                    </a:cubicBezTo>
                    <a:cubicBezTo>
                      <a:pt x="263" y="111"/>
                      <a:pt x="262" y="112"/>
                      <a:pt x="262" y="112"/>
                    </a:cubicBezTo>
                    <a:close/>
                    <a:moveTo>
                      <a:pt x="250" y="74"/>
                    </a:moveTo>
                    <a:cubicBezTo>
                      <a:pt x="250" y="74"/>
                      <a:pt x="250" y="74"/>
                      <a:pt x="250" y="74"/>
                    </a:cubicBezTo>
                    <a:cubicBezTo>
                      <a:pt x="251" y="72"/>
                      <a:pt x="251" y="71"/>
                      <a:pt x="251" y="69"/>
                    </a:cubicBezTo>
                    <a:cubicBezTo>
                      <a:pt x="250" y="70"/>
                      <a:pt x="250" y="71"/>
                      <a:pt x="249" y="71"/>
                    </a:cubicBezTo>
                    <a:cubicBezTo>
                      <a:pt x="249" y="72"/>
                      <a:pt x="250" y="73"/>
                      <a:pt x="250" y="74"/>
                    </a:cubicBezTo>
                    <a:close/>
                    <a:moveTo>
                      <a:pt x="55" y="137"/>
                    </a:moveTo>
                    <a:cubicBezTo>
                      <a:pt x="55" y="137"/>
                      <a:pt x="54" y="137"/>
                      <a:pt x="54" y="137"/>
                    </a:cubicBezTo>
                    <a:cubicBezTo>
                      <a:pt x="54" y="137"/>
                      <a:pt x="53" y="137"/>
                      <a:pt x="52" y="136"/>
                    </a:cubicBezTo>
                    <a:cubicBezTo>
                      <a:pt x="52" y="138"/>
                      <a:pt x="53" y="138"/>
                      <a:pt x="54" y="139"/>
                    </a:cubicBezTo>
                    <a:cubicBezTo>
                      <a:pt x="54" y="138"/>
                      <a:pt x="54" y="138"/>
                      <a:pt x="55" y="137"/>
                    </a:cubicBezTo>
                    <a:close/>
                    <a:moveTo>
                      <a:pt x="57" y="114"/>
                    </a:moveTo>
                    <a:cubicBezTo>
                      <a:pt x="57" y="114"/>
                      <a:pt x="58" y="114"/>
                      <a:pt x="58" y="114"/>
                    </a:cubicBezTo>
                    <a:cubicBezTo>
                      <a:pt x="58" y="114"/>
                      <a:pt x="59" y="114"/>
                      <a:pt x="59" y="114"/>
                    </a:cubicBezTo>
                    <a:cubicBezTo>
                      <a:pt x="60" y="113"/>
                      <a:pt x="61" y="112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0" y="112"/>
                      <a:pt x="59" y="113"/>
                      <a:pt x="57" y="114"/>
                    </a:cubicBezTo>
                    <a:close/>
                    <a:moveTo>
                      <a:pt x="155" y="8"/>
                    </a:moveTo>
                    <a:cubicBezTo>
                      <a:pt x="153" y="8"/>
                      <a:pt x="152" y="8"/>
                      <a:pt x="152" y="11"/>
                    </a:cubicBezTo>
                    <a:cubicBezTo>
                      <a:pt x="153" y="10"/>
                      <a:pt x="154" y="9"/>
                      <a:pt x="155" y="8"/>
                    </a:cubicBezTo>
                    <a:close/>
                    <a:moveTo>
                      <a:pt x="36" y="187"/>
                    </a:moveTo>
                    <a:cubicBezTo>
                      <a:pt x="36" y="187"/>
                      <a:pt x="35" y="187"/>
                      <a:pt x="34" y="187"/>
                    </a:cubicBezTo>
                    <a:cubicBezTo>
                      <a:pt x="34" y="188"/>
                      <a:pt x="34" y="188"/>
                      <a:pt x="34" y="189"/>
                    </a:cubicBezTo>
                    <a:cubicBezTo>
                      <a:pt x="34" y="190"/>
                      <a:pt x="34" y="190"/>
                      <a:pt x="35" y="189"/>
                    </a:cubicBezTo>
                    <a:cubicBezTo>
                      <a:pt x="35" y="189"/>
                      <a:pt x="36" y="188"/>
                      <a:pt x="36" y="187"/>
                    </a:cubicBezTo>
                    <a:close/>
                    <a:moveTo>
                      <a:pt x="70" y="125"/>
                    </a:moveTo>
                    <a:cubicBezTo>
                      <a:pt x="69" y="127"/>
                      <a:pt x="68" y="129"/>
                      <a:pt x="67" y="131"/>
                    </a:cubicBezTo>
                    <a:cubicBezTo>
                      <a:pt x="69" y="129"/>
                      <a:pt x="70" y="126"/>
                      <a:pt x="70" y="125"/>
                    </a:cubicBezTo>
                    <a:close/>
                    <a:moveTo>
                      <a:pt x="230" y="78"/>
                    </a:moveTo>
                    <a:cubicBezTo>
                      <a:pt x="229" y="80"/>
                      <a:pt x="229" y="80"/>
                      <a:pt x="231" y="81"/>
                    </a:cubicBezTo>
                    <a:cubicBezTo>
                      <a:pt x="231" y="81"/>
                      <a:pt x="231" y="80"/>
                      <a:pt x="232" y="80"/>
                    </a:cubicBezTo>
                    <a:cubicBezTo>
                      <a:pt x="231" y="79"/>
                      <a:pt x="231" y="79"/>
                      <a:pt x="230" y="78"/>
                    </a:cubicBezTo>
                    <a:close/>
                    <a:moveTo>
                      <a:pt x="242" y="177"/>
                    </a:moveTo>
                    <a:cubicBezTo>
                      <a:pt x="242" y="176"/>
                      <a:pt x="239" y="169"/>
                      <a:pt x="238" y="168"/>
                    </a:cubicBezTo>
                    <a:cubicBezTo>
                      <a:pt x="240" y="171"/>
                      <a:pt x="241" y="174"/>
                      <a:pt x="242" y="177"/>
                    </a:cubicBezTo>
                    <a:close/>
                    <a:moveTo>
                      <a:pt x="56" y="239"/>
                    </a:moveTo>
                    <a:cubicBezTo>
                      <a:pt x="57" y="239"/>
                      <a:pt x="58" y="238"/>
                      <a:pt x="59" y="238"/>
                    </a:cubicBezTo>
                    <a:cubicBezTo>
                      <a:pt x="59" y="238"/>
                      <a:pt x="59" y="237"/>
                      <a:pt x="59" y="236"/>
                    </a:cubicBezTo>
                    <a:cubicBezTo>
                      <a:pt x="58" y="237"/>
                      <a:pt x="56" y="238"/>
                      <a:pt x="56" y="239"/>
                    </a:cubicBezTo>
                    <a:close/>
                    <a:moveTo>
                      <a:pt x="18" y="175"/>
                    </a:moveTo>
                    <a:cubicBezTo>
                      <a:pt x="19" y="173"/>
                      <a:pt x="19" y="172"/>
                      <a:pt x="18" y="171"/>
                    </a:cubicBezTo>
                    <a:cubicBezTo>
                      <a:pt x="17" y="171"/>
                      <a:pt x="17" y="171"/>
                      <a:pt x="17" y="172"/>
                    </a:cubicBezTo>
                    <a:cubicBezTo>
                      <a:pt x="17" y="173"/>
                      <a:pt x="18" y="173"/>
                      <a:pt x="18" y="175"/>
                    </a:cubicBezTo>
                    <a:close/>
                    <a:moveTo>
                      <a:pt x="30" y="216"/>
                    </a:moveTo>
                    <a:cubicBezTo>
                      <a:pt x="28" y="215"/>
                      <a:pt x="27" y="215"/>
                      <a:pt x="26" y="215"/>
                    </a:cubicBezTo>
                    <a:cubicBezTo>
                      <a:pt x="26" y="215"/>
                      <a:pt x="26" y="215"/>
                      <a:pt x="26" y="216"/>
                    </a:cubicBezTo>
                    <a:cubicBezTo>
                      <a:pt x="27" y="216"/>
                      <a:pt x="28" y="216"/>
                      <a:pt x="30" y="217"/>
                    </a:cubicBezTo>
                    <a:cubicBezTo>
                      <a:pt x="30" y="216"/>
                      <a:pt x="30" y="216"/>
                      <a:pt x="30" y="216"/>
                    </a:cubicBezTo>
                    <a:close/>
                    <a:moveTo>
                      <a:pt x="255" y="185"/>
                    </a:moveTo>
                    <a:cubicBezTo>
                      <a:pt x="255" y="185"/>
                      <a:pt x="255" y="185"/>
                      <a:pt x="255" y="185"/>
                    </a:cubicBezTo>
                    <a:cubicBezTo>
                      <a:pt x="256" y="185"/>
                      <a:pt x="256" y="185"/>
                      <a:pt x="257" y="185"/>
                    </a:cubicBezTo>
                    <a:cubicBezTo>
                      <a:pt x="258" y="184"/>
                      <a:pt x="258" y="184"/>
                      <a:pt x="257" y="182"/>
                    </a:cubicBezTo>
                    <a:cubicBezTo>
                      <a:pt x="257" y="183"/>
                      <a:pt x="255" y="184"/>
                      <a:pt x="255" y="185"/>
                    </a:cubicBezTo>
                    <a:close/>
                    <a:moveTo>
                      <a:pt x="65" y="130"/>
                    </a:moveTo>
                    <a:cubicBezTo>
                      <a:pt x="63" y="131"/>
                      <a:pt x="62" y="132"/>
                      <a:pt x="61" y="133"/>
                    </a:cubicBezTo>
                    <a:cubicBezTo>
                      <a:pt x="61" y="133"/>
                      <a:pt x="61" y="134"/>
                      <a:pt x="62" y="134"/>
                    </a:cubicBezTo>
                    <a:cubicBezTo>
                      <a:pt x="63" y="133"/>
                      <a:pt x="64" y="131"/>
                      <a:pt x="65" y="130"/>
                    </a:cubicBezTo>
                    <a:close/>
                    <a:moveTo>
                      <a:pt x="260" y="144"/>
                    </a:moveTo>
                    <a:cubicBezTo>
                      <a:pt x="260" y="142"/>
                      <a:pt x="261" y="141"/>
                      <a:pt x="260" y="140"/>
                    </a:cubicBezTo>
                    <a:cubicBezTo>
                      <a:pt x="260" y="141"/>
                      <a:pt x="259" y="141"/>
                      <a:pt x="259" y="142"/>
                    </a:cubicBezTo>
                    <a:cubicBezTo>
                      <a:pt x="259" y="143"/>
                      <a:pt x="260" y="143"/>
                      <a:pt x="260" y="144"/>
                    </a:cubicBezTo>
                    <a:close/>
                    <a:moveTo>
                      <a:pt x="43" y="175"/>
                    </a:moveTo>
                    <a:cubicBezTo>
                      <a:pt x="44" y="174"/>
                      <a:pt x="45" y="174"/>
                      <a:pt x="45" y="173"/>
                    </a:cubicBezTo>
                    <a:cubicBezTo>
                      <a:pt x="45" y="173"/>
                      <a:pt x="45" y="173"/>
                      <a:pt x="44" y="172"/>
                    </a:cubicBezTo>
                    <a:cubicBezTo>
                      <a:pt x="43" y="174"/>
                      <a:pt x="43" y="174"/>
                      <a:pt x="43" y="175"/>
                    </a:cubicBezTo>
                    <a:close/>
                    <a:moveTo>
                      <a:pt x="27" y="181"/>
                    </a:moveTo>
                    <a:cubicBezTo>
                      <a:pt x="27" y="182"/>
                      <a:pt x="27" y="183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8" y="184"/>
                      <a:pt x="28" y="183"/>
                      <a:pt x="29" y="183"/>
                    </a:cubicBezTo>
                    <a:cubicBezTo>
                      <a:pt x="28" y="182"/>
                      <a:pt x="28" y="182"/>
                      <a:pt x="27" y="181"/>
                    </a:cubicBezTo>
                    <a:close/>
                    <a:moveTo>
                      <a:pt x="251" y="174"/>
                    </a:moveTo>
                    <a:cubicBezTo>
                      <a:pt x="250" y="174"/>
                      <a:pt x="250" y="174"/>
                      <a:pt x="249" y="175"/>
                    </a:cubicBezTo>
                    <a:cubicBezTo>
                      <a:pt x="249" y="175"/>
                      <a:pt x="249" y="175"/>
                      <a:pt x="249" y="176"/>
                    </a:cubicBezTo>
                    <a:cubicBezTo>
                      <a:pt x="250" y="176"/>
                      <a:pt x="251" y="175"/>
                      <a:pt x="251" y="175"/>
                    </a:cubicBezTo>
                    <a:cubicBezTo>
                      <a:pt x="251" y="174"/>
                      <a:pt x="251" y="174"/>
                      <a:pt x="251" y="174"/>
                    </a:cubicBezTo>
                    <a:close/>
                    <a:moveTo>
                      <a:pt x="263" y="175"/>
                    </a:moveTo>
                    <a:cubicBezTo>
                      <a:pt x="263" y="175"/>
                      <a:pt x="263" y="175"/>
                      <a:pt x="263" y="175"/>
                    </a:cubicBezTo>
                    <a:cubicBezTo>
                      <a:pt x="264" y="175"/>
                      <a:pt x="265" y="176"/>
                      <a:pt x="265" y="175"/>
                    </a:cubicBezTo>
                    <a:cubicBezTo>
                      <a:pt x="265" y="174"/>
                      <a:pt x="266" y="173"/>
                      <a:pt x="266" y="173"/>
                    </a:cubicBezTo>
                    <a:cubicBezTo>
                      <a:pt x="266" y="173"/>
                      <a:pt x="266" y="172"/>
                      <a:pt x="266" y="172"/>
                    </a:cubicBezTo>
                    <a:cubicBezTo>
                      <a:pt x="265" y="173"/>
                      <a:pt x="264" y="174"/>
                      <a:pt x="263" y="175"/>
                    </a:cubicBezTo>
                    <a:close/>
                    <a:moveTo>
                      <a:pt x="197" y="233"/>
                    </a:moveTo>
                    <a:cubicBezTo>
                      <a:pt x="197" y="232"/>
                      <a:pt x="196" y="232"/>
                      <a:pt x="196" y="232"/>
                    </a:cubicBezTo>
                    <a:cubicBezTo>
                      <a:pt x="195" y="232"/>
                      <a:pt x="194" y="233"/>
                      <a:pt x="194" y="233"/>
                    </a:cubicBezTo>
                    <a:cubicBezTo>
                      <a:pt x="195" y="233"/>
                      <a:pt x="196" y="233"/>
                      <a:pt x="197" y="233"/>
                    </a:cubicBezTo>
                    <a:close/>
                    <a:moveTo>
                      <a:pt x="276" y="152"/>
                    </a:moveTo>
                    <a:cubicBezTo>
                      <a:pt x="275" y="155"/>
                      <a:pt x="274" y="157"/>
                      <a:pt x="273" y="159"/>
                    </a:cubicBezTo>
                    <a:cubicBezTo>
                      <a:pt x="275" y="157"/>
                      <a:pt x="276" y="155"/>
                      <a:pt x="276" y="152"/>
                    </a:cubicBezTo>
                    <a:close/>
                    <a:moveTo>
                      <a:pt x="56" y="144"/>
                    </a:moveTo>
                    <a:cubicBezTo>
                      <a:pt x="57" y="144"/>
                      <a:pt x="58" y="145"/>
                      <a:pt x="59" y="145"/>
                    </a:cubicBezTo>
                    <a:cubicBezTo>
                      <a:pt x="59" y="144"/>
                      <a:pt x="59" y="144"/>
                      <a:pt x="59" y="143"/>
                    </a:cubicBezTo>
                    <a:cubicBezTo>
                      <a:pt x="58" y="143"/>
                      <a:pt x="57" y="144"/>
                      <a:pt x="56" y="144"/>
                    </a:cubicBezTo>
                    <a:close/>
                    <a:moveTo>
                      <a:pt x="31" y="181"/>
                    </a:moveTo>
                    <a:cubicBezTo>
                      <a:pt x="31" y="181"/>
                      <a:pt x="31" y="181"/>
                      <a:pt x="31" y="181"/>
                    </a:cubicBezTo>
                    <a:cubicBezTo>
                      <a:pt x="30" y="180"/>
                      <a:pt x="29" y="179"/>
                      <a:pt x="28" y="178"/>
                    </a:cubicBezTo>
                    <a:cubicBezTo>
                      <a:pt x="28" y="178"/>
                      <a:pt x="28" y="178"/>
                      <a:pt x="28" y="179"/>
                    </a:cubicBezTo>
                    <a:cubicBezTo>
                      <a:pt x="29" y="179"/>
                      <a:pt x="30" y="180"/>
                      <a:pt x="30" y="181"/>
                    </a:cubicBezTo>
                    <a:cubicBezTo>
                      <a:pt x="31" y="181"/>
                      <a:pt x="31" y="181"/>
                      <a:pt x="31" y="181"/>
                    </a:cubicBezTo>
                    <a:close/>
                    <a:moveTo>
                      <a:pt x="258" y="158"/>
                    </a:moveTo>
                    <a:cubicBezTo>
                      <a:pt x="259" y="157"/>
                      <a:pt x="259" y="156"/>
                      <a:pt x="259" y="155"/>
                    </a:cubicBezTo>
                    <a:cubicBezTo>
                      <a:pt x="258" y="155"/>
                      <a:pt x="258" y="156"/>
                      <a:pt x="257" y="157"/>
                    </a:cubicBezTo>
                    <a:cubicBezTo>
                      <a:pt x="257" y="157"/>
                      <a:pt x="258" y="158"/>
                      <a:pt x="258" y="158"/>
                    </a:cubicBezTo>
                    <a:close/>
                    <a:moveTo>
                      <a:pt x="77" y="236"/>
                    </a:moveTo>
                    <a:cubicBezTo>
                      <a:pt x="79" y="236"/>
                      <a:pt x="80" y="236"/>
                      <a:pt x="81" y="236"/>
                    </a:cubicBezTo>
                    <a:cubicBezTo>
                      <a:pt x="81" y="235"/>
                      <a:pt x="79" y="235"/>
                      <a:pt x="78" y="235"/>
                    </a:cubicBezTo>
                    <a:cubicBezTo>
                      <a:pt x="78" y="235"/>
                      <a:pt x="77" y="236"/>
                      <a:pt x="77" y="236"/>
                    </a:cubicBezTo>
                    <a:close/>
                    <a:moveTo>
                      <a:pt x="139" y="84"/>
                    </a:moveTo>
                    <a:cubicBezTo>
                      <a:pt x="139" y="85"/>
                      <a:pt x="139" y="85"/>
                      <a:pt x="140" y="86"/>
                    </a:cubicBezTo>
                    <a:cubicBezTo>
                      <a:pt x="141" y="84"/>
                      <a:pt x="141" y="84"/>
                      <a:pt x="140" y="83"/>
                    </a:cubicBezTo>
                    <a:cubicBezTo>
                      <a:pt x="140" y="83"/>
                      <a:pt x="139" y="84"/>
                      <a:pt x="139" y="84"/>
                    </a:cubicBezTo>
                    <a:close/>
                    <a:moveTo>
                      <a:pt x="86" y="100"/>
                    </a:moveTo>
                    <a:cubicBezTo>
                      <a:pt x="86" y="99"/>
                      <a:pt x="85" y="98"/>
                      <a:pt x="85" y="97"/>
                    </a:cubicBezTo>
                    <a:cubicBezTo>
                      <a:pt x="84" y="97"/>
                      <a:pt x="84" y="97"/>
                      <a:pt x="84" y="98"/>
                    </a:cubicBezTo>
                    <a:cubicBezTo>
                      <a:pt x="84" y="99"/>
                      <a:pt x="85" y="99"/>
                      <a:pt x="86" y="100"/>
                    </a:cubicBezTo>
                    <a:close/>
                    <a:moveTo>
                      <a:pt x="202" y="229"/>
                    </a:moveTo>
                    <a:cubicBezTo>
                      <a:pt x="202" y="228"/>
                      <a:pt x="202" y="228"/>
                      <a:pt x="202" y="228"/>
                    </a:cubicBezTo>
                    <a:cubicBezTo>
                      <a:pt x="202" y="228"/>
                      <a:pt x="201" y="228"/>
                      <a:pt x="201" y="228"/>
                    </a:cubicBezTo>
                    <a:cubicBezTo>
                      <a:pt x="200" y="229"/>
                      <a:pt x="200" y="229"/>
                      <a:pt x="200" y="230"/>
                    </a:cubicBezTo>
                    <a:cubicBezTo>
                      <a:pt x="200" y="230"/>
                      <a:pt x="200" y="230"/>
                      <a:pt x="200" y="230"/>
                    </a:cubicBezTo>
                    <a:cubicBezTo>
                      <a:pt x="201" y="230"/>
                      <a:pt x="201" y="229"/>
                      <a:pt x="202" y="229"/>
                    </a:cubicBezTo>
                    <a:close/>
                    <a:moveTo>
                      <a:pt x="112" y="99"/>
                    </a:moveTo>
                    <a:cubicBezTo>
                      <a:pt x="113" y="99"/>
                      <a:pt x="115" y="99"/>
                      <a:pt x="117" y="98"/>
                    </a:cubicBezTo>
                    <a:cubicBezTo>
                      <a:pt x="115" y="98"/>
                      <a:pt x="113" y="98"/>
                      <a:pt x="112" y="99"/>
                    </a:cubicBezTo>
                    <a:close/>
                    <a:moveTo>
                      <a:pt x="259" y="255"/>
                    </a:moveTo>
                    <a:cubicBezTo>
                      <a:pt x="260" y="255"/>
                      <a:pt x="260" y="256"/>
                      <a:pt x="262" y="257"/>
                    </a:cubicBezTo>
                    <a:cubicBezTo>
                      <a:pt x="262" y="255"/>
                      <a:pt x="260" y="255"/>
                      <a:pt x="260" y="255"/>
                    </a:cubicBezTo>
                    <a:cubicBezTo>
                      <a:pt x="259" y="254"/>
                      <a:pt x="259" y="254"/>
                      <a:pt x="259" y="255"/>
                    </a:cubicBezTo>
                    <a:close/>
                    <a:moveTo>
                      <a:pt x="71" y="236"/>
                    </a:moveTo>
                    <a:cubicBezTo>
                      <a:pt x="73" y="236"/>
                      <a:pt x="73" y="236"/>
                      <a:pt x="73" y="235"/>
                    </a:cubicBezTo>
                    <a:cubicBezTo>
                      <a:pt x="71" y="235"/>
                      <a:pt x="71" y="235"/>
                      <a:pt x="71" y="236"/>
                    </a:cubicBezTo>
                    <a:close/>
                    <a:moveTo>
                      <a:pt x="253" y="168"/>
                    </a:moveTo>
                    <a:cubicBezTo>
                      <a:pt x="252" y="168"/>
                      <a:pt x="251" y="169"/>
                      <a:pt x="252" y="170"/>
                    </a:cubicBezTo>
                    <a:cubicBezTo>
                      <a:pt x="253" y="169"/>
                      <a:pt x="253" y="169"/>
                      <a:pt x="253" y="168"/>
                    </a:cubicBezTo>
                    <a:close/>
                    <a:moveTo>
                      <a:pt x="68" y="236"/>
                    </a:moveTo>
                    <a:cubicBezTo>
                      <a:pt x="67" y="235"/>
                      <a:pt x="67" y="236"/>
                      <a:pt x="66" y="237"/>
                    </a:cubicBezTo>
                    <a:cubicBezTo>
                      <a:pt x="68" y="237"/>
                      <a:pt x="68" y="237"/>
                      <a:pt x="68" y="236"/>
                    </a:cubicBezTo>
                    <a:close/>
                    <a:moveTo>
                      <a:pt x="220" y="214"/>
                    </a:moveTo>
                    <a:cubicBezTo>
                      <a:pt x="219" y="214"/>
                      <a:pt x="217" y="213"/>
                      <a:pt x="216" y="214"/>
                    </a:cubicBezTo>
                    <a:cubicBezTo>
                      <a:pt x="217" y="214"/>
                      <a:pt x="219" y="214"/>
                      <a:pt x="220" y="214"/>
                    </a:cubicBezTo>
                    <a:close/>
                    <a:moveTo>
                      <a:pt x="249" y="155"/>
                    </a:moveTo>
                    <a:cubicBezTo>
                      <a:pt x="249" y="155"/>
                      <a:pt x="250" y="155"/>
                      <a:pt x="250" y="154"/>
                    </a:cubicBezTo>
                    <a:cubicBezTo>
                      <a:pt x="250" y="153"/>
                      <a:pt x="250" y="153"/>
                      <a:pt x="248" y="154"/>
                    </a:cubicBezTo>
                    <a:cubicBezTo>
                      <a:pt x="248" y="155"/>
                      <a:pt x="249" y="155"/>
                      <a:pt x="249" y="155"/>
                    </a:cubicBezTo>
                    <a:close/>
                    <a:moveTo>
                      <a:pt x="273" y="264"/>
                    </a:moveTo>
                    <a:cubicBezTo>
                      <a:pt x="272" y="263"/>
                      <a:pt x="272" y="262"/>
                      <a:pt x="270" y="262"/>
                    </a:cubicBezTo>
                    <a:cubicBezTo>
                      <a:pt x="271" y="263"/>
                      <a:pt x="272" y="264"/>
                      <a:pt x="273" y="264"/>
                    </a:cubicBezTo>
                    <a:close/>
                    <a:moveTo>
                      <a:pt x="270" y="111"/>
                    </a:moveTo>
                    <a:cubicBezTo>
                      <a:pt x="270" y="110"/>
                      <a:pt x="270" y="108"/>
                      <a:pt x="270" y="107"/>
                    </a:cubicBezTo>
                    <a:cubicBezTo>
                      <a:pt x="270" y="108"/>
                      <a:pt x="270" y="110"/>
                      <a:pt x="270" y="111"/>
                    </a:cubicBezTo>
                    <a:close/>
                    <a:moveTo>
                      <a:pt x="244" y="111"/>
                    </a:moveTo>
                    <a:cubicBezTo>
                      <a:pt x="246" y="110"/>
                      <a:pt x="246" y="109"/>
                      <a:pt x="245" y="108"/>
                    </a:cubicBezTo>
                    <a:cubicBezTo>
                      <a:pt x="244" y="109"/>
                      <a:pt x="244" y="110"/>
                      <a:pt x="244" y="111"/>
                    </a:cubicBezTo>
                    <a:close/>
                    <a:moveTo>
                      <a:pt x="219" y="72"/>
                    </a:moveTo>
                    <a:cubicBezTo>
                      <a:pt x="219" y="72"/>
                      <a:pt x="219" y="72"/>
                      <a:pt x="219" y="72"/>
                    </a:cubicBezTo>
                    <a:cubicBezTo>
                      <a:pt x="219" y="71"/>
                      <a:pt x="219" y="70"/>
                      <a:pt x="218" y="69"/>
                    </a:cubicBezTo>
                    <a:cubicBezTo>
                      <a:pt x="218" y="70"/>
                      <a:pt x="218" y="70"/>
                      <a:pt x="218" y="71"/>
                    </a:cubicBezTo>
                    <a:cubicBezTo>
                      <a:pt x="218" y="71"/>
                      <a:pt x="218" y="72"/>
                      <a:pt x="219" y="72"/>
                    </a:cubicBezTo>
                    <a:close/>
                    <a:moveTo>
                      <a:pt x="59" y="137"/>
                    </a:moveTo>
                    <a:cubicBezTo>
                      <a:pt x="58" y="138"/>
                      <a:pt x="58" y="138"/>
                      <a:pt x="58" y="139"/>
                    </a:cubicBezTo>
                    <a:cubicBezTo>
                      <a:pt x="59" y="139"/>
                      <a:pt x="59" y="139"/>
                      <a:pt x="59" y="138"/>
                    </a:cubicBezTo>
                    <a:cubicBezTo>
                      <a:pt x="59" y="138"/>
                      <a:pt x="59" y="137"/>
                      <a:pt x="59" y="137"/>
                    </a:cubicBezTo>
                    <a:close/>
                    <a:moveTo>
                      <a:pt x="97" y="92"/>
                    </a:moveTo>
                    <a:cubicBezTo>
                      <a:pt x="98" y="90"/>
                      <a:pt x="98" y="89"/>
                      <a:pt x="99" y="88"/>
                    </a:cubicBezTo>
                    <a:cubicBezTo>
                      <a:pt x="99" y="88"/>
                      <a:pt x="98" y="88"/>
                      <a:pt x="98" y="88"/>
                    </a:cubicBezTo>
                    <a:cubicBezTo>
                      <a:pt x="98" y="89"/>
                      <a:pt x="98" y="90"/>
                      <a:pt x="97" y="92"/>
                    </a:cubicBezTo>
                    <a:close/>
                    <a:moveTo>
                      <a:pt x="64" y="221"/>
                    </a:moveTo>
                    <a:cubicBezTo>
                      <a:pt x="63" y="220"/>
                      <a:pt x="61" y="220"/>
                      <a:pt x="59" y="220"/>
                    </a:cubicBezTo>
                    <a:cubicBezTo>
                      <a:pt x="59" y="220"/>
                      <a:pt x="59" y="220"/>
                      <a:pt x="59" y="220"/>
                    </a:cubicBezTo>
                    <a:cubicBezTo>
                      <a:pt x="61" y="220"/>
                      <a:pt x="63" y="220"/>
                      <a:pt x="64" y="221"/>
                    </a:cubicBezTo>
                    <a:close/>
                    <a:moveTo>
                      <a:pt x="249" y="239"/>
                    </a:moveTo>
                    <a:cubicBezTo>
                      <a:pt x="249" y="240"/>
                      <a:pt x="250" y="241"/>
                      <a:pt x="251" y="242"/>
                    </a:cubicBezTo>
                    <a:cubicBezTo>
                      <a:pt x="251" y="241"/>
                      <a:pt x="250" y="240"/>
                      <a:pt x="249" y="239"/>
                    </a:cubicBezTo>
                    <a:close/>
                    <a:moveTo>
                      <a:pt x="36" y="241"/>
                    </a:moveTo>
                    <a:cubicBezTo>
                      <a:pt x="36" y="241"/>
                      <a:pt x="36" y="241"/>
                      <a:pt x="36" y="241"/>
                    </a:cubicBezTo>
                    <a:cubicBezTo>
                      <a:pt x="37" y="240"/>
                      <a:pt x="38" y="239"/>
                      <a:pt x="39" y="238"/>
                    </a:cubicBezTo>
                    <a:cubicBezTo>
                      <a:pt x="39" y="238"/>
                      <a:pt x="39" y="238"/>
                      <a:pt x="39" y="238"/>
                    </a:cubicBezTo>
                    <a:cubicBezTo>
                      <a:pt x="38" y="239"/>
                      <a:pt x="37" y="240"/>
                      <a:pt x="36" y="241"/>
                    </a:cubicBezTo>
                    <a:close/>
                    <a:moveTo>
                      <a:pt x="126" y="57"/>
                    </a:moveTo>
                    <a:cubicBezTo>
                      <a:pt x="125" y="57"/>
                      <a:pt x="125" y="58"/>
                      <a:pt x="124" y="58"/>
                    </a:cubicBezTo>
                    <a:cubicBezTo>
                      <a:pt x="124" y="58"/>
                      <a:pt x="125" y="59"/>
                      <a:pt x="125" y="59"/>
                    </a:cubicBezTo>
                    <a:cubicBezTo>
                      <a:pt x="125" y="59"/>
                      <a:pt x="126" y="58"/>
                      <a:pt x="126" y="57"/>
                    </a:cubicBezTo>
                    <a:close/>
                    <a:moveTo>
                      <a:pt x="222" y="59"/>
                    </a:moveTo>
                    <a:cubicBezTo>
                      <a:pt x="223" y="60"/>
                      <a:pt x="224" y="60"/>
                      <a:pt x="224" y="60"/>
                    </a:cubicBezTo>
                    <a:cubicBezTo>
                      <a:pt x="224" y="59"/>
                      <a:pt x="224" y="59"/>
                      <a:pt x="224" y="58"/>
                    </a:cubicBezTo>
                    <a:cubicBezTo>
                      <a:pt x="223" y="58"/>
                      <a:pt x="223" y="59"/>
                      <a:pt x="222" y="59"/>
                    </a:cubicBezTo>
                    <a:close/>
                    <a:moveTo>
                      <a:pt x="78" y="111"/>
                    </a:moveTo>
                    <a:cubicBezTo>
                      <a:pt x="80" y="111"/>
                      <a:pt x="81" y="111"/>
                      <a:pt x="82" y="111"/>
                    </a:cubicBezTo>
                    <a:cubicBezTo>
                      <a:pt x="82" y="111"/>
                      <a:pt x="82" y="111"/>
                      <a:pt x="82" y="111"/>
                    </a:cubicBezTo>
                    <a:cubicBezTo>
                      <a:pt x="81" y="110"/>
                      <a:pt x="80" y="111"/>
                      <a:pt x="78" y="111"/>
                    </a:cubicBezTo>
                    <a:close/>
                    <a:moveTo>
                      <a:pt x="58" y="130"/>
                    </a:moveTo>
                    <a:cubicBezTo>
                      <a:pt x="59" y="129"/>
                      <a:pt x="59" y="128"/>
                      <a:pt x="60" y="127"/>
                    </a:cubicBezTo>
                    <a:cubicBezTo>
                      <a:pt x="60" y="127"/>
                      <a:pt x="59" y="127"/>
                      <a:pt x="59" y="127"/>
                    </a:cubicBezTo>
                    <a:cubicBezTo>
                      <a:pt x="59" y="128"/>
                      <a:pt x="58" y="129"/>
                      <a:pt x="58" y="130"/>
                    </a:cubicBezTo>
                    <a:close/>
                    <a:moveTo>
                      <a:pt x="22" y="172"/>
                    </a:moveTo>
                    <a:cubicBezTo>
                      <a:pt x="23" y="174"/>
                      <a:pt x="24" y="175"/>
                      <a:pt x="24" y="174"/>
                    </a:cubicBezTo>
                    <a:cubicBezTo>
                      <a:pt x="24" y="173"/>
                      <a:pt x="23" y="173"/>
                      <a:pt x="22" y="172"/>
                    </a:cubicBezTo>
                    <a:close/>
                    <a:moveTo>
                      <a:pt x="207" y="229"/>
                    </a:moveTo>
                    <a:cubicBezTo>
                      <a:pt x="206" y="230"/>
                      <a:pt x="206" y="230"/>
                      <a:pt x="206" y="231"/>
                    </a:cubicBezTo>
                    <a:cubicBezTo>
                      <a:pt x="207" y="231"/>
                      <a:pt x="207" y="231"/>
                      <a:pt x="208" y="230"/>
                    </a:cubicBezTo>
                    <a:cubicBezTo>
                      <a:pt x="208" y="230"/>
                      <a:pt x="207" y="230"/>
                      <a:pt x="207" y="229"/>
                    </a:cubicBezTo>
                    <a:close/>
                    <a:moveTo>
                      <a:pt x="236" y="107"/>
                    </a:moveTo>
                    <a:cubicBezTo>
                      <a:pt x="236" y="107"/>
                      <a:pt x="236" y="107"/>
                      <a:pt x="236" y="108"/>
                    </a:cubicBezTo>
                    <a:cubicBezTo>
                      <a:pt x="236" y="108"/>
                      <a:pt x="237" y="109"/>
                      <a:pt x="237" y="110"/>
                    </a:cubicBezTo>
                    <a:cubicBezTo>
                      <a:pt x="237" y="110"/>
                      <a:pt x="237" y="110"/>
                      <a:pt x="237" y="110"/>
                    </a:cubicBezTo>
                    <a:cubicBezTo>
                      <a:pt x="237" y="109"/>
                      <a:pt x="237" y="108"/>
                      <a:pt x="236" y="107"/>
                    </a:cubicBezTo>
                    <a:close/>
                    <a:moveTo>
                      <a:pt x="130" y="35"/>
                    </a:moveTo>
                    <a:cubicBezTo>
                      <a:pt x="130" y="35"/>
                      <a:pt x="129" y="35"/>
                      <a:pt x="128" y="35"/>
                    </a:cubicBezTo>
                    <a:cubicBezTo>
                      <a:pt x="129" y="35"/>
                      <a:pt x="130" y="36"/>
                      <a:pt x="130" y="35"/>
                    </a:cubicBezTo>
                    <a:close/>
                    <a:moveTo>
                      <a:pt x="214" y="50"/>
                    </a:moveTo>
                    <a:cubicBezTo>
                      <a:pt x="214" y="51"/>
                      <a:pt x="214" y="52"/>
                      <a:pt x="215" y="53"/>
                    </a:cubicBezTo>
                    <a:cubicBezTo>
                      <a:pt x="215" y="52"/>
                      <a:pt x="215" y="52"/>
                      <a:pt x="215" y="51"/>
                    </a:cubicBezTo>
                    <a:cubicBezTo>
                      <a:pt x="215" y="51"/>
                      <a:pt x="214" y="51"/>
                      <a:pt x="214" y="51"/>
                    </a:cubicBezTo>
                    <a:cubicBezTo>
                      <a:pt x="214" y="51"/>
                      <a:pt x="214" y="51"/>
                      <a:pt x="214" y="50"/>
                    </a:cubicBezTo>
                    <a:close/>
                    <a:moveTo>
                      <a:pt x="220" y="51"/>
                    </a:moveTo>
                    <a:cubicBezTo>
                      <a:pt x="219" y="50"/>
                      <a:pt x="219" y="50"/>
                      <a:pt x="218" y="50"/>
                    </a:cubicBezTo>
                    <a:cubicBezTo>
                      <a:pt x="218" y="50"/>
                      <a:pt x="219" y="51"/>
                      <a:pt x="220" y="51"/>
                    </a:cubicBezTo>
                    <a:close/>
                    <a:moveTo>
                      <a:pt x="40" y="149"/>
                    </a:moveTo>
                    <a:cubicBezTo>
                      <a:pt x="41" y="149"/>
                      <a:pt x="42" y="148"/>
                      <a:pt x="42" y="147"/>
                    </a:cubicBezTo>
                    <a:cubicBezTo>
                      <a:pt x="41" y="148"/>
                      <a:pt x="40" y="148"/>
                      <a:pt x="40" y="149"/>
                    </a:cubicBezTo>
                    <a:close/>
                    <a:moveTo>
                      <a:pt x="156" y="40"/>
                    </a:moveTo>
                    <a:cubicBezTo>
                      <a:pt x="156" y="40"/>
                      <a:pt x="156" y="40"/>
                      <a:pt x="157" y="40"/>
                    </a:cubicBezTo>
                    <a:cubicBezTo>
                      <a:pt x="156" y="40"/>
                      <a:pt x="155" y="40"/>
                      <a:pt x="154" y="40"/>
                    </a:cubicBezTo>
                    <a:cubicBezTo>
                      <a:pt x="155" y="40"/>
                      <a:pt x="156" y="40"/>
                      <a:pt x="156" y="40"/>
                    </a:cubicBezTo>
                    <a:close/>
                    <a:moveTo>
                      <a:pt x="250" y="164"/>
                    </a:moveTo>
                    <a:cubicBezTo>
                      <a:pt x="250" y="163"/>
                      <a:pt x="250" y="162"/>
                      <a:pt x="250" y="162"/>
                    </a:cubicBezTo>
                    <a:cubicBezTo>
                      <a:pt x="250" y="162"/>
                      <a:pt x="250" y="162"/>
                      <a:pt x="250" y="162"/>
                    </a:cubicBezTo>
                    <a:cubicBezTo>
                      <a:pt x="250" y="162"/>
                      <a:pt x="249" y="163"/>
                      <a:pt x="249" y="163"/>
                    </a:cubicBezTo>
                    <a:cubicBezTo>
                      <a:pt x="249" y="163"/>
                      <a:pt x="249" y="163"/>
                      <a:pt x="250" y="164"/>
                    </a:cubicBezTo>
                    <a:close/>
                    <a:moveTo>
                      <a:pt x="21" y="177"/>
                    </a:moveTo>
                    <a:cubicBezTo>
                      <a:pt x="21" y="177"/>
                      <a:pt x="22" y="176"/>
                      <a:pt x="22" y="176"/>
                    </a:cubicBezTo>
                    <a:cubicBezTo>
                      <a:pt x="22" y="176"/>
                      <a:pt x="21" y="176"/>
                      <a:pt x="21" y="175"/>
                    </a:cubicBezTo>
                    <a:cubicBezTo>
                      <a:pt x="21" y="175"/>
                      <a:pt x="21" y="175"/>
                      <a:pt x="21" y="175"/>
                    </a:cubicBezTo>
                    <a:cubicBezTo>
                      <a:pt x="21" y="176"/>
                      <a:pt x="21" y="176"/>
                      <a:pt x="21" y="177"/>
                    </a:cubicBezTo>
                    <a:close/>
                    <a:moveTo>
                      <a:pt x="76" y="206"/>
                    </a:moveTo>
                    <a:cubicBezTo>
                      <a:pt x="77" y="207"/>
                      <a:pt x="77" y="207"/>
                      <a:pt x="79" y="207"/>
                    </a:cubicBezTo>
                    <a:cubicBezTo>
                      <a:pt x="78" y="207"/>
                      <a:pt x="77" y="206"/>
                      <a:pt x="76" y="206"/>
                    </a:cubicBezTo>
                    <a:close/>
                    <a:moveTo>
                      <a:pt x="78" y="105"/>
                    </a:moveTo>
                    <a:cubicBezTo>
                      <a:pt x="77" y="104"/>
                      <a:pt x="77" y="104"/>
                      <a:pt x="76" y="104"/>
                    </a:cubicBezTo>
                    <a:cubicBezTo>
                      <a:pt x="76" y="105"/>
                      <a:pt x="77" y="105"/>
                      <a:pt x="78" y="105"/>
                    </a:cubicBezTo>
                    <a:close/>
                    <a:moveTo>
                      <a:pt x="47" y="169"/>
                    </a:moveTo>
                    <a:cubicBezTo>
                      <a:pt x="45" y="170"/>
                      <a:pt x="45" y="170"/>
                      <a:pt x="46" y="171"/>
                    </a:cubicBezTo>
                    <a:cubicBezTo>
                      <a:pt x="46" y="170"/>
                      <a:pt x="46" y="169"/>
                      <a:pt x="47" y="169"/>
                    </a:cubicBezTo>
                    <a:close/>
                    <a:moveTo>
                      <a:pt x="230" y="239"/>
                    </a:moveTo>
                    <a:cubicBezTo>
                      <a:pt x="231" y="240"/>
                      <a:pt x="232" y="240"/>
                      <a:pt x="232" y="239"/>
                    </a:cubicBezTo>
                    <a:cubicBezTo>
                      <a:pt x="232" y="239"/>
                      <a:pt x="231" y="238"/>
                      <a:pt x="230" y="239"/>
                    </a:cubicBezTo>
                    <a:close/>
                    <a:moveTo>
                      <a:pt x="250" y="134"/>
                    </a:moveTo>
                    <a:cubicBezTo>
                      <a:pt x="251" y="134"/>
                      <a:pt x="251" y="134"/>
                      <a:pt x="251" y="133"/>
                    </a:cubicBez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1" y="133"/>
                      <a:pt x="250" y="133"/>
                      <a:pt x="250" y="133"/>
                    </a:cubicBezTo>
                    <a:cubicBezTo>
                      <a:pt x="250" y="133"/>
                      <a:pt x="250" y="134"/>
                      <a:pt x="250" y="134"/>
                    </a:cubicBezTo>
                    <a:close/>
                    <a:moveTo>
                      <a:pt x="178" y="45"/>
                    </a:moveTo>
                    <a:cubicBezTo>
                      <a:pt x="178" y="45"/>
                      <a:pt x="178" y="45"/>
                      <a:pt x="178" y="45"/>
                    </a:cubicBezTo>
                    <a:cubicBezTo>
                      <a:pt x="178" y="45"/>
                      <a:pt x="177" y="45"/>
                      <a:pt x="176" y="45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77" y="45"/>
                      <a:pt x="178" y="45"/>
                      <a:pt x="178" y="45"/>
                    </a:cubicBezTo>
                    <a:close/>
                    <a:moveTo>
                      <a:pt x="235" y="241"/>
                    </a:moveTo>
                    <a:cubicBezTo>
                      <a:pt x="236" y="241"/>
                      <a:pt x="236" y="242"/>
                      <a:pt x="237" y="241"/>
                    </a:cubicBezTo>
                    <a:cubicBezTo>
                      <a:pt x="236" y="241"/>
                      <a:pt x="236" y="241"/>
                      <a:pt x="235" y="241"/>
                    </a:cubicBezTo>
                    <a:close/>
                    <a:moveTo>
                      <a:pt x="68" y="116"/>
                    </a:moveTo>
                    <a:cubicBezTo>
                      <a:pt x="68" y="115"/>
                      <a:pt x="68" y="115"/>
                      <a:pt x="68" y="115"/>
                    </a:cubicBezTo>
                    <a:cubicBezTo>
                      <a:pt x="67" y="115"/>
                      <a:pt x="67" y="116"/>
                      <a:pt x="67" y="116"/>
                    </a:cubicBezTo>
                    <a:cubicBezTo>
                      <a:pt x="68" y="116"/>
                      <a:pt x="68" y="116"/>
                      <a:pt x="68" y="116"/>
                    </a:cubicBezTo>
                    <a:close/>
                    <a:moveTo>
                      <a:pt x="90" y="100"/>
                    </a:moveTo>
                    <a:cubicBezTo>
                      <a:pt x="91" y="101"/>
                      <a:pt x="91" y="101"/>
                      <a:pt x="92" y="99"/>
                    </a:cubicBezTo>
                    <a:cubicBezTo>
                      <a:pt x="91" y="100"/>
                      <a:pt x="91" y="100"/>
                      <a:pt x="90" y="100"/>
                    </a:cubicBezTo>
                    <a:close/>
                    <a:moveTo>
                      <a:pt x="215" y="48"/>
                    </a:moveTo>
                    <a:cubicBezTo>
                      <a:pt x="215" y="48"/>
                      <a:pt x="216" y="49"/>
                      <a:pt x="216" y="49"/>
                    </a:cubicBezTo>
                    <a:cubicBezTo>
                      <a:pt x="216" y="48"/>
                      <a:pt x="216" y="48"/>
                      <a:pt x="215" y="48"/>
                    </a:cubicBezTo>
                    <a:close/>
                    <a:moveTo>
                      <a:pt x="269" y="123"/>
                    </a:moveTo>
                    <a:cubicBezTo>
                      <a:pt x="269" y="123"/>
                      <a:pt x="269" y="123"/>
                      <a:pt x="269" y="123"/>
                    </a:cubicBezTo>
                    <a:cubicBezTo>
                      <a:pt x="269" y="124"/>
                      <a:pt x="269" y="125"/>
                      <a:pt x="269" y="126"/>
                    </a:cubicBezTo>
                    <a:cubicBezTo>
                      <a:pt x="269" y="126"/>
                      <a:pt x="269" y="126"/>
                      <a:pt x="269" y="126"/>
                    </a:cubicBezTo>
                    <a:cubicBezTo>
                      <a:pt x="269" y="125"/>
                      <a:pt x="269" y="124"/>
                      <a:pt x="269" y="123"/>
                    </a:cubicBezTo>
                    <a:close/>
                    <a:moveTo>
                      <a:pt x="85" y="238"/>
                    </a:moveTo>
                    <a:cubicBezTo>
                      <a:pt x="83" y="238"/>
                      <a:pt x="83" y="238"/>
                      <a:pt x="84" y="239"/>
                    </a:cubicBezTo>
                    <a:cubicBezTo>
                      <a:pt x="84" y="239"/>
                      <a:pt x="84" y="239"/>
                      <a:pt x="85" y="238"/>
                    </a:cubicBezTo>
                    <a:close/>
                    <a:moveTo>
                      <a:pt x="61" y="237"/>
                    </a:moveTo>
                    <a:cubicBezTo>
                      <a:pt x="62" y="237"/>
                      <a:pt x="62" y="237"/>
                      <a:pt x="63" y="236"/>
                    </a:cubicBezTo>
                    <a:cubicBezTo>
                      <a:pt x="62" y="236"/>
                      <a:pt x="62" y="236"/>
                      <a:pt x="61" y="237"/>
                    </a:cubicBezTo>
                    <a:close/>
                    <a:moveTo>
                      <a:pt x="266" y="127"/>
                    </a:moveTo>
                    <a:cubicBezTo>
                      <a:pt x="265" y="127"/>
                      <a:pt x="265" y="127"/>
                      <a:pt x="265" y="128"/>
                    </a:cubicBezTo>
                    <a:cubicBezTo>
                      <a:pt x="265" y="128"/>
                      <a:pt x="266" y="128"/>
                      <a:pt x="266" y="127"/>
                    </a:cubicBezTo>
                    <a:close/>
                    <a:moveTo>
                      <a:pt x="40" y="242"/>
                    </a:moveTo>
                    <a:cubicBezTo>
                      <a:pt x="40" y="242"/>
                      <a:pt x="39" y="242"/>
                      <a:pt x="39" y="242"/>
                    </a:cubicBezTo>
                    <a:cubicBezTo>
                      <a:pt x="39" y="242"/>
                      <a:pt x="39" y="242"/>
                      <a:pt x="38" y="243"/>
                    </a:cubicBezTo>
                    <a:cubicBezTo>
                      <a:pt x="38" y="243"/>
                      <a:pt x="38" y="243"/>
                      <a:pt x="39" y="243"/>
                    </a:cubicBezTo>
                    <a:cubicBezTo>
                      <a:pt x="39" y="243"/>
                      <a:pt x="40" y="243"/>
                      <a:pt x="40" y="242"/>
                    </a:cubicBezTo>
                    <a:close/>
                    <a:moveTo>
                      <a:pt x="241" y="239"/>
                    </a:moveTo>
                    <a:cubicBezTo>
                      <a:pt x="241" y="240"/>
                      <a:pt x="242" y="240"/>
                      <a:pt x="243" y="240"/>
                    </a:cubicBezTo>
                    <a:cubicBezTo>
                      <a:pt x="242" y="240"/>
                      <a:pt x="242" y="239"/>
                      <a:pt x="241" y="239"/>
                    </a:cubicBezTo>
                    <a:close/>
                    <a:moveTo>
                      <a:pt x="240" y="94"/>
                    </a:moveTo>
                    <a:cubicBezTo>
                      <a:pt x="239" y="94"/>
                      <a:pt x="239" y="94"/>
                      <a:pt x="239" y="95"/>
                    </a:cubicBezTo>
                    <a:cubicBezTo>
                      <a:pt x="239" y="95"/>
                      <a:pt x="240" y="95"/>
                      <a:pt x="240" y="94"/>
                    </a:cubicBezTo>
                    <a:close/>
                    <a:moveTo>
                      <a:pt x="38" y="190"/>
                    </a:moveTo>
                    <a:cubicBezTo>
                      <a:pt x="38" y="190"/>
                      <a:pt x="38" y="190"/>
                      <a:pt x="38" y="189"/>
                    </a:cubicBezTo>
                    <a:cubicBezTo>
                      <a:pt x="37" y="190"/>
                      <a:pt x="37" y="190"/>
                      <a:pt x="37" y="191"/>
                    </a:cubicBezTo>
                    <a:cubicBezTo>
                      <a:pt x="37" y="191"/>
                      <a:pt x="37" y="191"/>
                      <a:pt x="38" y="191"/>
                    </a:cubicBezTo>
                    <a:cubicBezTo>
                      <a:pt x="38" y="190"/>
                      <a:pt x="38" y="190"/>
                      <a:pt x="38" y="190"/>
                    </a:cubicBezTo>
                    <a:close/>
                    <a:moveTo>
                      <a:pt x="81" y="229"/>
                    </a:moveTo>
                    <a:cubicBezTo>
                      <a:pt x="80" y="229"/>
                      <a:pt x="80" y="229"/>
                      <a:pt x="79" y="229"/>
                    </a:cubicBezTo>
                    <a:cubicBezTo>
                      <a:pt x="79" y="229"/>
                      <a:pt x="79" y="230"/>
                      <a:pt x="79" y="230"/>
                    </a:cubicBezTo>
                    <a:cubicBezTo>
                      <a:pt x="80" y="230"/>
                      <a:pt x="80" y="230"/>
                      <a:pt x="81" y="229"/>
                    </a:cubicBezTo>
                    <a:close/>
                    <a:moveTo>
                      <a:pt x="249" y="171"/>
                    </a:moveTo>
                    <a:cubicBezTo>
                      <a:pt x="248" y="171"/>
                      <a:pt x="248" y="172"/>
                      <a:pt x="249" y="172"/>
                    </a:cubicBezTo>
                    <a:cubicBezTo>
                      <a:pt x="249" y="172"/>
                      <a:pt x="249" y="172"/>
                      <a:pt x="249" y="172"/>
                    </a:cubicBezTo>
                    <a:cubicBezTo>
                      <a:pt x="249" y="172"/>
                      <a:pt x="249" y="171"/>
                      <a:pt x="249" y="171"/>
                    </a:cubicBezTo>
                    <a:close/>
                    <a:moveTo>
                      <a:pt x="41" y="165"/>
                    </a:moveTo>
                    <a:cubicBezTo>
                      <a:pt x="40" y="166"/>
                      <a:pt x="40" y="166"/>
                      <a:pt x="40" y="167"/>
                    </a:cubicBezTo>
                    <a:cubicBezTo>
                      <a:pt x="41" y="166"/>
                      <a:pt x="41" y="166"/>
                      <a:pt x="41" y="165"/>
                    </a:cubicBezTo>
                    <a:close/>
                    <a:moveTo>
                      <a:pt x="56" y="188"/>
                    </a:moveTo>
                    <a:cubicBezTo>
                      <a:pt x="56" y="188"/>
                      <a:pt x="55" y="188"/>
                      <a:pt x="55" y="187"/>
                    </a:cubicBezTo>
                    <a:cubicBezTo>
                      <a:pt x="55" y="188"/>
                      <a:pt x="55" y="188"/>
                      <a:pt x="56" y="188"/>
                    </a:cubicBezTo>
                    <a:close/>
                    <a:moveTo>
                      <a:pt x="245" y="167"/>
                    </a:moveTo>
                    <a:cubicBezTo>
                      <a:pt x="245" y="167"/>
                      <a:pt x="245" y="167"/>
                      <a:pt x="245" y="166"/>
                    </a:cubicBezTo>
                    <a:cubicBezTo>
                      <a:pt x="245" y="167"/>
                      <a:pt x="245" y="167"/>
                      <a:pt x="244" y="167"/>
                    </a:cubicBezTo>
                    <a:cubicBezTo>
                      <a:pt x="245" y="167"/>
                      <a:pt x="245" y="167"/>
                      <a:pt x="245" y="167"/>
                    </a:cubicBezTo>
                    <a:close/>
                    <a:moveTo>
                      <a:pt x="267" y="114"/>
                    </a:moveTo>
                    <a:cubicBezTo>
                      <a:pt x="267" y="114"/>
                      <a:pt x="267" y="114"/>
                      <a:pt x="267" y="114"/>
                    </a:cubicBezTo>
                    <a:cubicBezTo>
                      <a:pt x="267" y="113"/>
                      <a:pt x="267" y="112"/>
                      <a:pt x="267" y="112"/>
                    </a:cubicBezTo>
                    <a:cubicBezTo>
                      <a:pt x="267" y="112"/>
                      <a:pt x="267" y="112"/>
                      <a:pt x="267" y="112"/>
                    </a:cubicBezTo>
                    <a:cubicBezTo>
                      <a:pt x="267" y="112"/>
                      <a:pt x="267" y="113"/>
                      <a:pt x="267" y="114"/>
                    </a:cubicBezTo>
                    <a:close/>
                    <a:moveTo>
                      <a:pt x="267" y="150"/>
                    </a:moveTo>
                    <a:cubicBezTo>
                      <a:pt x="267" y="150"/>
                      <a:pt x="267" y="150"/>
                      <a:pt x="267" y="150"/>
                    </a:cubicBezTo>
                    <a:cubicBezTo>
                      <a:pt x="267" y="151"/>
                      <a:pt x="266" y="152"/>
                      <a:pt x="266" y="152"/>
                    </a:cubicBezTo>
                    <a:cubicBezTo>
                      <a:pt x="266" y="152"/>
                      <a:pt x="266" y="152"/>
                      <a:pt x="267" y="152"/>
                    </a:cubicBezTo>
                    <a:cubicBezTo>
                      <a:pt x="267" y="152"/>
                      <a:pt x="267" y="151"/>
                      <a:pt x="267" y="150"/>
                    </a:cubicBezTo>
                    <a:close/>
                    <a:moveTo>
                      <a:pt x="132" y="89"/>
                    </a:moveTo>
                    <a:cubicBezTo>
                      <a:pt x="132" y="88"/>
                      <a:pt x="132" y="88"/>
                      <a:pt x="131" y="88"/>
                    </a:cubicBezTo>
                    <a:cubicBezTo>
                      <a:pt x="131" y="88"/>
                      <a:pt x="131" y="89"/>
                      <a:pt x="132" y="89"/>
                    </a:cubicBezTo>
                    <a:close/>
                    <a:moveTo>
                      <a:pt x="256" y="103"/>
                    </a:moveTo>
                    <a:cubicBezTo>
                      <a:pt x="256" y="103"/>
                      <a:pt x="256" y="103"/>
                      <a:pt x="257" y="103"/>
                    </a:cubicBezTo>
                    <a:cubicBezTo>
                      <a:pt x="257" y="102"/>
                      <a:pt x="257" y="101"/>
                      <a:pt x="257" y="101"/>
                    </a:cubicBezTo>
                    <a:cubicBezTo>
                      <a:pt x="256" y="101"/>
                      <a:pt x="256" y="101"/>
                      <a:pt x="256" y="101"/>
                    </a:cubicBezTo>
                    <a:cubicBezTo>
                      <a:pt x="256" y="101"/>
                      <a:pt x="256" y="102"/>
                      <a:pt x="256" y="103"/>
                    </a:cubicBezTo>
                    <a:close/>
                    <a:moveTo>
                      <a:pt x="16" y="195"/>
                    </a:moveTo>
                    <a:cubicBezTo>
                      <a:pt x="16" y="195"/>
                      <a:pt x="16" y="196"/>
                      <a:pt x="17" y="195"/>
                    </a:cubicBezTo>
                    <a:cubicBezTo>
                      <a:pt x="16" y="195"/>
                      <a:pt x="16" y="195"/>
                      <a:pt x="16" y="195"/>
                    </a:cubicBezTo>
                    <a:close/>
                    <a:moveTo>
                      <a:pt x="265" y="136"/>
                    </a:moveTo>
                    <a:cubicBezTo>
                      <a:pt x="265" y="136"/>
                      <a:pt x="265" y="136"/>
                      <a:pt x="265" y="135"/>
                    </a:cubicBezTo>
                    <a:cubicBezTo>
                      <a:pt x="265" y="135"/>
                      <a:pt x="265" y="136"/>
                      <a:pt x="265" y="136"/>
                    </a:cubicBezTo>
                    <a:close/>
                    <a:moveTo>
                      <a:pt x="251" y="145"/>
                    </a:moveTo>
                    <a:cubicBezTo>
                      <a:pt x="250" y="146"/>
                      <a:pt x="250" y="146"/>
                      <a:pt x="250" y="146"/>
                    </a:cubicBezTo>
                    <a:cubicBezTo>
                      <a:pt x="251" y="146"/>
                      <a:pt x="251" y="146"/>
                      <a:pt x="251" y="145"/>
                    </a:cubicBezTo>
                    <a:close/>
                    <a:moveTo>
                      <a:pt x="90" y="97"/>
                    </a:moveTo>
                    <a:cubicBezTo>
                      <a:pt x="90" y="97"/>
                      <a:pt x="90" y="97"/>
                      <a:pt x="90" y="98"/>
                    </a:cubicBezTo>
                    <a:cubicBezTo>
                      <a:pt x="91" y="98"/>
                      <a:pt x="91" y="98"/>
                      <a:pt x="91" y="97"/>
                    </a:cubicBezTo>
                    <a:cubicBezTo>
                      <a:pt x="91" y="97"/>
                      <a:pt x="91" y="97"/>
                      <a:pt x="90" y="97"/>
                    </a:cubicBezTo>
                    <a:close/>
                    <a:moveTo>
                      <a:pt x="46" y="202"/>
                    </a:moveTo>
                    <a:cubicBezTo>
                      <a:pt x="46" y="202"/>
                      <a:pt x="46" y="202"/>
                      <a:pt x="46" y="202"/>
                    </a:cubicBezTo>
                    <a:cubicBezTo>
                      <a:pt x="47" y="202"/>
                      <a:pt x="47" y="202"/>
                      <a:pt x="48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47" y="202"/>
                      <a:pt x="47" y="202"/>
                      <a:pt x="46" y="202"/>
                    </a:cubicBezTo>
                    <a:close/>
                    <a:moveTo>
                      <a:pt x="196" y="228"/>
                    </a:moveTo>
                    <a:cubicBezTo>
                      <a:pt x="195" y="228"/>
                      <a:pt x="195" y="228"/>
                      <a:pt x="195" y="229"/>
                    </a:cubicBezTo>
                    <a:cubicBezTo>
                      <a:pt x="196" y="228"/>
                      <a:pt x="196" y="228"/>
                      <a:pt x="196" y="228"/>
                    </a:cubicBezTo>
                    <a:close/>
                    <a:moveTo>
                      <a:pt x="73" y="119"/>
                    </a:moveTo>
                    <a:cubicBezTo>
                      <a:pt x="73" y="120"/>
                      <a:pt x="73" y="120"/>
                      <a:pt x="73" y="121"/>
                    </a:cubicBezTo>
                    <a:cubicBezTo>
                      <a:pt x="73" y="120"/>
                      <a:pt x="73" y="120"/>
                      <a:pt x="73" y="119"/>
                    </a:cubicBezTo>
                    <a:close/>
                    <a:moveTo>
                      <a:pt x="86" y="98"/>
                    </a:moveTo>
                    <a:cubicBezTo>
                      <a:pt x="87" y="97"/>
                      <a:pt x="87" y="97"/>
                      <a:pt x="87" y="97"/>
                    </a:cubicBezTo>
                    <a:cubicBezTo>
                      <a:pt x="86" y="97"/>
                      <a:pt x="86" y="97"/>
                      <a:pt x="86" y="98"/>
                    </a:cubicBezTo>
                    <a:close/>
                    <a:moveTo>
                      <a:pt x="73" y="114"/>
                    </a:moveTo>
                    <a:cubicBezTo>
                      <a:pt x="72" y="114"/>
                      <a:pt x="72" y="114"/>
                      <a:pt x="73" y="115"/>
                    </a:cubicBezTo>
                    <a:cubicBezTo>
                      <a:pt x="73" y="114"/>
                      <a:pt x="73" y="114"/>
                      <a:pt x="73" y="114"/>
                    </a:cubicBezTo>
                    <a:close/>
                    <a:moveTo>
                      <a:pt x="45" y="167"/>
                    </a:moveTo>
                    <a:cubicBezTo>
                      <a:pt x="45" y="167"/>
                      <a:pt x="45" y="167"/>
                      <a:pt x="45" y="166"/>
                    </a:cubicBezTo>
                    <a:cubicBezTo>
                      <a:pt x="45" y="166"/>
                      <a:pt x="44" y="166"/>
                      <a:pt x="44" y="166"/>
                    </a:cubicBezTo>
                    <a:cubicBezTo>
                      <a:pt x="44" y="167"/>
                      <a:pt x="44" y="167"/>
                      <a:pt x="45" y="167"/>
                    </a:cubicBezTo>
                    <a:close/>
                    <a:moveTo>
                      <a:pt x="263" y="135"/>
                    </a:moveTo>
                    <a:cubicBezTo>
                      <a:pt x="263" y="135"/>
                      <a:pt x="263" y="135"/>
                      <a:pt x="263" y="135"/>
                    </a:cubicBezTo>
                    <a:cubicBezTo>
                      <a:pt x="263" y="135"/>
                      <a:pt x="263" y="136"/>
                      <a:pt x="263" y="136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5"/>
                      <a:pt x="263" y="135"/>
                    </a:cubicBezTo>
                    <a:close/>
                    <a:moveTo>
                      <a:pt x="267" y="260"/>
                    </a:moveTo>
                    <a:cubicBezTo>
                      <a:pt x="267" y="260"/>
                      <a:pt x="267" y="260"/>
                      <a:pt x="267" y="260"/>
                    </a:cubicBezTo>
                    <a:cubicBezTo>
                      <a:pt x="267" y="260"/>
                      <a:pt x="268" y="260"/>
                      <a:pt x="268" y="261"/>
                    </a:cubicBezTo>
                    <a:cubicBezTo>
                      <a:pt x="268" y="260"/>
                      <a:pt x="268" y="260"/>
                      <a:pt x="267" y="260"/>
                    </a:cubicBezTo>
                    <a:close/>
                    <a:moveTo>
                      <a:pt x="148" y="83"/>
                    </a:moveTo>
                    <a:cubicBezTo>
                      <a:pt x="149" y="83"/>
                      <a:pt x="149" y="83"/>
                      <a:pt x="149" y="83"/>
                    </a:cubicBezTo>
                    <a:cubicBezTo>
                      <a:pt x="149" y="83"/>
                      <a:pt x="148" y="82"/>
                      <a:pt x="148" y="83"/>
                    </a:cubicBezTo>
                    <a:close/>
                    <a:moveTo>
                      <a:pt x="260" y="169"/>
                    </a:moveTo>
                    <a:cubicBezTo>
                      <a:pt x="260" y="170"/>
                      <a:pt x="260" y="170"/>
                      <a:pt x="260" y="170"/>
                    </a:cubicBezTo>
                    <a:cubicBezTo>
                      <a:pt x="261" y="169"/>
                      <a:pt x="261" y="169"/>
                      <a:pt x="261" y="169"/>
                    </a:cubicBezTo>
                    <a:cubicBezTo>
                      <a:pt x="261" y="169"/>
                      <a:pt x="261" y="169"/>
                      <a:pt x="261" y="169"/>
                    </a:cubicBezTo>
                    <a:cubicBezTo>
                      <a:pt x="260" y="169"/>
                      <a:pt x="260" y="169"/>
                      <a:pt x="260" y="169"/>
                    </a:cubicBezTo>
                    <a:close/>
                    <a:moveTo>
                      <a:pt x="118" y="89"/>
                    </a:moveTo>
                    <a:cubicBezTo>
                      <a:pt x="118" y="90"/>
                      <a:pt x="118" y="90"/>
                      <a:pt x="118" y="90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19" y="90"/>
                      <a:pt x="118" y="90"/>
                      <a:pt x="118" y="89"/>
                    </a:cubicBezTo>
                    <a:close/>
                    <a:moveTo>
                      <a:pt x="249" y="105"/>
                    </a:moveTo>
                    <a:cubicBezTo>
                      <a:pt x="249" y="105"/>
                      <a:pt x="249" y="105"/>
                      <a:pt x="249" y="106"/>
                    </a:cubicBezTo>
                    <a:cubicBezTo>
                      <a:pt x="249" y="105"/>
                      <a:pt x="250" y="105"/>
                      <a:pt x="250" y="105"/>
                    </a:cubicBezTo>
                    <a:cubicBezTo>
                      <a:pt x="250" y="105"/>
                      <a:pt x="250" y="105"/>
                      <a:pt x="250" y="105"/>
                    </a:cubicBezTo>
                    <a:cubicBezTo>
                      <a:pt x="249" y="105"/>
                      <a:pt x="249" y="105"/>
                      <a:pt x="249" y="105"/>
                    </a:cubicBezTo>
                    <a:close/>
                    <a:moveTo>
                      <a:pt x="246" y="122"/>
                    </a:moveTo>
                    <a:cubicBezTo>
                      <a:pt x="246" y="122"/>
                      <a:pt x="247" y="122"/>
                      <a:pt x="247" y="122"/>
                    </a:cubicBezTo>
                    <a:cubicBezTo>
                      <a:pt x="246" y="121"/>
                      <a:pt x="246" y="121"/>
                      <a:pt x="246" y="121"/>
                    </a:cubicBezTo>
                    <a:cubicBezTo>
                      <a:pt x="246" y="121"/>
                      <a:pt x="246" y="121"/>
                      <a:pt x="246" y="121"/>
                    </a:cubicBezTo>
                    <a:cubicBezTo>
                      <a:pt x="246" y="122"/>
                      <a:pt x="246" y="122"/>
                      <a:pt x="246" y="122"/>
                    </a:cubicBezTo>
                    <a:close/>
                    <a:moveTo>
                      <a:pt x="166" y="114"/>
                    </a:move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66" y="114"/>
                      <a:pt x="166" y="114"/>
                      <a:pt x="166" y="113"/>
                    </a:cubicBezTo>
                    <a:cubicBezTo>
                      <a:pt x="166" y="113"/>
                      <a:pt x="166" y="113"/>
                      <a:pt x="166" y="113"/>
                    </a:cubicBezTo>
                    <a:cubicBezTo>
                      <a:pt x="166" y="114"/>
                      <a:pt x="166" y="114"/>
                      <a:pt x="166" y="114"/>
                    </a:cubicBezTo>
                    <a:close/>
                    <a:moveTo>
                      <a:pt x="98" y="232"/>
                    </a:moveTo>
                    <a:cubicBezTo>
                      <a:pt x="97" y="232"/>
                      <a:pt x="97" y="232"/>
                      <a:pt x="97" y="233"/>
                    </a:cubicBezTo>
                    <a:cubicBezTo>
                      <a:pt x="97" y="233"/>
                      <a:pt x="98" y="233"/>
                      <a:pt x="98" y="232"/>
                    </a:cubicBezTo>
                    <a:close/>
                    <a:moveTo>
                      <a:pt x="85" y="102"/>
                    </a:moveTo>
                    <a:cubicBezTo>
                      <a:pt x="85" y="102"/>
                      <a:pt x="85" y="103"/>
                      <a:pt x="85" y="103"/>
                    </a:cubicBezTo>
                    <a:cubicBezTo>
                      <a:pt x="85" y="103"/>
                      <a:pt x="85" y="103"/>
                      <a:pt x="86" y="103"/>
                    </a:cubicBezTo>
                    <a:cubicBezTo>
                      <a:pt x="86" y="103"/>
                      <a:pt x="86" y="103"/>
                      <a:pt x="86" y="103"/>
                    </a:cubicBezTo>
                    <a:cubicBezTo>
                      <a:pt x="85" y="102"/>
                      <a:pt x="85" y="102"/>
                      <a:pt x="85" y="102"/>
                    </a:cubicBezTo>
                    <a:close/>
                    <a:moveTo>
                      <a:pt x="194" y="135"/>
                    </a:moveTo>
                    <a:cubicBezTo>
                      <a:pt x="194" y="136"/>
                      <a:pt x="194" y="136"/>
                      <a:pt x="195" y="135"/>
                    </a:cubicBezTo>
                    <a:cubicBezTo>
                      <a:pt x="194" y="135"/>
                      <a:pt x="194" y="135"/>
                      <a:pt x="194" y="135"/>
                    </a:cubicBezTo>
                    <a:close/>
                    <a:moveTo>
                      <a:pt x="215" y="232"/>
                    </a:moveTo>
                    <a:cubicBezTo>
                      <a:pt x="215" y="231"/>
                      <a:pt x="215" y="231"/>
                      <a:pt x="215" y="231"/>
                    </a:cubicBezTo>
                    <a:cubicBezTo>
                      <a:pt x="214" y="231"/>
                      <a:pt x="214" y="231"/>
                      <a:pt x="214" y="231"/>
                    </a:cubicBezTo>
                    <a:cubicBezTo>
                      <a:pt x="214" y="231"/>
                      <a:pt x="214" y="231"/>
                      <a:pt x="214" y="232"/>
                    </a:cubicBezTo>
                    <a:cubicBezTo>
                      <a:pt x="214" y="232"/>
                      <a:pt x="214" y="232"/>
                      <a:pt x="215" y="232"/>
                    </a:cubicBezTo>
                    <a:close/>
                    <a:moveTo>
                      <a:pt x="83" y="104"/>
                    </a:moveTo>
                    <a:cubicBezTo>
                      <a:pt x="83" y="104"/>
                      <a:pt x="83" y="104"/>
                      <a:pt x="83" y="104"/>
                    </a:cubicBezTo>
                    <a:cubicBezTo>
                      <a:pt x="83" y="104"/>
                      <a:pt x="83" y="104"/>
                      <a:pt x="83" y="1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487"/>
              <p:cNvSpPr>
                <a:spLocks noEditPoints="1"/>
              </p:cNvSpPr>
              <p:nvPr/>
            </p:nvSpPr>
            <p:spPr bwMode="auto">
              <a:xfrm>
                <a:off x="6735763" y="2679700"/>
                <a:ext cx="84137" cy="79375"/>
              </a:xfrm>
              <a:custGeom>
                <a:avLst/>
                <a:gdLst>
                  <a:gd name="T0" fmla="*/ 29 w 34"/>
                  <a:gd name="T1" fmla="*/ 11 h 32"/>
                  <a:gd name="T2" fmla="*/ 27 w 34"/>
                  <a:gd name="T3" fmla="*/ 10 h 32"/>
                  <a:gd name="T4" fmla="*/ 23 w 34"/>
                  <a:gd name="T5" fmla="*/ 3 h 32"/>
                  <a:gd name="T6" fmla="*/ 30 w 34"/>
                  <a:gd name="T7" fmla="*/ 1 h 32"/>
                  <a:gd name="T8" fmla="*/ 31 w 34"/>
                  <a:gd name="T9" fmla="*/ 6 h 32"/>
                  <a:gd name="T10" fmla="*/ 30 w 34"/>
                  <a:gd name="T11" fmla="*/ 7 h 32"/>
                  <a:gd name="T12" fmla="*/ 33 w 34"/>
                  <a:gd name="T13" fmla="*/ 24 h 32"/>
                  <a:gd name="T14" fmla="*/ 32 w 34"/>
                  <a:gd name="T15" fmla="*/ 29 h 32"/>
                  <a:gd name="T16" fmla="*/ 30 w 34"/>
                  <a:gd name="T17" fmla="*/ 25 h 32"/>
                  <a:gd name="T18" fmla="*/ 24 w 34"/>
                  <a:gd name="T19" fmla="*/ 22 h 32"/>
                  <a:gd name="T20" fmla="*/ 25 w 34"/>
                  <a:gd name="T21" fmla="*/ 27 h 32"/>
                  <a:gd name="T22" fmla="*/ 26 w 34"/>
                  <a:gd name="T23" fmla="*/ 31 h 32"/>
                  <a:gd name="T24" fmla="*/ 23 w 34"/>
                  <a:gd name="T25" fmla="*/ 27 h 32"/>
                  <a:gd name="T26" fmla="*/ 21 w 34"/>
                  <a:gd name="T27" fmla="*/ 11 h 32"/>
                  <a:gd name="T28" fmla="*/ 19 w 34"/>
                  <a:gd name="T29" fmla="*/ 11 h 32"/>
                  <a:gd name="T30" fmla="*/ 13 w 34"/>
                  <a:gd name="T31" fmla="*/ 12 h 32"/>
                  <a:gd name="T32" fmla="*/ 15 w 34"/>
                  <a:gd name="T33" fmla="*/ 19 h 32"/>
                  <a:gd name="T34" fmla="*/ 18 w 34"/>
                  <a:gd name="T35" fmla="*/ 27 h 32"/>
                  <a:gd name="T36" fmla="*/ 15 w 34"/>
                  <a:gd name="T37" fmla="*/ 28 h 32"/>
                  <a:gd name="T38" fmla="*/ 14 w 34"/>
                  <a:gd name="T39" fmla="*/ 28 h 32"/>
                  <a:gd name="T40" fmla="*/ 7 w 34"/>
                  <a:gd name="T41" fmla="*/ 29 h 32"/>
                  <a:gd name="T42" fmla="*/ 5 w 34"/>
                  <a:gd name="T43" fmla="*/ 23 h 32"/>
                  <a:gd name="T44" fmla="*/ 5 w 34"/>
                  <a:gd name="T45" fmla="*/ 21 h 32"/>
                  <a:gd name="T46" fmla="*/ 1 w 34"/>
                  <a:gd name="T47" fmla="*/ 8 h 32"/>
                  <a:gd name="T48" fmla="*/ 2 w 34"/>
                  <a:gd name="T49" fmla="*/ 5 h 32"/>
                  <a:gd name="T50" fmla="*/ 5 w 34"/>
                  <a:gd name="T51" fmla="*/ 17 h 32"/>
                  <a:gd name="T52" fmla="*/ 7 w 34"/>
                  <a:gd name="T53" fmla="*/ 21 h 32"/>
                  <a:gd name="T54" fmla="*/ 8 w 34"/>
                  <a:gd name="T55" fmla="*/ 25 h 32"/>
                  <a:gd name="T56" fmla="*/ 9 w 34"/>
                  <a:gd name="T57" fmla="*/ 26 h 32"/>
                  <a:gd name="T58" fmla="*/ 10 w 34"/>
                  <a:gd name="T59" fmla="*/ 23 h 32"/>
                  <a:gd name="T60" fmla="*/ 13 w 34"/>
                  <a:gd name="T61" fmla="*/ 17 h 32"/>
                  <a:gd name="T62" fmla="*/ 11 w 34"/>
                  <a:gd name="T63" fmla="*/ 12 h 32"/>
                  <a:gd name="T64" fmla="*/ 7 w 34"/>
                  <a:gd name="T65" fmla="*/ 8 h 32"/>
                  <a:gd name="T66" fmla="*/ 15 w 34"/>
                  <a:gd name="T67" fmla="*/ 1 h 32"/>
                  <a:gd name="T68" fmla="*/ 18 w 34"/>
                  <a:gd name="T69" fmla="*/ 5 h 32"/>
                  <a:gd name="T70" fmla="*/ 20 w 34"/>
                  <a:gd name="T71" fmla="*/ 7 h 32"/>
                  <a:gd name="T72" fmla="*/ 22 w 34"/>
                  <a:gd name="T73" fmla="*/ 10 h 32"/>
                  <a:gd name="T74" fmla="*/ 24 w 34"/>
                  <a:gd name="T75" fmla="*/ 17 h 32"/>
                  <a:gd name="T76" fmla="*/ 11 w 34"/>
                  <a:gd name="T77" fmla="*/ 9 h 32"/>
                  <a:gd name="T78" fmla="*/ 11 w 34"/>
                  <a:gd name="T79" fmla="*/ 9 h 32"/>
                  <a:gd name="T80" fmla="*/ 25 w 34"/>
                  <a:gd name="T81" fmla="*/ 19 h 32"/>
                  <a:gd name="T82" fmla="*/ 12 w 34"/>
                  <a:gd name="T83" fmla="*/ 9 h 32"/>
                  <a:gd name="T84" fmla="*/ 13 w 34"/>
                  <a:gd name="T85" fmla="*/ 9 h 32"/>
                  <a:gd name="T86" fmla="*/ 12 w 34"/>
                  <a:gd name="T87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4" h="32">
                    <a:moveTo>
                      <a:pt x="29" y="12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8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5" y="11"/>
                      <a:pt x="22" y="9"/>
                      <a:pt x="22" y="7"/>
                    </a:cubicBezTo>
                    <a:cubicBezTo>
                      <a:pt x="22" y="5"/>
                      <a:pt x="23" y="4"/>
                      <a:pt x="23" y="3"/>
                    </a:cubicBezTo>
                    <a:cubicBezTo>
                      <a:pt x="24" y="2"/>
                      <a:pt x="25" y="2"/>
                      <a:pt x="26" y="2"/>
                    </a:cubicBezTo>
                    <a:cubicBezTo>
                      <a:pt x="27" y="1"/>
                      <a:pt x="28" y="1"/>
                      <a:pt x="30" y="1"/>
                    </a:cubicBezTo>
                    <a:cubicBezTo>
                      <a:pt x="31" y="1"/>
                      <a:pt x="32" y="1"/>
                      <a:pt x="33" y="2"/>
                    </a:cubicBezTo>
                    <a:cubicBezTo>
                      <a:pt x="33" y="4"/>
                      <a:pt x="32" y="5"/>
                      <a:pt x="31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7"/>
                      <a:pt x="30" y="7"/>
                    </a:cubicBezTo>
                    <a:cubicBezTo>
                      <a:pt x="31" y="9"/>
                      <a:pt x="31" y="10"/>
                      <a:pt x="31" y="12"/>
                    </a:cubicBezTo>
                    <a:cubicBezTo>
                      <a:pt x="32" y="16"/>
                      <a:pt x="32" y="20"/>
                      <a:pt x="33" y="24"/>
                    </a:cubicBezTo>
                    <a:cubicBezTo>
                      <a:pt x="33" y="25"/>
                      <a:pt x="33" y="26"/>
                      <a:pt x="33" y="27"/>
                    </a:cubicBezTo>
                    <a:cubicBezTo>
                      <a:pt x="34" y="28"/>
                      <a:pt x="33" y="29"/>
                      <a:pt x="32" y="29"/>
                    </a:cubicBezTo>
                    <a:cubicBezTo>
                      <a:pt x="31" y="28"/>
                      <a:pt x="31" y="28"/>
                      <a:pt x="31" y="27"/>
                    </a:cubicBezTo>
                    <a:cubicBezTo>
                      <a:pt x="31" y="27"/>
                      <a:pt x="30" y="26"/>
                      <a:pt x="30" y="25"/>
                    </a:cubicBezTo>
                    <a:cubicBezTo>
                      <a:pt x="30" y="23"/>
                      <a:pt x="30" y="22"/>
                      <a:pt x="30" y="20"/>
                    </a:cubicBezTo>
                    <a:cubicBezTo>
                      <a:pt x="29" y="23"/>
                      <a:pt x="27" y="23"/>
                      <a:pt x="24" y="22"/>
                    </a:cubicBezTo>
                    <a:cubicBezTo>
                      <a:pt x="24" y="22"/>
                      <a:pt x="24" y="23"/>
                      <a:pt x="24" y="23"/>
                    </a:cubicBezTo>
                    <a:cubicBezTo>
                      <a:pt x="25" y="24"/>
                      <a:pt x="25" y="26"/>
                      <a:pt x="25" y="27"/>
                    </a:cubicBezTo>
                    <a:cubicBezTo>
                      <a:pt x="26" y="28"/>
                      <a:pt x="26" y="28"/>
                      <a:pt x="26" y="29"/>
                    </a:cubicBezTo>
                    <a:cubicBezTo>
                      <a:pt x="27" y="29"/>
                      <a:pt x="27" y="30"/>
                      <a:pt x="26" y="31"/>
                    </a:cubicBezTo>
                    <a:cubicBezTo>
                      <a:pt x="25" y="32"/>
                      <a:pt x="24" y="31"/>
                      <a:pt x="24" y="30"/>
                    </a:cubicBezTo>
                    <a:cubicBezTo>
                      <a:pt x="23" y="29"/>
                      <a:pt x="23" y="28"/>
                      <a:pt x="23" y="27"/>
                    </a:cubicBezTo>
                    <a:cubicBezTo>
                      <a:pt x="23" y="22"/>
                      <a:pt x="22" y="17"/>
                      <a:pt x="21" y="12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0"/>
                      <a:pt x="21" y="10"/>
                    </a:cubicBezTo>
                    <a:cubicBezTo>
                      <a:pt x="20" y="11"/>
                      <a:pt x="19" y="11"/>
                      <a:pt x="19" y="11"/>
                    </a:cubicBezTo>
                    <a:cubicBezTo>
                      <a:pt x="18" y="11"/>
                      <a:pt x="18" y="10"/>
                      <a:pt x="17" y="9"/>
                    </a:cubicBezTo>
                    <a:cubicBezTo>
                      <a:pt x="16" y="11"/>
                      <a:pt x="15" y="11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7"/>
                      <a:pt x="15" y="19"/>
                    </a:cubicBezTo>
                    <a:cubicBezTo>
                      <a:pt x="15" y="22"/>
                      <a:pt x="16" y="24"/>
                      <a:pt x="17" y="26"/>
                    </a:cubicBezTo>
                    <a:cubicBezTo>
                      <a:pt x="17" y="26"/>
                      <a:pt x="18" y="27"/>
                      <a:pt x="18" y="27"/>
                    </a:cubicBezTo>
                    <a:cubicBezTo>
                      <a:pt x="18" y="28"/>
                      <a:pt x="18" y="28"/>
                      <a:pt x="17" y="29"/>
                    </a:cubicBezTo>
                    <a:cubicBezTo>
                      <a:pt x="16" y="29"/>
                      <a:pt x="16" y="29"/>
                      <a:pt x="15" y="28"/>
                    </a:cubicBezTo>
                    <a:cubicBezTo>
                      <a:pt x="15" y="28"/>
                      <a:pt x="15" y="27"/>
                      <a:pt x="15" y="27"/>
                    </a:cubicBezTo>
                    <a:cubicBezTo>
                      <a:pt x="15" y="27"/>
                      <a:pt x="14" y="28"/>
                      <a:pt x="14" y="28"/>
                    </a:cubicBezTo>
                    <a:cubicBezTo>
                      <a:pt x="13" y="29"/>
                      <a:pt x="11" y="30"/>
                      <a:pt x="9" y="29"/>
                    </a:cubicBezTo>
                    <a:cubicBezTo>
                      <a:pt x="8" y="29"/>
                      <a:pt x="8" y="29"/>
                      <a:pt x="7" y="29"/>
                    </a:cubicBezTo>
                    <a:cubicBezTo>
                      <a:pt x="6" y="29"/>
                      <a:pt x="6" y="28"/>
                      <a:pt x="6" y="27"/>
                    </a:cubicBezTo>
                    <a:cubicBezTo>
                      <a:pt x="5" y="26"/>
                      <a:pt x="5" y="24"/>
                      <a:pt x="5" y="23"/>
                    </a:cubicBezTo>
                    <a:cubicBezTo>
                      <a:pt x="5" y="23"/>
                      <a:pt x="5" y="22"/>
                      <a:pt x="5" y="22"/>
                    </a:cubicBezTo>
                    <a:cubicBezTo>
                      <a:pt x="5" y="22"/>
                      <a:pt x="5" y="21"/>
                      <a:pt x="5" y="21"/>
                    </a:cubicBezTo>
                    <a:cubicBezTo>
                      <a:pt x="4" y="17"/>
                      <a:pt x="3" y="13"/>
                      <a:pt x="2" y="9"/>
                    </a:cubicBezTo>
                    <a:cubicBezTo>
                      <a:pt x="2" y="9"/>
                      <a:pt x="1" y="8"/>
                      <a:pt x="1" y="8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1" y="6"/>
                      <a:pt x="1" y="5"/>
                      <a:pt x="2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10"/>
                      <a:pt x="5" y="14"/>
                      <a:pt x="5" y="17"/>
                    </a:cubicBezTo>
                    <a:cubicBezTo>
                      <a:pt x="6" y="18"/>
                      <a:pt x="6" y="19"/>
                      <a:pt x="6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9" y="22"/>
                      <a:pt x="9" y="23"/>
                    </a:cubicBezTo>
                    <a:cubicBezTo>
                      <a:pt x="9" y="24"/>
                      <a:pt x="8" y="25"/>
                      <a:pt x="8" y="25"/>
                    </a:cubicBezTo>
                    <a:cubicBezTo>
                      <a:pt x="8" y="26"/>
                      <a:pt x="9" y="27"/>
                      <a:pt x="10" y="2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4"/>
                      <a:pt x="9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2"/>
                      <a:pt x="13" y="22"/>
                      <a:pt x="14" y="22"/>
                    </a:cubicBezTo>
                    <a:cubicBezTo>
                      <a:pt x="14" y="20"/>
                      <a:pt x="13" y="18"/>
                      <a:pt x="13" y="17"/>
                    </a:cubicBezTo>
                    <a:cubicBezTo>
                      <a:pt x="13" y="15"/>
                      <a:pt x="12" y="14"/>
                      <a:pt x="12" y="13"/>
                    </a:cubicBezTo>
                    <a:cubicBezTo>
                      <a:pt x="12" y="12"/>
                      <a:pt x="11" y="12"/>
                      <a:pt x="11" y="12"/>
                    </a:cubicBezTo>
                    <a:cubicBezTo>
                      <a:pt x="10" y="12"/>
                      <a:pt x="9" y="12"/>
                      <a:pt x="9" y="11"/>
                    </a:cubicBezTo>
                    <a:cubicBezTo>
                      <a:pt x="7" y="11"/>
                      <a:pt x="7" y="10"/>
                      <a:pt x="7" y="8"/>
                    </a:cubicBezTo>
                    <a:cubicBezTo>
                      <a:pt x="7" y="6"/>
                      <a:pt x="8" y="4"/>
                      <a:pt x="11" y="3"/>
                    </a:cubicBezTo>
                    <a:cubicBezTo>
                      <a:pt x="12" y="2"/>
                      <a:pt x="13" y="2"/>
                      <a:pt x="15" y="1"/>
                    </a:cubicBezTo>
                    <a:cubicBezTo>
                      <a:pt x="16" y="0"/>
                      <a:pt x="18" y="1"/>
                      <a:pt x="18" y="3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9" y="6"/>
                      <a:pt x="19" y="6"/>
                      <a:pt x="18" y="8"/>
                    </a:cubicBezTo>
                    <a:cubicBezTo>
                      <a:pt x="19" y="8"/>
                      <a:pt x="19" y="8"/>
                      <a:pt x="20" y="7"/>
                    </a:cubicBezTo>
                    <a:cubicBezTo>
                      <a:pt x="20" y="7"/>
                      <a:pt x="21" y="7"/>
                      <a:pt x="22" y="8"/>
                    </a:cubicBezTo>
                    <a:cubicBezTo>
                      <a:pt x="22" y="9"/>
                      <a:pt x="22" y="9"/>
                      <a:pt x="22" y="10"/>
                    </a:cubicBezTo>
                    <a:cubicBezTo>
                      <a:pt x="23" y="12"/>
                      <a:pt x="23" y="14"/>
                      <a:pt x="23" y="16"/>
                    </a:cubicBezTo>
                    <a:cubicBezTo>
                      <a:pt x="23" y="16"/>
                      <a:pt x="23" y="16"/>
                      <a:pt x="24" y="17"/>
                    </a:cubicBezTo>
                    <a:cubicBezTo>
                      <a:pt x="25" y="14"/>
                      <a:pt x="27" y="12"/>
                      <a:pt x="29" y="12"/>
                    </a:cubicBezTo>
                    <a:close/>
                    <a:moveTo>
                      <a:pt x="11" y="9"/>
                    </a:moveTo>
                    <a:cubicBezTo>
                      <a:pt x="10" y="9"/>
                      <a:pt x="10" y="8"/>
                      <a:pt x="10" y="8"/>
                    </a:cubicBezTo>
                    <a:cubicBezTo>
                      <a:pt x="9" y="9"/>
                      <a:pt x="9" y="9"/>
                      <a:pt x="11" y="9"/>
                    </a:cubicBezTo>
                    <a:close/>
                    <a:moveTo>
                      <a:pt x="27" y="20"/>
                    </a:moveTo>
                    <a:cubicBezTo>
                      <a:pt x="26" y="20"/>
                      <a:pt x="26" y="19"/>
                      <a:pt x="25" y="19"/>
                    </a:cubicBezTo>
                    <a:cubicBezTo>
                      <a:pt x="25" y="20"/>
                      <a:pt x="26" y="20"/>
                      <a:pt x="27" y="20"/>
                    </a:cubicBezTo>
                    <a:close/>
                    <a:moveTo>
                      <a:pt x="12" y="9"/>
                    </a:moveTo>
                    <a:cubicBezTo>
                      <a:pt x="12" y="9"/>
                      <a:pt x="12" y="9"/>
                      <a:pt x="12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2" y="9"/>
                      <a:pt x="1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488"/>
              <p:cNvSpPr>
                <a:spLocks noEditPoints="1"/>
              </p:cNvSpPr>
              <p:nvPr/>
            </p:nvSpPr>
            <p:spPr bwMode="auto">
              <a:xfrm>
                <a:off x="6702425" y="2692400"/>
                <a:ext cx="41275" cy="107950"/>
              </a:xfrm>
              <a:custGeom>
                <a:avLst/>
                <a:gdLst>
                  <a:gd name="T0" fmla="*/ 9 w 17"/>
                  <a:gd name="T1" fmla="*/ 7 h 44"/>
                  <a:gd name="T2" fmla="*/ 11 w 17"/>
                  <a:gd name="T3" fmla="*/ 10 h 44"/>
                  <a:gd name="T4" fmla="*/ 11 w 17"/>
                  <a:gd name="T5" fmla="*/ 11 h 44"/>
                  <a:gd name="T6" fmla="*/ 13 w 17"/>
                  <a:gd name="T7" fmla="*/ 18 h 44"/>
                  <a:gd name="T8" fmla="*/ 16 w 17"/>
                  <a:gd name="T9" fmla="*/ 26 h 44"/>
                  <a:gd name="T10" fmla="*/ 17 w 17"/>
                  <a:gd name="T11" fmla="*/ 26 h 44"/>
                  <a:gd name="T12" fmla="*/ 16 w 17"/>
                  <a:gd name="T13" fmla="*/ 29 h 44"/>
                  <a:gd name="T14" fmla="*/ 14 w 17"/>
                  <a:gd name="T15" fmla="*/ 27 h 44"/>
                  <a:gd name="T16" fmla="*/ 13 w 17"/>
                  <a:gd name="T17" fmla="*/ 23 h 44"/>
                  <a:gd name="T18" fmla="*/ 13 w 17"/>
                  <a:gd name="T19" fmla="*/ 22 h 44"/>
                  <a:gd name="T20" fmla="*/ 10 w 17"/>
                  <a:gd name="T21" fmla="*/ 23 h 44"/>
                  <a:gd name="T22" fmla="*/ 8 w 17"/>
                  <a:gd name="T23" fmla="*/ 22 h 44"/>
                  <a:gd name="T24" fmla="*/ 7 w 17"/>
                  <a:gd name="T25" fmla="*/ 22 h 44"/>
                  <a:gd name="T26" fmla="*/ 8 w 17"/>
                  <a:gd name="T27" fmla="*/ 25 h 44"/>
                  <a:gd name="T28" fmla="*/ 11 w 17"/>
                  <a:gd name="T29" fmla="*/ 32 h 44"/>
                  <a:gd name="T30" fmla="*/ 11 w 17"/>
                  <a:gd name="T31" fmla="*/ 34 h 44"/>
                  <a:gd name="T32" fmla="*/ 11 w 17"/>
                  <a:gd name="T33" fmla="*/ 34 h 44"/>
                  <a:gd name="T34" fmla="*/ 13 w 17"/>
                  <a:gd name="T35" fmla="*/ 37 h 44"/>
                  <a:gd name="T36" fmla="*/ 13 w 17"/>
                  <a:gd name="T37" fmla="*/ 39 h 44"/>
                  <a:gd name="T38" fmla="*/ 13 w 17"/>
                  <a:gd name="T39" fmla="*/ 41 h 44"/>
                  <a:gd name="T40" fmla="*/ 12 w 17"/>
                  <a:gd name="T41" fmla="*/ 42 h 44"/>
                  <a:gd name="T42" fmla="*/ 10 w 17"/>
                  <a:gd name="T43" fmla="*/ 43 h 44"/>
                  <a:gd name="T44" fmla="*/ 5 w 17"/>
                  <a:gd name="T45" fmla="*/ 43 h 44"/>
                  <a:gd name="T46" fmla="*/ 4 w 17"/>
                  <a:gd name="T47" fmla="*/ 40 h 44"/>
                  <a:gd name="T48" fmla="*/ 8 w 17"/>
                  <a:gd name="T49" fmla="*/ 35 h 44"/>
                  <a:gd name="T50" fmla="*/ 9 w 17"/>
                  <a:gd name="T51" fmla="*/ 34 h 44"/>
                  <a:gd name="T52" fmla="*/ 7 w 17"/>
                  <a:gd name="T53" fmla="*/ 32 h 44"/>
                  <a:gd name="T54" fmla="*/ 5 w 17"/>
                  <a:gd name="T55" fmla="*/ 21 h 44"/>
                  <a:gd name="T56" fmla="*/ 3 w 17"/>
                  <a:gd name="T57" fmla="*/ 15 h 44"/>
                  <a:gd name="T58" fmla="*/ 2 w 17"/>
                  <a:gd name="T59" fmla="*/ 15 h 44"/>
                  <a:gd name="T60" fmla="*/ 1 w 17"/>
                  <a:gd name="T61" fmla="*/ 13 h 44"/>
                  <a:gd name="T62" fmla="*/ 1 w 17"/>
                  <a:gd name="T63" fmla="*/ 12 h 44"/>
                  <a:gd name="T64" fmla="*/ 2 w 17"/>
                  <a:gd name="T65" fmla="*/ 11 h 44"/>
                  <a:gd name="T66" fmla="*/ 4 w 17"/>
                  <a:gd name="T67" fmla="*/ 13 h 44"/>
                  <a:gd name="T68" fmla="*/ 5 w 17"/>
                  <a:gd name="T69" fmla="*/ 16 h 44"/>
                  <a:gd name="T70" fmla="*/ 5 w 17"/>
                  <a:gd name="T71" fmla="*/ 18 h 44"/>
                  <a:gd name="T72" fmla="*/ 11 w 17"/>
                  <a:gd name="T73" fmla="*/ 16 h 44"/>
                  <a:gd name="T74" fmla="*/ 10 w 17"/>
                  <a:gd name="T75" fmla="*/ 11 h 44"/>
                  <a:gd name="T76" fmla="*/ 9 w 17"/>
                  <a:gd name="T77" fmla="*/ 11 h 44"/>
                  <a:gd name="T78" fmla="*/ 8 w 17"/>
                  <a:gd name="T79" fmla="*/ 10 h 44"/>
                  <a:gd name="T80" fmla="*/ 7 w 17"/>
                  <a:gd name="T81" fmla="*/ 10 h 44"/>
                  <a:gd name="T82" fmla="*/ 2 w 17"/>
                  <a:gd name="T83" fmla="*/ 10 h 44"/>
                  <a:gd name="T84" fmla="*/ 1 w 17"/>
                  <a:gd name="T85" fmla="*/ 7 h 44"/>
                  <a:gd name="T86" fmla="*/ 2 w 17"/>
                  <a:gd name="T87" fmla="*/ 3 h 44"/>
                  <a:gd name="T88" fmla="*/ 4 w 17"/>
                  <a:gd name="T89" fmla="*/ 1 h 44"/>
                  <a:gd name="T90" fmla="*/ 8 w 17"/>
                  <a:gd name="T91" fmla="*/ 1 h 44"/>
                  <a:gd name="T92" fmla="*/ 10 w 17"/>
                  <a:gd name="T93" fmla="*/ 5 h 44"/>
                  <a:gd name="T94" fmla="*/ 9 w 17"/>
                  <a:gd name="T95" fmla="*/ 7 h 44"/>
                  <a:gd name="T96" fmla="*/ 8 w 17"/>
                  <a:gd name="T97" fmla="*/ 5 h 44"/>
                  <a:gd name="T98" fmla="*/ 7 w 17"/>
                  <a:gd name="T99" fmla="*/ 4 h 44"/>
                  <a:gd name="T100" fmla="*/ 5 w 17"/>
                  <a:gd name="T101" fmla="*/ 6 h 44"/>
                  <a:gd name="T102" fmla="*/ 3 w 17"/>
                  <a:gd name="T103" fmla="*/ 6 h 44"/>
                  <a:gd name="T104" fmla="*/ 5 w 17"/>
                  <a:gd name="T105" fmla="*/ 9 h 44"/>
                  <a:gd name="T106" fmla="*/ 6 w 17"/>
                  <a:gd name="T107" fmla="*/ 8 h 44"/>
                  <a:gd name="T108" fmla="*/ 8 w 17"/>
                  <a:gd name="T109" fmla="*/ 5 h 44"/>
                  <a:gd name="T110" fmla="*/ 6 w 17"/>
                  <a:gd name="T111" fmla="*/ 41 h 44"/>
                  <a:gd name="T112" fmla="*/ 9 w 17"/>
                  <a:gd name="T113" fmla="*/ 41 h 44"/>
                  <a:gd name="T114" fmla="*/ 9 w 17"/>
                  <a:gd name="T115" fmla="*/ 38 h 44"/>
                  <a:gd name="T116" fmla="*/ 6 w 17"/>
                  <a:gd name="T117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" h="44">
                    <a:moveTo>
                      <a:pt x="9" y="7"/>
                    </a:moveTo>
                    <a:cubicBezTo>
                      <a:pt x="11" y="8"/>
                      <a:pt x="11" y="9"/>
                      <a:pt x="11" y="10"/>
                    </a:cubicBezTo>
                    <a:cubicBezTo>
                      <a:pt x="11" y="10"/>
                      <a:pt x="11" y="11"/>
                      <a:pt x="11" y="11"/>
                    </a:cubicBezTo>
                    <a:cubicBezTo>
                      <a:pt x="12" y="13"/>
                      <a:pt x="13" y="16"/>
                      <a:pt x="13" y="18"/>
                    </a:cubicBezTo>
                    <a:cubicBezTo>
                      <a:pt x="14" y="21"/>
                      <a:pt x="15" y="23"/>
                      <a:pt x="16" y="26"/>
                    </a:cubicBezTo>
                    <a:cubicBezTo>
                      <a:pt x="16" y="26"/>
                      <a:pt x="17" y="26"/>
                      <a:pt x="17" y="26"/>
                    </a:cubicBezTo>
                    <a:cubicBezTo>
                      <a:pt x="17" y="27"/>
                      <a:pt x="17" y="28"/>
                      <a:pt x="16" y="29"/>
                    </a:cubicBezTo>
                    <a:cubicBezTo>
                      <a:pt x="15" y="29"/>
                      <a:pt x="14" y="28"/>
                      <a:pt x="14" y="27"/>
                    </a:cubicBezTo>
                    <a:cubicBezTo>
                      <a:pt x="13" y="26"/>
                      <a:pt x="13" y="24"/>
                      <a:pt x="13" y="23"/>
                    </a:cubicBezTo>
                    <a:cubicBezTo>
                      <a:pt x="13" y="23"/>
                      <a:pt x="13" y="23"/>
                      <a:pt x="13" y="22"/>
                    </a:cubicBezTo>
                    <a:cubicBezTo>
                      <a:pt x="12" y="23"/>
                      <a:pt x="11" y="23"/>
                      <a:pt x="10" y="23"/>
                    </a:cubicBezTo>
                    <a:cubicBezTo>
                      <a:pt x="9" y="23"/>
                      <a:pt x="9" y="23"/>
                      <a:pt x="8" y="22"/>
                    </a:cubicBezTo>
                    <a:cubicBezTo>
                      <a:pt x="8" y="22"/>
                      <a:pt x="7" y="22"/>
                      <a:pt x="7" y="22"/>
                    </a:cubicBezTo>
                    <a:cubicBezTo>
                      <a:pt x="7" y="23"/>
                      <a:pt x="7" y="24"/>
                      <a:pt x="8" y="25"/>
                    </a:cubicBezTo>
                    <a:cubicBezTo>
                      <a:pt x="9" y="27"/>
                      <a:pt x="10" y="30"/>
                      <a:pt x="11" y="32"/>
                    </a:cubicBezTo>
                    <a:cubicBezTo>
                      <a:pt x="11" y="32"/>
                      <a:pt x="11" y="33"/>
                      <a:pt x="11" y="34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3" y="34"/>
                      <a:pt x="13" y="36"/>
                      <a:pt x="13" y="37"/>
                    </a:cubicBezTo>
                    <a:cubicBezTo>
                      <a:pt x="12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3" y="41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1" y="42"/>
                      <a:pt x="11" y="42"/>
                      <a:pt x="10" y="43"/>
                    </a:cubicBezTo>
                    <a:cubicBezTo>
                      <a:pt x="9" y="44"/>
                      <a:pt x="7" y="44"/>
                      <a:pt x="5" y="43"/>
                    </a:cubicBezTo>
                    <a:cubicBezTo>
                      <a:pt x="4" y="42"/>
                      <a:pt x="3" y="41"/>
                      <a:pt x="4" y="40"/>
                    </a:cubicBezTo>
                    <a:cubicBezTo>
                      <a:pt x="5" y="38"/>
                      <a:pt x="6" y="36"/>
                      <a:pt x="8" y="35"/>
                    </a:cubicBezTo>
                    <a:cubicBezTo>
                      <a:pt x="8" y="35"/>
                      <a:pt x="9" y="35"/>
                      <a:pt x="9" y="34"/>
                    </a:cubicBezTo>
                    <a:cubicBezTo>
                      <a:pt x="8" y="34"/>
                      <a:pt x="8" y="33"/>
                      <a:pt x="7" y="32"/>
                    </a:cubicBezTo>
                    <a:cubicBezTo>
                      <a:pt x="7" y="28"/>
                      <a:pt x="6" y="25"/>
                      <a:pt x="5" y="21"/>
                    </a:cubicBezTo>
                    <a:cubicBezTo>
                      <a:pt x="4" y="19"/>
                      <a:pt x="4" y="17"/>
                      <a:pt x="3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4"/>
                      <a:pt x="1" y="13"/>
                    </a:cubicBezTo>
                    <a:cubicBezTo>
                      <a:pt x="1" y="13"/>
                      <a:pt x="1" y="12"/>
                      <a:pt x="1" y="12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4" y="14"/>
                      <a:pt x="4" y="15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7" y="15"/>
                      <a:pt x="9" y="15"/>
                      <a:pt x="11" y="16"/>
                    </a:cubicBezTo>
                    <a:cubicBezTo>
                      <a:pt x="11" y="14"/>
                      <a:pt x="10" y="13"/>
                      <a:pt x="10" y="11"/>
                    </a:cubicBezTo>
                    <a:cubicBezTo>
                      <a:pt x="10" y="11"/>
                      <a:pt x="10" y="11"/>
                      <a:pt x="9" y="11"/>
                    </a:cubicBezTo>
                    <a:cubicBezTo>
                      <a:pt x="9" y="10"/>
                      <a:pt x="8" y="10"/>
                      <a:pt x="8" y="10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5" y="11"/>
                      <a:pt x="4" y="11"/>
                      <a:pt x="2" y="10"/>
                    </a:cubicBezTo>
                    <a:cubicBezTo>
                      <a:pt x="1" y="9"/>
                      <a:pt x="0" y="8"/>
                      <a:pt x="1" y="7"/>
                    </a:cubicBezTo>
                    <a:cubicBezTo>
                      <a:pt x="1" y="6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5" y="0"/>
                      <a:pt x="6" y="0"/>
                      <a:pt x="8" y="1"/>
                    </a:cubicBezTo>
                    <a:cubicBezTo>
                      <a:pt x="9" y="2"/>
                      <a:pt x="10" y="3"/>
                      <a:pt x="10" y="5"/>
                    </a:cubicBezTo>
                    <a:cubicBezTo>
                      <a:pt x="10" y="6"/>
                      <a:pt x="10" y="6"/>
                      <a:pt x="9" y="7"/>
                    </a:cubicBezTo>
                    <a:close/>
                    <a:moveTo>
                      <a:pt x="8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4" y="6"/>
                      <a:pt x="3" y="6"/>
                    </a:cubicBezTo>
                    <a:cubicBezTo>
                      <a:pt x="3" y="8"/>
                      <a:pt x="3" y="9"/>
                      <a:pt x="5" y="9"/>
                    </a:cubicBezTo>
                    <a:cubicBezTo>
                      <a:pt x="5" y="9"/>
                      <a:pt x="6" y="8"/>
                      <a:pt x="6" y="8"/>
                    </a:cubicBezTo>
                    <a:cubicBezTo>
                      <a:pt x="7" y="7"/>
                      <a:pt x="8" y="6"/>
                      <a:pt x="8" y="5"/>
                    </a:cubicBezTo>
                    <a:close/>
                    <a:moveTo>
                      <a:pt x="6" y="41"/>
                    </a:moveTo>
                    <a:cubicBezTo>
                      <a:pt x="7" y="42"/>
                      <a:pt x="8" y="42"/>
                      <a:pt x="9" y="41"/>
                    </a:cubicBezTo>
                    <a:cubicBezTo>
                      <a:pt x="9" y="40"/>
                      <a:pt x="9" y="39"/>
                      <a:pt x="9" y="38"/>
                    </a:cubicBezTo>
                    <a:cubicBezTo>
                      <a:pt x="7" y="38"/>
                      <a:pt x="6" y="40"/>
                      <a:pt x="6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489"/>
              <p:cNvSpPr>
                <a:spLocks noEditPoints="1"/>
              </p:cNvSpPr>
              <p:nvPr/>
            </p:nvSpPr>
            <p:spPr bwMode="auto">
              <a:xfrm>
                <a:off x="6958013" y="2711450"/>
                <a:ext cx="39687" cy="88900"/>
              </a:xfrm>
              <a:custGeom>
                <a:avLst/>
                <a:gdLst>
                  <a:gd name="T0" fmla="*/ 3 w 16"/>
                  <a:gd name="T1" fmla="*/ 25 h 36"/>
                  <a:gd name="T2" fmla="*/ 3 w 16"/>
                  <a:gd name="T3" fmla="*/ 22 h 36"/>
                  <a:gd name="T4" fmla="*/ 7 w 16"/>
                  <a:gd name="T5" fmla="*/ 10 h 36"/>
                  <a:gd name="T6" fmla="*/ 5 w 16"/>
                  <a:gd name="T7" fmla="*/ 8 h 36"/>
                  <a:gd name="T8" fmla="*/ 5 w 16"/>
                  <a:gd name="T9" fmla="*/ 4 h 36"/>
                  <a:gd name="T10" fmla="*/ 7 w 16"/>
                  <a:gd name="T11" fmla="*/ 3 h 36"/>
                  <a:gd name="T12" fmla="*/ 8 w 16"/>
                  <a:gd name="T13" fmla="*/ 3 h 36"/>
                  <a:gd name="T14" fmla="*/ 12 w 16"/>
                  <a:gd name="T15" fmla="*/ 0 h 36"/>
                  <a:gd name="T16" fmla="*/ 14 w 16"/>
                  <a:gd name="T17" fmla="*/ 0 h 36"/>
                  <a:gd name="T18" fmla="*/ 15 w 16"/>
                  <a:gd name="T19" fmla="*/ 3 h 36"/>
                  <a:gd name="T20" fmla="*/ 13 w 16"/>
                  <a:gd name="T21" fmla="*/ 5 h 36"/>
                  <a:gd name="T22" fmla="*/ 11 w 16"/>
                  <a:gd name="T23" fmla="*/ 5 h 36"/>
                  <a:gd name="T24" fmla="*/ 10 w 16"/>
                  <a:gd name="T25" fmla="*/ 5 h 36"/>
                  <a:gd name="T26" fmla="*/ 10 w 16"/>
                  <a:gd name="T27" fmla="*/ 7 h 36"/>
                  <a:gd name="T28" fmla="*/ 9 w 16"/>
                  <a:gd name="T29" fmla="*/ 9 h 36"/>
                  <a:gd name="T30" fmla="*/ 9 w 16"/>
                  <a:gd name="T31" fmla="*/ 10 h 36"/>
                  <a:gd name="T32" fmla="*/ 5 w 16"/>
                  <a:gd name="T33" fmla="*/ 24 h 36"/>
                  <a:gd name="T34" fmla="*/ 7 w 16"/>
                  <a:gd name="T35" fmla="*/ 26 h 36"/>
                  <a:gd name="T36" fmla="*/ 7 w 16"/>
                  <a:gd name="T37" fmla="*/ 28 h 36"/>
                  <a:gd name="T38" fmla="*/ 9 w 16"/>
                  <a:gd name="T39" fmla="*/ 31 h 36"/>
                  <a:gd name="T40" fmla="*/ 5 w 16"/>
                  <a:gd name="T41" fmla="*/ 36 h 36"/>
                  <a:gd name="T42" fmla="*/ 1 w 16"/>
                  <a:gd name="T43" fmla="*/ 31 h 36"/>
                  <a:gd name="T44" fmla="*/ 3 w 16"/>
                  <a:gd name="T45" fmla="*/ 25 h 36"/>
                  <a:gd name="T46" fmla="*/ 3 w 16"/>
                  <a:gd name="T47" fmla="*/ 25 h 36"/>
                  <a:gd name="T48" fmla="*/ 4 w 16"/>
                  <a:gd name="T49" fmla="*/ 33 h 36"/>
                  <a:gd name="T50" fmla="*/ 6 w 16"/>
                  <a:gd name="T51" fmla="*/ 33 h 36"/>
                  <a:gd name="T52" fmla="*/ 6 w 16"/>
                  <a:gd name="T53" fmla="*/ 31 h 36"/>
                  <a:gd name="T54" fmla="*/ 4 w 16"/>
                  <a:gd name="T55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" h="36">
                    <a:moveTo>
                      <a:pt x="3" y="25"/>
                    </a:moveTo>
                    <a:cubicBezTo>
                      <a:pt x="2" y="23"/>
                      <a:pt x="2" y="23"/>
                      <a:pt x="3" y="22"/>
                    </a:cubicBezTo>
                    <a:cubicBezTo>
                      <a:pt x="5" y="18"/>
                      <a:pt x="6" y="14"/>
                      <a:pt x="7" y="10"/>
                    </a:cubicBezTo>
                    <a:cubicBezTo>
                      <a:pt x="7" y="9"/>
                      <a:pt x="6" y="9"/>
                      <a:pt x="5" y="8"/>
                    </a:cubicBezTo>
                    <a:cubicBezTo>
                      <a:pt x="3" y="7"/>
                      <a:pt x="3" y="5"/>
                      <a:pt x="5" y="4"/>
                    </a:cubicBezTo>
                    <a:cubicBezTo>
                      <a:pt x="6" y="4"/>
                      <a:pt x="6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11" y="1"/>
                      <a:pt x="12" y="0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5" y="1"/>
                      <a:pt x="16" y="2"/>
                      <a:pt x="15" y="3"/>
                    </a:cubicBezTo>
                    <a:cubicBezTo>
                      <a:pt x="15" y="4"/>
                      <a:pt x="14" y="5"/>
                      <a:pt x="13" y="5"/>
                    </a:cubicBezTo>
                    <a:cubicBezTo>
                      <a:pt x="12" y="5"/>
                      <a:pt x="12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10" y="8"/>
                      <a:pt x="10" y="9"/>
                      <a:pt x="9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15"/>
                      <a:pt x="6" y="19"/>
                      <a:pt x="5" y="24"/>
                    </a:cubicBezTo>
                    <a:cubicBezTo>
                      <a:pt x="6" y="24"/>
                      <a:pt x="7" y="25"/>
                      <a:pt x="7" y="26"/>
                    </a:cubicBezTo>
                    <a:cubicBezTo>
                      <a:pt x="8" y="26"/>
                      <a:pt x="7" y="27"/>
                      <a:pt x="7" y="28"/>
                    </a:cubicBezTo>
                    <a:cubicBezTo>
                      <a:pt x="8" y="29"/>
                      <a:pt x="9" y="30"/>
                      <a:pt x="9" y="31"/>
                    </a:cubicBezTo>
                    <a:cubicBezTo>
                      <a:pt x="9" y="33"/>
                      <a:pt x="7" y="36"/>
                      <a:pt x="5" y="36"/>
                    </a:cubicBezTo>
                    <a:cubicBezTo>
                      <a:pt x="3" y="36"/>
                      <a:pt x="0" y="34"/>
                      <a:pt x="1" y="31"/>
                    </a:cubicBezTo>
                    <a:cubicBezTo>
                      <a:pt x="1" y="29"/>
                      <a:pt x="2" y="27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lose/>
                    <a:moveTo>
                      <a:pt x="4" y="33"/>
                    </a:moveTo>
                    <a:cubicBezTo>
                      <a:pt x="5" y="34"/>
                      <a:pt x="5" y="34"/>
                      <a:pt x="6" y="33"/>
                    </a:cubicBezTo>
                    <a:cubicBezTo>
                      <a:pt x="6" y="33"/>
                      <a:pt x="7" y="32"/>
                      <a:pt x="6" y="31"/>
                    </a:cubicBezTo>
                    <a:cubicBezTo>
                      <a:pt x="6" y="33"/>
                      <a:pt x="5" y="33"/>
                      <a:pt x="4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490"/>
              <p:cNvSpPr>
                <a:spLocks/>
              </p:cNvSpPr>
              <p:nvPr/>
            </p:nvSpPr>
            <p:spPr bwMode="auto">
              <a:xfrm>
                <a:off x="6992938" y="2732088"/>
                <a:ext cx="41275" cy="74613"/>
              </a:xfrm>
              <a:custGeom>
                <a:avLst/>
                <a:gdLst>
                  <a:gd name="T0" fmla="*/ 7 w 17"/>
                  <a:gd name="T1" fmla="*/ 24 h 31"/>
                  <a:gd name="T2" fmla="*/ 6 w 17"/>
                  <a:gd name="T3" fmla="*/ 24 h 31"/>
                  <a:gd name="T4" fmla="*/ 4 w 17"/>
                  <a:gd name="T5" fmla="*/ 22 h 31"/>
                  <a:gd name="T6" fmla="*/ 7 w 17"/>
                  <a:gd name="T7" fmla="*/ 19 h 31"/>
                  <a:gd name="T8" fmla="*/ 8 w 17"/>
                  <a:gd name="T9" fmla="*/ 19 h 31"/>
                  <a:gd name="T10" fmla="*/ 9 w 17"/>
                  <a:gd name="T11" fmla="*/ 19 h 31"/>
                  <a:gd name="T12" fmla="*/ 9 w 17"/>
                  <a:gd name="T13" fmla="*/ 18 h 31"/>
                  <a:gd name="T14" fmla="*/ 11 w 17"/>
                  <a:gd name="T15" fmla="*/ 14 h 31"/>
                  <a:gd name="T16" fmla="*/ 12 w 17"/>
                  <a:gd name="T17" fmla="*/ 11 h 31"/>
                  <a:gd name="T18" fmla="*/ 12 w 17"/>
                  <a:gd name="T19" fmla="*/ 10 h 31"/>
                  <a:gd name="T20" fmla="*/ 8 w 17"/>
                  <a:gd name="T21" fmla="*/ 8 h 31"/>
                  <a:gd name="T22" fmla="*/ 7 w 17"/>
                  <a:gd name="T23" fmla="*/ 12 h 31"/>
                  <a:gd name="T24" fmla="*/ 6 w 17"/>
                  <a:gd name="T25" fmla="*/ 16 h 31"/>
                  <a:gd name="T26" fmla="*/ 3 w 17"/>
                  <a:gd name="T27" fmla="*/ 25 h 31"/>
                  <a:gd name="T28" fmla="*/ 3 w 17"/>
                  <a:gd name="T29" fmla="*/ 26 h 31"/>
                  <a:gd name="T30" fmla="*/ 1 w 17"/>
                  <a:gd name="T31" fmla="*/ 26 h 31"/>
                  <a:gd name="T32" fmla="*/ 1 w 17"/>
                  <a:gd name="T33" fmla="*/ 25 h 31"/>
                  <a:gd name="T34" fmla="*/ 1 w 17"/>
                  <a:gd name="T35" fmla="*/ 24 h 31"/>
                  <a:gd name="T36" fmla="*/ 6 w 17"/>
                  <a:gd name="T37" fmla="*/ 11 h 31"/>
                  <a:gd name="T38" fmla="*/ 6 w 17"/>
                  <a:gd name="T39" fmla="*/ 9 h 31"/>
                  <a:gd name="T40" fmla="*/ 6 w 17"/>
                  <a:gd name="T41" fmla="*/ 7 h 31"/>
                  <a:gd name="T42" fmla="*/ 6 w 17"/>
                  <a:gd name="T43" fmla="*/ 5 h 31"/>
                  <a:gd name="T44" fmla="*/ 7 w 17"/>
                  <a:gd name="T45" fmla="*/ 5 h 31"/>
                  <a:gd name="T46" fmla="*/ 8 w 17"/>
                  <a:gd name="T47" fmla="*/ 5 h 31"/>
                  <a:gd name="T48" fmla="*/ 9 w 17"/>
                  <a:gd name="T49" fmla="*/ 2 h 31"/>
                  <a:gd name="T50" fmla="*/ 12 w 17"/>
                  <a:gd name="T51" fmla="*/ 0 h 31"/>
                  <a:gd name="T52" fmla="*/ 15 w 17"/>
                  <a:gd name="T53" fmla="*/ 1 h 31"/>
                  <a:gd name="T54" fmla="*/ 17 w 17"/>
                  <a:gd name="T55" fmla="*/ 5 h 31"/>
                  <a:gd name="T56" fmla="*/ 13 w 17"/>
                  <a:gd name="T57" fmla="*/ 10 h 31"/>
                  <a:gd name="T58" fmla="*/ 13 w 17"/>
                  <a:gd name="T59" fmla="*/ 10 h 31"/>
                  <a:gd name="T60" fmla="*/ 13 w 17"/>
                  <a:gd name="T61" fmla="*/ 11 h 31"/>
                  <a:gd name="T62" fmla="*/ 12 w 17"/>
                  <a:gd name="T63" fmla="*/ 14 h 31"/>
                  <a:gd name="T64" fmla="*/ 10 w 17"/>
                  <a:gd name="T65" fmla="*/ 19 h 31"/>
                  <a:gd name="T66" fmla="*/ 9 w 17"/>
                  <a:gd name="T67" fmla="*/ 21 h 31"/>
                  <a:gd name="T68" fmla="*/ 9 w 17"/>
                  <a:gd name="T69" fmla="*/ 22 h 31"/>
                  <a:gd name="T70" fmla="*/ 7 w 17"/>
                  <a:gd name="T71" fmla="*/ 25 h 31"/>
                  <a:gd name="T72" fmla="*/ 6 w 17"/>
                  <a:gd name="T73" fmla="*/ 29 h 31"/>
                  <a:gd name="T74" fmla="*/ 6 w 17"/>
                  <a:gd name="T75" fmla="*/ 30 h 31"/>
                  <a:gd name="T76" fmla="*/ 4 w 17"/>
                  <a:gd name="T77" fmla="*/ 30 h 31"/>
                  <a:gd name="T78" fmla="*/ 4 w 17"/>
                  <a:gd name="T79" fmla="*/ 29 h 31"/>
                  <a:gd name="T80" fmla="*/ 5 w 17"/>
                  <a:gd name="T81" fmla="*/ 27 h 31"/>
                  <a:gd name="T82" fmla="*/ 7 w 17"/>
                  <a:gd name="T83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" h="31">
                    <a:moveTo>
                      <a:pt x="7" y="24"/>
                    </a:moveTo>
                    <a:cubicBezTo>
                      <a:pt x="6" y="24"/>
                      <a:pt x="6" y="24"/>
                      <a:pt x="6" y="24"/>
                    </a:cubicBezTo>
                    <a:cubicBezTo>
                      <a:pt x="5" y="23"/>
                      <a:pt x="4" y="23"/>
                      <a:pt x="4" y="22"/>
                    </a:cubicBezTo>
                    <a:cubicBezTo>
                      <a:pt x="4" y="21"/>
                      <a:pt x="6" y="19"/>
                      <a:pt x="7" y="19"/>
                    </a:cubicBezTo>
                    <a:cubicBezTo>
                      <a:pt x="7" y="19"/>
                      <a:pt x="8" y="19"/>
                      <a:pt x="8" y="19"/>
                    </a:cubicBezTo>
                    <a:cubicBezTo>
                      <a:pt x="8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8"/>
                    </a:cubicBezTo>
                    <a:cubicBezTo>
                      <a:pt x="10" y="17"/>
                      <a:pt x="11" y="15"/>
                      <a:pt x="11" y="14"/>
                    </a:cubicBezTo>
                    <a:cubicBezTo>
                      <a:pt x="12" y="13"/>
                      <a:pt x="12" y="12"/>
                      <a:pt x="12" y="11"/>
                    </a:cubicBezTo>
                    <a:cubicBezTo>
                      <a:pt x="12" y="11"/>
                      <a:pt x="12" y="10"/>
                      <a:pt x="12" y="10"/>
                    </a:cubicBezTo>
                    <a:cubicBezTo>
                      <a:pt x="10" y="10"/>
                      <a:pt x="9" y="9"/>
                      <a:pt x="8" y="8"/>
                    </a:cubicBezTo>
                    <a:cubicBezTo>
                      <a:pt x="7" y="9"/>
                      <a:pt x="7" y="10"/>
                      <a:pt x="7" y="12"/>
                    </a:cubicBezTo>
                    <a:cubicBezTo>
                      <a:pt x="6" y="13"/>
                      <a:pt x="6" y="15"/>
                      <a:pt x="6" y="16"/>
                    </a:cubicBezTo>
                    <a:cubicBezTo>
                      <a:pt x="5" y="19"/>
                      <a:pt x="4" y="22"/>
                      <a:pt x="3" y="25"/>
                    </a:cubicBezTo>
                    <a:cubicBezTo>
                      <a:pt x="3" y="25"/>
                      <a:pt x="3" y="25"/>
                      <a:pt x="3" y="26"/>
                    </a:cubicBezTo>
                    <a:cubicBezTo>
                      <a:pt x="3" y="26"/>
                      <a:pt x="2" y="27"/>
                      <a:pt x="1" y="26"/>
                    </a:cubicBezTo>
                    <a:cubicBezTo>
                      <a:pt x="1" y="26"/>
                      <a:pt x="0" y="25"/>
                      <a:pt x="1" y="25"/>
                    </a:cubicBezTo>
                    <a:cubicBezTo>
                      <a:pt x="1" y="25"/>
                      <a:pt x="1" y="24"/>
                      <a:pt x="1" y="24"/>
                    </a:cubicBezTo>
                    <a:cubicBezTo>
                      <a:pt x="3" y="20"/>
                      <a:pt x="5" y="15"/>
                      <a:pt x="6" y="11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8"/>
                      <a:pt x="6" y="7"/>
                      <a:pt x="6" y="7"/>
                    </a:cubicBezTo>
                    <a:cubicBezTo>
                      <a:pt x="5" y="6"/>
                      <a:pt x="5" y="6"/>
                      <a:pt x="6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8" y="4"/>
                      <a:pt x="9" y="3"/>
                      <a:pt x="9" y="2"/>
                    </a:cubicBezTo>
                    <a:cubicBezTo>
                      <a:pt x="10" y="1"/>
                      <a:pt x="10" y="0"/>
                      <a:pt x="12" y="0"/>
                    </a:cubicBezTo>
                    <a:cubicBezTo>
                      <a:pt x="13" y="0"/>
                      <a:pt x="14" y="0"/>
                      <a:pt x="15" y="1"/>
                    </a:cubicBezTo>
                    <a:cubicBezTo>
                      <a:pt x="17" y="2"/>
                      <a:pt x="17" y="3"/>
                      <a:pt x="17" y="5"/>
                    </a:cubicBezTo>
                    <a:cubicBezTo>
                      <a:pt x="16" y="7"/>
                      <a:pt x="15" y="9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3" y="12"/>
                      <a:pt x="13" y="13"/>
                      <a:pt x="12" y="14"/>
                    </a:cubicBezTo>
                    <a:cubicBezTo>
                      <a:pt x="12" y="15"/>
                      <a:pt x="11" y="17"/>
                      <a:pt x="10" y="19"/>
                    </a:cubicBezTo>
                    <a:cubicBezTo>
                      <a:pt x="10" y="20"/>
                      <a:pt x="10" y="21"/>
                      <a:pt x="9" y="21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8" y="24"/>
                      <a:pt x="7" y="25"/>
                    </a:cubicBezTo>
                    <a:cubicBezTo>
                      <a:pt x="7" y="27"/>
                      <a:pt x="7" y="28"/>
                      <a:pt x="6" y="29"/>
                    </a:cubicBezTo>
                    <a:cubicBezTo>
                      <a:pt x="6" y="29"/>
                      <a:pt x="6" y="30"/>
                      <a:pt x="6" y="30"/>
                    </a:cubicBezTo>
                    <a:cubicBezTo>
                      <a:pt x="5" y="31"/>
                      <a:pt x="5" y="31"/>
                      <a:pt x="4" y="30"/>
                    </a:cubicBezTo>
                    <a:cubicBezTo>
                      <a:pt x="4" y="30"/>
                      <a:pt x="4" y="30"/>
                      <a:pt x="4" y="29"/>
                    </a:cubicBezTo>
                    <a:cubicBezTo>
                      <a:pt x="4" y="28"/>
                      <a:pt x="4" y="28"/>
                      <a:pt x="5" y="27"/>
                    </a:cubicBezTo>
                    <a:cubicBezTo>
                      <a:pt x="5" y="26"/>
                      <a:pt x="6" y="25"/>
                      <a:pt x="7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491"/>
              <p:cNvSpPr>
                <a:spLocks/>
              </p:cNvSpPr>
              <p:nvPr/>
            </p:nvSpPr>
            <p:spPr bwMode="auto">
              <a:xfrm>
                <a:off x="6929438" y="2692400"/>
                <a:ext cx="36512" cy="68263"/>
              </a:xfrm>
              <a:custGeom>
                <a:avLst/>
                <a:gdLst>
                  <a:gd name="T0" fmla="*/ 10 w 15"/>
                  <a:gd name="T1" fmla="*/ 20 h 28"/>
                  <a:gd name="T2" fmla="*/ 10 w 15"/>
                  <a:gd name="T3" fmla="*/ 19 h 28"/>
                  <a:gd name="T4" fmla="*/ 13 w 15"/>
                  <a:gd name="T5" fmla="*/ 8 h 28"/>
                  <a:gd name="T6" fmla="*/ 13 w 15"/>
                  <a:gd name="T7" fmla="*/ 6 h 28"/>
                  <a:gd name="T8" fmla="*/ 11 w 15"/>
                  <a:gd name="T9" fmla="*/ 7 h 28"/>
                  <a:gd name="T10" fmla="*/ 6 w 15"/>
                  <a:gd name="T11" fmla="*/ 8 h 28"/>
                  <a:gd name="T12" fmla="*/ 5 w 15"/>
                  <a:gd name="T13" fmla="*/ 7 h 28"/>
                  <a:gd name="T14" fmla="*/ 5 w 15"/>
                  <a:gd name="T15" fmla="*/ 8 h 28"/>
                  <a:gd name="T16" fmla="*/ 4 w 15"/>
                  <a:gd name="T17" fmla="*/ 15 h 28"/>
                  <a:gd name="T18" fmla="*/ 2 w 15"/>
                  <a:gd name="T19" fmla="*/ 23 h 28"/>
                  <a:gd name="T20" fmla="*/ 2 w 15"/>
                  <a:gd name="T21" fmla="*/ 24 h 28"/>
                  <a:gd name="T22" fmla="*/ 1 w 15"/>
                  <a:gd name="T23" fmla="*/ 25 h 28"/>
                  <a:gd name="T24" fmla="*/ 0 w 15"/>
                  <a:gd name="T25" fmla="*/ 24 h 28"/>
                  <a:gd name="T26" fmla="*/ 0 w 15"/>
                  <a:gd name="T27" fmla="*/ 23 h 28"/>
                  <a:gd name="T28" fmla="*/ 3 w 15"/>
                  <a:gd name="T29" fmla="*/ 10 h 28"/>
                  <a:gd name="T30" fmla="*/ 4 w 15"/>
                  <a:gd name="T31" fmla="*/ 5 h 28"/>
                  <a:gd name="T32" fmla="*/ 3 w 15"/>
                  <a:gd name="T33" fmla="*/ 2 h 28"/>
                  <a:gd name="T34" fmla="*/ 3 w 15"/>
                  <a:gd name="T35" fmla="*/ 1 h 28"/>
                  <a:gd name="T36" fmla="*/ 4 w 15"/>
                  <a:gd name="T37" fmla="*/ 0 h 28"/>
                  <a:gd name="T38" fmla="*/ 5 w 15"/>
                  <a:gd name="T39" fmla="*/ 1 h 28"/>
                  <a:gd name="T40" fmla="*/ 5 w 15"/>
                  <a:gd name="T41" fmla="*/ 3 h 28"/>
                  <a:gd name="T42" fmla="*/ 6 w 15"/>
                  <a:gd name="T43" fmla="*/ 3 h 28"/>
                  <a:gd name="T44" fmla="*/ 10 w 15"/>
                  <a:gd name="T45" fmla="*/ 2 h 28"/>
                  <a:gd name="T46" fmla="*/ 13 w 15"/>
                  <a:gd name="T47" fmla="*/ 2 h 28"/>
                  <a:gd name="T48" fmla="*/ 13 w 15"/>
                  <a:gd name="T49" fmla="*/ 3 h 28"/>
                  <a:gd name="T50" fmla="*/ 14 w 15"/>
                  <a:gd name="T51" fmla="*/ 3 h 28"/>
                  <a:gd name="T52" fmla="*/ 15 w 15"/>
                  <a:gd name="T53" fmla="*/ 4 h 28"/>
                  <a:gd name="T54" fmla="*/ 14 w 15"/>
                  <a:gd name="T55" fmla="*/ 6 h 28"/>
                  <a:gd name="T56" fmla="*/ 13 w 15"/>
                  <a:gd name="T57" fmla="*/ 14 h 28"/>
                  <a:gd name="T58" fmla="*/ 10 w 15"/>
                  <a:gd name="T59" fmla="*/ 26 h 28"/>
                  <a:gd name="T60" fmla="*/ 10 w 15"/>
                  <a:gd name="T61" fmla="*/ 27 h 28"/>
                  <a:gd name="T62" fmla="*/ 8 w 15"/>
                  <a:gd name="T63" fmla="*/ 27 h 28"/>
                  <a:gd name="T64" fmla="*/ 7 w 15"/>
                  <a:gd name="T65" fmla="*/ 27 h 28"/>
                  <a:gd name="T66" fmla="*/ 4 w 15"/>
                  <a:gd name="T67" fmla="*/ 24 h 28"/>
                  <a:gd name="T68" fmla="*/ 6 w 15"/>
                  <a:gd name="T69" fmla="*/ 19 h 28"/>
                  <a:gd name="T70" fmla="*/ 6 w 15"/>
                  <a:gd name="T71" fmla="*/ 19 h 28"/>
                  <a:gd name="T72" fmla="*/ 8 w 15"/>
                  <a:gd name="T73" fmla="*/ 17 h 28"/>
                  <a:gd name="T74" fmla="*/ 10 w 15"/>
                  <a:gd name="T75" fmla="*/ 19 h 28"/>
                  <a:gd name="T76" fmla="*/ 10 w 15"/>
                  <a:gd name="T77" fmla="*/ 20 h 28"/>
                  <a:gd name="T78" fmla="*/ 9 w 15"/>
                  <a:gd name="T79" fmla="*/ 22 h 28"/>
                  <a:gd name="T80" fmla="*/ 10 w 15"/>
                  <a:gd name="T81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28">
                    <a:moveTo>
                      <a:pt x="10" y="20"/>
                    </a:moveTo>
                    <a:cubicBezTo>
                      <a:pt x="10" y="20"/>
                      <a:pt x="10" y="20"/>
                      <a:pt x="10" y="19"/>
                    </a:cubicBezTo>
                    <a:cubicBezTo>
                      <a:pt x="11" y="16"/>
                      <a:pt x="12" y="12"/>
                      <a:pt x="13" y="8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2" y="6"/>
                      <a:pt x="12" y="7"/>
                      <a:pt x="11" y="7"/>
                    </a:cubicBezTo>
                    <a:cubicBezTo>
                      <a:pt x="10" y="9"/>
                      <a:pt x="8" y="9"/>
                      <a:pt x="6" y="8"/>
                    </a:cubicBezTo>
                    <a:cubicBezTo>
                      <a:pt x="6" y="8"/>
                      <a:pt x="5" y="7"/>
                      <a:pt x="5" y="7"/>
                    </a:cubicBezTo>
                    <a:cubicBezTo>
                      <a:pt x="5" y="7"/>
                      <a:pt x="5" y="8"/>
                      <a:pt x="5" y="8"/>
                    </a:cubicBezTo>
                    <a:cubicBezTo>
                      <a:pt x="4" y="10"/>
                      <a:pt x="4" y="12"/>
                      <a:pt x="4" y="15"/>
                    </a:cubicBezTo>
                    <a:cubicBezTo>
                      <a:pt x="3" y="18"/>
                      <a:pt x="3" y="20"/>
                      <a:pt x="2" y="23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1" y="25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19"/>
                      <a:pt x="3" y="14"/>
                      <a:pt x="3" y="10"/>
                    </a:cubicBezTo>
                    <a:cubicBezTo>
                      <a:pt x="4" y="8"/>
                      <a:pt x="4" y="7"/>
                      <a:pt x="4" y="5"/>
                    </a:cubicBezTo>
                    <a:cubicBezTo>
                      <a:pt x="4" y="4"/>
                      <a:pt x="4" y="3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8" y="1"/>
                      <a:pt x="10" y="2"/>
                    </a:cubicBezTo>
                    <a:cubicBezTo>
                      <a:pt x="11" y="2"/>
                      <a:pt x="12" y="2"/>
                      <a:pt x="13" y="2"/>
                    </a:cubicBezTo>
                    <a:cubicBezTo>
                      <a:pt x="13" y="2"/>
                      <a:pt x="13" y="3"/>
                      <a:pt x="13" y="3"/>
                    </a:cubicBezTo>
                    <a:cubicBezTo>
                      <a:pt x="13" y="3"/>
                      <a:pt x="14" y="3"/>
                      <a:pt x="14" y="3"/>
                    </a:cubicBezTo>
                    <a:cubicBezTo>
                      <a:pt x="14" y="4"/>
                      <a:pt x="15" y="4"/>
                      <a:pt x="15" y="4"/>
                    </a:cubicBezTo>
                    <a:cubicBezTo>
                      <a:pt x="15" y="5"/>
                      <a:pt x="15" y="5"/>
                      <a:pt x="14" y="6"/>
                    </a:cubicBezTo>
                    <a:cubicBezTo>
                      <a:pt x="14" y="9"/>
                      <a:pt x="13" y="11"/>
                      <a:pt x="13" y="14"/>
                    </a:cubicBezTo>
                    <a:cubicBezTo>
                      <a:pt x="12" y="18"/>
                      <a:pt x="11" y="22"/>
                      <a:pt x="10" y="26"/>
                    </a:cubicBezTo>
                    <a:cubicBezTo>
                      <a:pt x="10" y="26"/>
                      <a:pt x="10" y="26"/>
                      <a:pt x="10" y="27"/>
                    </a:cubicBezTo>
                    <a:cubicBezTo>
                      <a:pt x="10" y="27"/>
                      <a:pt x="9" y="28"/>
                      <a:pt x="8" y="27"/>
                    </a:cubicBezTo>
                    <a:cubicBezTo>
                      <a:pt x="8" y="27"/>
                      <a:pt x="8" y="27"/>
                      <a:pt x="7" y="27"/>
                    </a:cubicBezTo>
                    <a:cubicBezTo>
                      <a:pt x="6" y="27"/>
                      <a:pt x="4" y="26"/>
                      <a:pt x="4" y="24"/>
                    </a:cubicBezTo>
                    <a:cubicBezTo>
                      <a:pt x="5" y="22"/>
                      <a:pt x="5" y="21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7" y="17"/>
                      <a:pt x="8" y="17"/>
                    </a:cubicBezTo>
                    <a:cubicBezTo>
                      <a:pt x="9" y="18"/>
                      <a:pt x="10" y="18"/>
                      <a:pt x="10" y="19"/>
                    </a:cubicBezTo>
                    <a:cubicBezTo>
                      <a:pt x="10" y="19"/>
                      <a:pt x="10" y="20"/>
                      <a:pt x="10" y="20"/>
                    </a:cubicBezTo>
                    <a:cubicBezTo>
                      <a:pt x="10" y="21"/>
                      <a:pt x="9" y="21"/>
                      <a:pt x="9" y="22"/>
                    </a:cubicBezTo>
                    <a:cubicBezTo>
                      <a:pt x="10" y="21"/>
                      <a:pt x="10" y="21"/>
                      <a:pt x="10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492"/>
              <p:cNvSpPr>
                <a:spLocks/>
              </p:cNvSpPr>
              <p:nvPr/>
            </p:nvSpPr>
            <p:spPr bwMode="auto">
              <a:xfrm>
                <a:off x="6861175" y="2700338"/>
                <a:ext cx="26987" cy="58738"/>
              </a:xfrm>
              <a:custGeom>
                <a:avLst/>
                <a:gdLst>
                  <a:gd name="T0" fmla="*/ 3 w 11"/>
                  <a:gd name="T1" fmla="*/ 2 h 24"/>
                  <a:gd name="T2" fmla="*/ 9 w 11"/>
                  <a:gd name="T3" fmla="*/ 0 h 24"/>
                  <a:gd name="T4" fmla="*/ 11 w 11"/>
                  <a:gd name="T5" fmla="*/ 1 h 24"/>
                  <a:gd name="T6" fmla="*/ 11 w 11"/>
                  <a:gd name="T7" fmla="*/ 3 h 24"/>
                  <a:gd name="T8" fmla="*/ 10 w 11"/>
                  <a:gd name="T9" fmla="*/ 5 h 24"/>
                  <a:gd name="T10" fmla="*/ 10 w 11"/>
                  <a:gd name="T11" fmla="*/ 11 h 24"/>
                  <a:gd name="T12" fmla="*/ 10 w 11"/>
                  <a:gd name="T13" fmla="*/ 19 h 24"/>
                  <a:gd name="T14" fmla="*/ 10 w 11"/>
                  <a:gd name="T15" fmla="*/ 21 h 24"/>
                  <a:gd name="T16" fmla="*/ 9 w 11"/>
                  <a:gd name="T17" fmla="*/ 22 h 24"/>
                  <a:gd name="T18" fmla="*/ 8 w 11"/>
                  <a:gd name="T19" fmla="*/ 21 h 24"/>
                  <a:gd name="T20" fmla="*/ 8 w 11"/>
                  <a:gd name="T21" fmla="*/ 20 h 24"/>
                  <a:gd name="T22" fmla="*/ 9 w 11"/>
                  <a:gd name="T23" fmla="*/ 5 h 24"/>
                  <a:gd name="T24" fmla="*/ 9 w 11"/>
                  <a:gd name="T25" fmla="*/ 4 h 24"/>
                  <a:gd name="T26" fmla="*/ 7 w 11"/>
                  <a:gd name="T27" fmla="*/ 6 h 24"/>
                  <a:gd name="T28" fmla="*/ 4 w 11"/>
                  <a:gd name="T29" fmla="*/ 6 h 24"/>
                  <a:gd name="T30" fmla="*/ 4 w 11"/>
                  <a:gd name="T31" fmla="*/ 9 h 24"/>
                  <a:gd name="T32" fmla="*/ 4 w 11"/>
                  <a:gd name="T33" fmla="*/ 12 h 24"/>
                  <a:gd name="T34" fmla="*/ 6 w 11"/>
                  <a:gd name="T35" fmla="*/ 12 h 24"/>
                  <a:gd name="T36" fmla="*/ 9 w 11"/>
                  <a:gd name="T37" fmla="*/ 14 h 24"/>
                  <a:gd name="T38" fmla="*/ 9 w 11"/>
                  <a:gd name="T39" fmla="*/ 16 h 24"/>
                  <a:gd name="T40" fmla="*/ 7 w 11"/>
                  <a:gd name="T41" fmla="*/ 19 h 24"/>
                  <a:gd name="T42" fmla="*/ 5 w 11"/>
                  <a:gd name="T43" fmla="*/ 19 h 24"/>
                  <a:gd name="T44" fmla="*/ 4 w 11"/>
                  <a:gd name="T45" fmla="*/ 19 h 24"/>
                  <a:gd name="T46" fmla="*/ 4 w 11"/>
                  <a:gd name="T47" fmla="*/ 20 h 24"/>
                  <a:gd name="T48" fmla="*/ 4 w 11"/>
                  <a:gd name="T49" fmla="*/ 23 h 24"/>
                  <a:gd name="T50" fmla="*/ 3 w 11"/>
                  <a:gd name="T51" fmla="*/ 24 h 24"/>
                  <a:gd name="T52" fmla="*/ 2 w 11"/>
                  <a:gd name="T53" fmla="*/ 24 h 24"/>
                  <a:gd name="T54" fmla="*/ 2 w 11"/>
                  <a:gd name="T55" fmla="*/ 22 h 24"/>
                  <a:gd name="T56" fmla="*/ 2 w 11"/>
                  <a:gd name="T57" fmla="*/ 20 h 24"/>
                  <a:gd name="T58" fmla="*/ 2 w 11"/>
                  <a:gd name="T59" fmla="*/ 16 h 24"/>
                  <a:gd name="T60" fmla="*/ 3 w 11"/>
                  <a:gd name="T61" fmla="*/ 14 h 24"/>
                  <a:gd name="T62" fmla="*/ 3 w 11"/>
                  <a:gd name="T63" fmla="*/ 12 h 24"/>
                  <a:gd name="T64" fmla="*/ 2 w 11"/>
                  <a:gd name="T65" fmla="*/ 6 h 24"/>
                  <a:gd name="T66" fmla="*/ 1 w 11"/>
                  <a:gd name="T67" fmla="*/ 3 h 24"/>
                  <a:gd name="T68" fmla="*/ 1 w 11"/>
                  <a:gd name="T69" fmla="*/ 1 h 24"/>
                  <a:gd name="T70" fmla="*/ 3 w 11"/>
                  <a:gd name="T71" fmla="*/ 1 h 24"/>
                  <a:gd name="T72" fmla="*/ 3 w 11"/>
                  <a:gd name="T7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24">
                    <a:moveTo>
                      <a:pt x="3" y="2"/>
                    </a:moveTo>
                    <a:cubicBezTo>
                      <a:pt x="5" y="0"/>
                      <a:pt x="7" y="0"/>
                      <a:pt x="9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7"/>
                      <a:pt x="10" y="9"/>
                      <a:pt x="10" y="11"/>
                    </a:cubicBezTo>
                    <a:cubicBezTo>
                      <a:pt x="10" y="14"/>
                      <a:pt x="10" y="17"/>
                      <a:pt x="10" y="19"/>
                    </a:cubicBezTo>
                    <a:cubicBezTo>
                      <a:pt x="10" y="20"/>
                      <a:pt x="10" y="21"/>
                      <a:pt x="10" y="21"/>
                    </a:cubicBezTo>
                    <a:cubicBezTo>
                      <a:pt x="10" y="22"/>
                      <a:pt x="10" y="23"/>
                      <a:pt x="9" y="22"/>
                    </a:cubicBezTo>
                    <a:cubicBezTo>
                      <a:pt x="8" y="22"/>
                      <a:pt x="8" y="22"/>
                      <a:pt x="8" y="21"/>
                    </a:cubicBezTo>
                    <a:cubicBezTo>
                      <a:pt x="8" y="21"/>
                      <a:pt x="8" y="20"/>
                      <a:pt x="8" y="20"/>
                    </a:cubicBezTo>
                    <a:cubicBezTo>
                      <a:pt x="9" y="15"/>
                      <a:pt x="9" y="10"/>
                      <a:pt x="9" y="5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8" y="5"/>
                      <a:pt x="7" y="6"/>
                      <a:pt x="7" y="6"/>
                    </a:cubicBezTo>
                    <a:cubicBezTo>
                      <a:pt x="6" y="6"/>
                      <a:pt x="5" y="6"/>
                      <a:pt x="4" y="6"/>
                    </a:cubicBezTo>
                    <a:cubicBezTo>
                      <a:pt x="4" y="7"/>
                      <a:pt x="4" y="8"/>
                      <a:pt x="4" y="9"/>
                    </a:cubicBezTo>
                    <a:cubicBezTo>
                      <a:pt x="4" y="10"/>
                      <a:pt x="4" y="11"/>
                      <a:pt x="4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9" y="15"/>
                      <a:pt x="9" y="16"/>
                      <a:pt x="9" y="16"/>
                    </a:cubicBezTo>
                    <a:cubicBezTo>
                      <a:pt x="8" y="18"/>
                      <a:pt x="8" y="18"/>
                      <a:pt x="7" y="19"/>
                    </a:cubicBezTo>
                    <a:cubicBezTo>
                      <a:pt x="7" y="20"/>
                      <a:pt x="6" y="20"/>
                      <a:pt x="5" y="19"/>
                    </a:cubicBezTo>
                    <a:cubicBezTo>
                      <a:pt x="5" y="19"/>
                      <a:pt x="5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4" y="22"/>
                      <a:pt x="4" y="23"/>
                    </a:cubicBezTo>
                    <a:cubicBezTo>
                      <a:pt x="4" y="23"/>
                      <a:pt x="4" y="24"/>
                      <a:pt x="3" y="24"/>
                    </a:cubicBezTo>
                    <a:cubicBezTo>
                      <a:pt x="3" y="24"/>
                      <a:pt x="3" y="24"/>
                      <a:pt x="2" y="24"/>
                    </a:cubicBezTo>
                    <a:cubicBezTo>
                      <a:pt x="2" y="24"/>
                      <a:pt x="2" y="23"/>
                      <a:pt x="2" y="22"/>
                    </a:cubicBezTo>
                    <a:cubicBezTo>
                      <a:pt x="2" y="21"/>
                      <a:pt x="2" y="21"/>
                      <a:pt x="2" y="20"/>
                    </a:cubicBezTo>
                    <a:cubicBezTo>
                      <a:pt x="3" y="18"/>
                      <a:pt x="3" y="17"/>
                      <a:pt x="2" y="16"/>
                    </a:cubicBezTo>
                    <a:cubicBezTo>
                      <a:pt x="2" y="15"/>
                      <a:pt x="3" y="15"/>
                      <a:pt x="3" y="14"/>
                    </a:cubicBezTo>
                    <a:cubicBezTo>
                      <a:pt x="3" y="13"/>
                      <a:pt x="3" y="13"/>
                      <a:pt x="3" y="12"/>
                    </a:cubicBezTo>
                    <a:cubicBezTo>
                      <a:pt x="3" y="10"/>
                      <a:pt x="3" y="8"/>
                      <a:pt x="2" y="6"/>
                    </a:cubicBezTo>
                    <a:cubicBezTo>
                      <a:pt x="2" y="5"/>
                      <a:pt x="2" y="4"/>
                      <a:pt x="1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93"/>
              <p:cNvSpPr>
                <a:spLocks/>
              </p:cNvSpPr>
              <p:nvPr/>
            </p:nvSpPr>
            <p:spPr bwMode="auto">
              <a:xfrm>
                <a:off x="6665913" y="2719388"/>
                <a:ext cx="44450" cy="66675"/>
              </a:xfrm>
              <a:custGeom>
                <a:avLst/>
                <a:gdLst>
                  <a:gd name="T0" fmla="*/ 11 w 18"/>
                  <a:gd name="T1" fmla="*/ 7 h 27"/>
                  <a:gd name="T2" fmla="*/ 12 w 18"/>
                  <a:gd name="T3" fmla="*/ 7 h 27"/>
                  <a:gd name="T4" fmla="*/ 14 w 18"/>
                  <a:gd name="T5" fmla="*/ 8 h 27"/>
                  <a:gd name="T6" fmla="*/ 14 w 18"/>
                  <a:gd name="T7" fmla="*/ 10 h 27"/>
                  <a:gd name="T8" fmla="*/ 15 w 18"/>
                  <a:gd name="T9" fmla="*/ 11 h 27"/>
                  <a:gd name="T10" fmla="*/ 15 w 18"/>
                  <a:gd name="T11" fmla="*/ 12 h 27"/>
                  <a:gd name="T12" fmla="*/ 14 w 18"/>
                  <a:gd name="T13" fmla="*/ 14 h 27"/>
                  <a:gd name="T14" fmla="*/ 13 w 18"/>
                  <a:gd name="T15" fmla="*/ 14 h 27"/>
                  <a:gd name="T16" fmla="*/ 13 w 18"/>
                  <a:gd name="T17" fmla="*/ 15 h 27"/>
                  <a:gd name="T18" fmla="*/ 17 w 18"/>
                  <a:gd name="T19" fmla="*/ 25 h 27"/>
                  <a:gd name="T20" fmla="*/ 17 w 18"/>
                  <a:gd name="T21" fmla="*/ 27 h 27"/>
                  <a:gd name="T22" fmla="*/ 16 w 18"/>
                  <a:gd name="T23" fmla="*/ 27 h 27"/>
                  <a:gd name="T24" fmla="*/ 15 w 18"/>
                  <a:gd name="T25" fmla="*/ 26 h 27"/>
                  <a:gd name="T26" fmla="*/ 13 w 18"/>
                  <a:gd name="T27" fmla="*/ 22 h 27"/>
                  <a:gd name="T28" fmla="*/ 11 w 18"/>
                  <a:gd name="T29" fmla="*/ 14 h 27"/>
                  <a:gd name="T30" fmla="*/ 10 w 18"/>
                  <a:gd name="T31" fmla="*/ 14 h 27"/>
                  <a:gd name="T32" fmla="*/ 8 w 18"/>
                  <a:gd name="T33" fmla="*/ 11 h 27"/>
                  <a:gd name="T34" fmla="*/ 9 w 18"/>
                  <a:gd name="T35" fmla="*/ 9 h 27"/>
                  <a:gd name="T36" fmla="*/ 8 w 18"/>
                  <a:gd name="T37" fmla="*/ 5 h 27"/>
                  <a:gd name="T38" fmla="*/ 8 w 18"/>
                  <a:gd name="T39" fmla="*/ 6 h 27"/>
                  <a:gd name="T40" fmla="*/ 2 w 18"/>
                  <a:gd name="T41" fmla="*/ 7 h 27"/>
                  <a:gd name="T42" fmla="*/ 1 w 18"/>
                  <a:gd name="T43" fmla="*/ 6 h 27"/>
                  <a:gd name="T44" fmla="*/ 0 w 18"/>
                  <a:gd name="T45" fmla="*/ 5 h 27"/>
                  <a:gd name="T46" fmla="*/ 1 w 18"/>
                  <a:gd name="T47" fmla="*/ 2 h 27"/>
                  <a:gd name="T48" fmla="*/ 2 w 18"/>
                  <a:gd name="T49" fmla="*/ 1 h 27"/>
                  <a:gd name="T50" fmla="*/ 4 w 18"/>
                  <a:gd name="T51" fmla="*/ 0 h 27"/>
                  <a:gd name="T52" fmla="*/ 6 w 18"/>
                  <a:gd name="T53" fmla="*/ 1 h 27"/>
                  <a:gd name="T54" fmla="*/ 9 w 18"/>
                  <a:gd name="T55" fmla="*/ 2 h 27"/>
                  <a:gd name="T56" fmla="*/ 9 w 18"/>
                  <a:gd name="T57" fmla="*/ 2 h 27"/>
                  <a:gd name="T58" fmla="*/ 10 w 18"/>
                  <a:gd name="T59" fmla="*/ 6 h 27"/>
                  <a:gd name="T60" fmla="*/ 11 w 18"/>
                  <a:gd name="T61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" h="27">
                    <a:moveTo>
                      <a:pt x="11" y="7"/>
                    </a:moveTo>
                    <a:cubicBezTo>
                      <a:pt x="11" y="7"/>
                      <a:pt x="12" y="7"/>
                      <a:pt x="12" y="7"/>
                    </a:cubicBezTo>
                    <a:cubicBezTo>
                      <a:pt x="13" y="7"/>
                      <a:pt x="14" y="8"/>
                      <a:pt x="14" y="8"/>
                    </a:cubicBezTo>
                    <a:cubicBezTo>
                      <a:pt x="14" y="9"/>
                      <a:pt x="14" y="9"/>
                      <a:pt x="14" y="10"/>
                    </a:cubicBezTo>
                    <a:cubicBezTo>
                      <a:pt x="15" y="10"/>
                      <a:pt x="15" y="10"/>
                      <a:pt x="15" y="11"/>
                    </a:cubicBezTo>
                    <a:cubicBezTo>
                      <a:pt x="15" y="11"/>
                      <a:pt x="15" y="12"/>
                      <a:pt x="15" y="12"/>
                    </a:cubicBezTo>
                    <a:cubicBezTo>
                      <a:pt x="15" y="13"/>
                      <a:pt x="14" y="13"/>
                      <a:pt x="14" y="14"/>
                    </a:cubicBezTo>
                    <a:cubicBezTo>
                      <a:pt x="14" y="14"/>
                      <a:pt x="13" y="14"/>
                      <a:pt x="13" y="14"/>
                    </a:cubicBezTo>
                    <a:cubicBezTo>
                      <a:pt x="13" y="14"/>
                      <a:pt x="13" y="15"/>
                      <a:pt x="13" y="15"/>
                    </a:cubicBezTo>
                    <a:cubicBezTo>
                      <a:pt x="14" y="18"/>
                      <a:pt x="15" y="22"/>
                      <a:pt x="17" y="25"/>
                    </a:cubicBezTo>
                    <a:cubicBezTo>
                      <a:pt x="18" y="25"/>
                      <a:pt x="18" y="26"/>
                      <a:pt x="17" y="27"/>
                    </a:cubicBezTo>
                    <a:cubicBezTo>
                      <a:pt x="17" y="27"/>
                      <a:pt x="16" y="27"/>
                      <a:pt x="16" y="27"/>
                    </a:cubicBezTo>
                    <a:cubicBezTo>
                      <a:pt x="15" y="27"/>
                      <a:pt x="15" y="27"/>
                      <a:pt x="15" y="26"/>
                    </a:cubicBezTo>
                    <a:cubicBezTo>
                      <a:pt x="14" y="25"/>
                      <a:pt x="14" y="23"/>
                      <a:pt x="13" y="22"/>
                    </a:cubicBezTo>
                    <a:cubicBezTo>
                      <a:pt x="13" y="19"/>
                      <a:pt x="12" y="17"/>
                      <a:pt x="11" y="14"/>
                    </a:cubicBezTo>
                    <a:cubicBezTo>
                      <a:pt x="11" y="14"/>
                      <a:pt x="10" y="14"/>
                      <a:pt x="10" y="14"/>
                    </a:cubicBezTo>
                    <a:cubicBezTo>
                      <a:pt x="8" y="14"/>
                      <a:pt x="8" y="13"/>
                      <a:pt x="8" y="11"/>
                    </a:cubicBezTo>
                    <a:cubicBezTo>
                      <a:pt x="8" y="11"/>
                      <a:pt x="9" y="10"/>
                      <a:pt x="9" y="9"/>
                    </a:cubicBezTo>
                    <a:cubicBezTo>
                      <a:pt x="10" y="8"/>
                      <a:pt x="9" y="7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7"/>
                      <a:pt x="4" y="8"/>
                      <a:pt x="2" y="7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3"/>
                      <a:pt x="10" y="4"/>
                      <a:pt x="10" y="6"/>
                    </a:cubicBezTo>
                    <a:cubicBezTo>
                      <a:pt x="10" y="6"/>
                      <a:pt x="11" y="6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494"/>
              <p:cNvSpPr>
                <a:spLocks/>
              </p:cNvSpPr>
              <p:nvPr/>
            </p:nvSpPr>
            <p:spPr bwMode="auto">
              <a:xfrm>
                <a:off x="6892925" y="2695575"/>
                <a:ext cx="31750" cy="60325"/>
              </a:xfrm>
              <a:custGeom>
                <a:avLst/>
                <a:gdLst>
                  <a:gd name="T0" fmla="*/ 4 w 13"/>
                  <a:gd name="T1" fmla="*/ 20 h 25"/>
                  <a:gd name="T2" fmla="*/ 4 w 13"/>
                  <a:gd name="T3" fmla="*/ 22 h 25"/>
                  <a:gd name="T4" fmla="*/ 3 w 13"/>
                  <a:gd name="T5" fmla="*/ 23 h 25"/>
                  <a:gd name="T6" fmla="*/ 2 w 13"/>
                  <a:gd name="T7" fmla="*/ 21 h 25"/>
                  <a:gd name="T8" fmla="*/ 2 w 13"/>
                  <a:gd name="T9" fmla="*/ 20 h 25"/>
                  <a:gd name="T10" fmla="*/ 1 w 13"/>
                  <a:gd name="T11" fmla="*/ 19 h 25"/>
                  <a:gd name="T12" fmla="*/ 2 w 13"/>
                  <a:gd name="T13" fmla="*/ 15 h 25"/>
                  <a:gd name="T14" fmla="*/ 3 w 13"/>
                  <a:gd name="T15" fmla="*/ 13 h 25"/>
                  <a:gd name="T16" fmla="*/ 3 w 13"/>
                  <a:gd name="T17" fmla="*/ 5 h 25"/>
                  <a:gd name="T18" fmla="*/ 2 w 13"/>
                  <a:gd name="T19" fmla="*/ 4 h 25"/>
                  <a:gd name="T20" fmla="*/ 3 w 13"/>
                  <a:gd name="T21" fmla="*/ 3 h 25"/>
                  <a:gd name="T22" fmla="*/ 4 w 13"/>
                  <a:gd name="T23" fmla="*/ 3 h 25"/>
                  <a:gd name="T24" fmla="*/ 4 w 13"/>
                  <a:gd name="T25" fmla="*/ 5 h 25"/>
                  <a:gd name="T26" fmla="*/ 4 w 13"/>
                  <a:gd name="T27" fmla="*/ 13 h 25"/>
                  <a:gd name="T28" fmla="*/ 4 w 13"/>
                  <a:gd name="T29" fmla="*/ 14 h 25"/>
                  <a:gd name="T30" fmla="*/ 6 w 13"/>
                  <a:gd name="T31" fmla="*/ 14 h 25"/>
                  <a:gd name="T32" fmla="*/ 9 w 13"/>
                  <a:gd name="T33" fmla="*/ 13 h 25"/>
                  <a:gd name="T34" fmla="*/ 11 w 13"/>
                  <a:gd name="T35" fmla="*/ 13 h 25"/>
                  <a:gd name="T36" fmla="*/ 11 w 13"/>
                  <a:gd name="T37" fmla="*/ 11 h 25"/>
                  <a:gd name="T38" fmla="*/ 11 w 13"/>
                  <a:gd name="T39" fmla="*/ 5 h 25"/>
                  <a:gd name="T40" fmla="*/ 10 w 13"/>
                  <a:gd name="T41" fmla="*/ 2 h 25"/>
                  <a:gd name="T42" fmla="*/ 10 w 13"/>
                  <a:gd name="T43" fmla="*/ 0 h 25"/>
                  <a:gd name="T44" fmla="*/ 12 w 13"/>
                  <a:gd name="T45" fmla="*/ 0 h 25"/>
                  <a:gd name="T46" fmla="*/ 13 w 13"/>
                  <a:gd name="T47" fmla="*/ 1 h 25"/>
                  <a:gd name="T48" fmla="*/ 12 w 13"/>
                  <a:gd name="T49" fmla="*/ 5 h 25"/>
                  <a:gd name="T50" fmla="*/ 12 w 13"/>
                  <a:gd name="T51" fmla="*/ 14 h 25"/>
                  <a:gd name="T52" fmla="*/ 11 w 13"/>
                  <a:gd name="T53" fmla="*/ 22 h 25"/>
                  <a:gd name="T54" fmla="*/ 11 w 13"/>
                  <a:gd name="T55" fmla="*/ 23 h 25"/>
                  <a:gd name="T56" fmla="*/ 10 w 13"/>
                  <a:gd name="T57" fmla="*/ 25 h 25"/>
                  <a:gd name="T58" fmla="*/ 9 w 13"/>
                  <a:gd name="T59" fmla="*/ 23 h 25"/>
                  <a:gd name="T60" fmla="*/ 10 w 13"/>
                  <a:gd name="T61" fmla="*/ 18 h 25"/>
                  <a:gd name="T62" fmla="*/ 10 w 13"/>
                  <a:gd name="T63" fmla="*/ 17 h 25"/>
                  <a:gd name="T64" fmla="*/ 8 w 13"/>
                  <a:gd name="T65" fmla="*/ 17 h 25"/>
                  <a:gd name="T66" fmla="*/ 8 w 13"/>
                  <a:gd name="T67" fmla="*/ 19 h 25"/>
                  <a:gd name="T68" fmla="*/ 7 w 13"/>
                  <a:gd name="T69" fmla="*/ 20 h 25"/>
                  <a:gd name="T70" fmla="*/ 5 w 13"/>
                  <a:gd name="T71" fmla="*/ 21 h 25"/>
                  <a:gd name="T72" fmla="*/ 4 w 13"/>
                  <a:gd name="T73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" h="25">
                    <a:moveTo>
                      <a:pt x="4" y="20"/>
                    </a:moveTo>
                    <a:cubicBezTo>
                      <a:pt x="4" y="21"/>
                      <a:pt x="4" y="21"/>
                      <a:pt x="4" y="22"/>
                    </a:cubicBezTo>
                    <a:cubicBezTo>
                      <a:pt x="4" y="23"/>
                      <a:pt x="3" y="23"/>
                      <a:pt x="3" y="23"/>
                    </a:cubicBezTo>
                    <a:cubicBezTo>
                      <a:pt x="2" y="23"/>
                      <a:pt x="1" y="22"/>
                      <a:pt x="2" y="21"/>
                    </a:cubicBezTo>
                    <a:cubicBezTo>
                      <a:pt x="2" y="21"/>
                      <a:pt x="2" y="20"/>
                      <a:pt x="2" y="20"/>
                    </a:cubicBezTo>
                    <a:cubicBezTo>
                      <a:pt x="2" y="19"/>
                      <a:pt x="2" y="19"/>
                      <a:pt x="1" y="19"/>
                    </a:cubicBezTo>
                    <a:cubicBezTo>
                      <a:pt x="0" y="18"/>
                      <a:pt x="0" y="16"/>
                      <a:pt x="2" y="15"/>
                    </a:cubicBezTo>
                    <a:cubicBezTo>
                      <a:pt x="3" y="15"/>
                      <a:pt x="3" y="14"/>
                      <a:pt x="3" y="13"/>
                    </a:cubicBezTo>
                    <a:cubicBezTo>
                      <a:pt x="3" y="11"/>
                      <a:pt x="3" y="8"/>
                      <a:pt x="3" y="5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7"/>
                      <a:pt x="4" y="10"/>
                      <a:pt x="4" y="13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6" y="15"/>
                      <a:pt x="6" y="14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10" y="13"/>
                      <a:pt x="11" y="13"/>
                    </a:cubicBezTo>
                    <a:cubicBezTo>
                      <a:pt x="11" y="12"/>
                      <a:pt x="11" y="12"/>
                      <a:pt x="11" y="11"/>
                    </a:cubicBezTo>
                    <a:cubicBezTo>
                      <a:pt x="11" y="9"/>
                      <a:pt x="11" y="7"/>
                      <a:pt x="11" y="5"/>
                    </a:cubicBezTo>
                    <a:cubicBezTo>
                      <a:pt x="11" y="4"/>
                      <a:pt x="11" y="3"/>
                      <a:pt x="10" y="2"/>
                    </a:cubicBezTo>
                    <a:cubicBezTo>
                      <a:pt x="10" y="1"/>
                      <a:pt x="10" y="1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2" y="0"/>
                      <a:pt x="13" y="1"/>
                      <a:pt x="13" y="1"/>
                    </a:cubicBezTo>
                    <a:cubicBezTo>
                      <a:pt x="12" y="2"/>
                      <a:pt x="12" y="4"/>
                      <a:pt x="12" y="5"/>
                    </a:cubicBezTo>
                    <a:cubicBezTo>
                      <a:pt x="12" y="8"/>
                      <a:pt x="12" y="11"/>
                      <a:pt x="12" y="14"/>
                    </a:cubicBezTo>
                    <a:cubicBezTo>
                      <a:pt x="11" y="17"/>
                      <a:pt x="11" y="19"/>
                      <a:pt x="11" y="22"/>
                    </a:cubicBezTo>
                    <a:cubicBezTo>
                      <a:pt x="11" y="22"/>
                      <a:pt x="11" y="23"/>
                      <a:pt x="11" y="23"/>
                    </a:cubicBezTo>
                    <a:cubicBezTo>
                      <a:pt x="11" y="25"/>
                      <a:pt x="11" y="25"/>
                      <a:pt x="10" y="25"/>
                    </a:cubicBezTo>
                    <a:cubicBezTo>
                      <a:pt x="9" y="25"/>
                      <a:pt x="9" y="24"/>
                      <a:pt x="9" y="23"/>
                    </a:cubicBezTo>
                    <a:cubicBezTo>
                      <a:pt x="9" y="21"/>
                      <a:pt x="10" y="20"/>
                      <a:pt x="10" y="18"/>
                    </a:cubicBezTo>
                    <a:cubicBezTo>
                      <a:pt x="10" y="18"/>
                      <a:pt x="10" y="17"/>
                      <a:pt x="10" y="17"/>
                    </a:cubicBezTo>
                    <a:cubicBezTo>
                      <a:pt x="9" y="17"/>
                      <a:pt x="9" y="17"/>
                      <a:pt x="8" y="17"/>
                    </a:cubicBezTo>
                    <a:cubicBezTo>
                      <a:pt x="8" y="18"/>
                      <a:pt x="8" y="18"/>
                      <a:pt x="8" y="19"/>
                    </a:cubicBezTo>
                    <a:cubicBezTo>
                      <a:pt x="8" y="19"/>
                      <a:pt x="8" y="20"/>
                      <a:pt x="7" y="20"/>
                    </a:cubicBezTo>
                    <a:cubicBezTo>
                      <a:pt x="7" y="21"/>
                      <a:pt x="6" y="21"/>
                      <a:pt x="5" y="21"/>
                    </a:cubicBezTo>
                    <a:cubicBezTo>
                      <a:pt x="5" y="20"/>
                      <a:pt x="4" y="20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495"/>
              <p:cNvSpPr>
                <a:spLocks noEditPoints="1"/>
              </p:cNvSpPr>
              <p:nvPr/>
            </p:nvSpPr>
            <p:spPr bwMode="auto">
              <a:xfrm>
                <a:off x="6958013" y="2822575"/>
                <a:ext cx="30162" cy="31750"/>
              </a:xfrm>
              <a:custGeom>
                <a:avLst/>
                <a:gdLst>
                  <a:gd name="T0" fmla="*/ 8 w 12"/>
                  <a:gd name="T1" fmla="*/ 13 h 13"/>
                  <a:gd name="T2" fmla="*/ 3 w 12"/>
                  <a:gd name="T3" fmla="*/ 10 h 13"/>
                  <a:gd name="T4" fmla="*/ 3 w 12"/>
                  <a:gd name="T5" fmla="*/ 10 h 13"/>
                  <a:gd name="T6" fmla="*/ 1 w 12"/>
                  <a:gd name="T7" fmla="*/ 6 h 13"/>
                  <a:gd name="T8" fmla="*/ 2 w 12"/>
                  <a:gd name="T9" fmla="*/ 5 h 13"/>
                  <a:gd name="T10" fmla="*/ 3 w 12"/>
                  <a:gd name="T11" fmla="*/ 2 h 13"/>
                  <a:gd name="T12" fmla="*/ 7 w 12"/>
                  <a:gd name="T13" fmla="*/ 1 h 13"/>
                  <a:gd name="T14" fmla="*/ 10 w 12"/>
                  <a:gd name="T15" fmla="*/ 2 h 13"/>
                  <a:gd name="T16" fmla="*/ 12 w 12"/>
                  <a:gd name="T17" fmla="*/ 7 h 13"/>
                  <a:gd name="T18" fmla="*/ 12 w 12"/>
                  <a:gd name="T19" fmla="*/ 9 h 13"/>
                  <a:gd name="T20" fmla="*/ 8 w 12"/>
                  <a:gd name="T21" fmla="*/ 13 h 13"/>
                  <a:gd name="T22" fmla="*/ 6 w 12"/>
                  <a:gd name="T23" fmla="*/ 8 h 13"/>
                  <a:gd name="T24" fmla="*/ 9 w 12"/>
                  <a:gd name="T25" fmla="*/ 8 h 13"/>
                  <a:gd name="T26" fmla="*/ 6 w 12"/>
                  <a:gd name="T27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13">
                    <a:moveTo>
                      <a:pt x="8" y="13"/>
                    </a:moveTo>
                    <a:cubicBezTo>
                      <a:pt x="6" y="13"/>
                      <a:pt x="4" y="12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9"/>
                      <a:pt x="0" y="7"/>
                      <a:pt x="1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8" y="1"/>
                      <a:pt x="9" y="1"/>
                      <a:pt x="10" y="2"/>
                    </a:cubicBezTo>
                    <a:cubicBezTo>
                      <a:pt x="12" y="3"/>
                      <a:pt x="12" y="5"/>
                      <a:pt x="12" y="7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11"/>
                      <a:pt x="10" y="13"/>
                      <a:pt x="8" y="13"/>
                    </a:cubicBezTo>
                    <a:close/>
                    <a:moveTo>
                      <a:pt x="6" y="8"/>
                    </a:moveTo>
                    <a:cubicBezTo>
                      <a:pt x="7" y="9"/>
                      <a:pt x="8" y="9"/>
                      <a:pt x="9" y="8"/>
                    </a:cubicBezTo>
                    <a:cubicBezTo>
                      <a:pt x="7" y="7"/>
                      <a:pt x="7" y="7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496"/>
              <p:cNvSpPr>
                <a:spLocks noEditPoints="1"/>
              </p:cNvSpPr>
              <p:nvPr/>
            </p:nvSpPr>
            <p:spPr bwMode="auto">
              <a:xfrm>
                <a:off x="6665913" y="2751138"/>
                <a:ext cx="28575" cy="55563"/>
              </a:xfrm>
              <a:custGeom>
                <a:avLst/>
                <a:gdLst>
                  <a:gd name="T0" fmla="*/ 6 w 12"/>
                  <a:gd name="T1" fmla="*/ 7 h 23"/>
                  <a:gd name="T2" fmla="*/ 9 w 12"/>
                  <a:gd name="T3" fmla="*/ 9 h 23"/>
                  <a:gd name="T4" fmla="*/ 8 w 12"/>
                  <a:gd name="T5" fmla="*/ 12 h 23"/>
                  <a:gd name="T6" fmla="*/ 8 w 12"/>
                  <a:gd name="T7" fmla="*/ 13 h 23"/>
                  <a:gd name="T8" fmla="*/ 10 w 12"/>
                  <a:gd name="T9" fmla="*/ 16 h 23"/>
                  <a:gd name="T10" fmla="*/ 10 w 12"/>
                  <a:gd name="T11" fmla="*/ 17 h 23"/>
                  <a:gd name="T12" fmla="*/ 12 w 12"/>
                  <a:gd name="T13" fmla="*/ 20 h 23"/>
                  <a:gd name="T14" fmla="*/ 12 w 12"/>
                  <a:gd name="T15" fmla="*/ 21 h 23"/>
                  <a:gd name="T16" fmla="*/ 11 w 12"/>
                  <a:gd name="T17" fmla="*/ 23 h 23"/>
                  <a:gd name="T18" fmla="*/ 9 w 12"/>
                  <a:gd name="T19" fmla="*/ 22 h 23"/>
                  <a:gd name="T20" fmla="*/ 9 w 12"/>
                  <a:gd name="T21" fmla="*/ 20 h 23"/>
                  <a:gd name="T22" fmla="*/ 8 w 12"/>
                  <a:gd name="T23" fmla="*/ 18 h 23"/>
                  <a:gd name="T24" fmla="*/ 8 w 12"/>
                  <a:gd name="T25" fmla="*/ 19 h 23"/>
                  <a:gd name="T26" fmla="*/ 2 w 12"/>
                  <a:gd name="T27" fmla="*/ 18 h 23"/>
                  <a:gd name="T28" fmla="*/ 2 w 12"/>
                  <a:gd name="T29" fmla="*/ 14 h 23"/>
                  <a:gd name="T30" fmla="*/ 3 w 12"/>
                  <a:gd name="T31" fmla="*/ 10 h 23"/>
                  <a:gd name="T32" fmla="*/ 4 w 12"/>
                  <a:gd name="T33" fmla="*/ 8 h 23"/>
                  <a:gd name="T34" fmla="*/ 2 w 12"/>
                  <a:gd name="T35" fmla="*/ 3 h 23"/>
                  <a:gd name="T36" fmla="*/ 1 w 12"/>
                  <a:gd name="T37" fmla="*/ 2 h 23"/>
                  <a:gd name="T38" fmla="*/ 1 w 12"/>
                  <a:gd name="T39" fmla="*/ 1 h 23"/>
                  <a:gd name="T40" fmla="*/ 3 w 12"/>
                  <a:gd name="T41" fmla="*/ 0 h 23"/>
                  <a:gd name="T42" fmla="*/ 3 w 12"/>
                  <a:gd name="T43" fmla="*/ 1 h 23"/>
                  <a:gd name="T44" fmla="*/ 4 w 12"/>
                  <a:gd name="T45" fmla="*/ 4 h 23"/>
                  <a:gd name="T46" fmla="*/ 6 w 12"/>
                  <a:gd name="T47" fmla="*/ 7 h 23"/>
                  <a:gd name="T48" fmla="*/ 4 w 12"/>
                  <a:gd name="T49" fmla="*/ 15 h 23"/>
                  <a:gd name="T50" fmla="*/ 6 w 12"/>
                  <a:gd name="T51" fmla="*/ 13 h 23"/>
                  <a:gd name="T52" fmla="*/ 6 w 12"/>
                  <a:gd name="T53" fmla="*/ 12 h 23"/>
                  <a:gd name="T54" fmla="*/ 4 w 12"/>
                  <a:gd name="T55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" h="23">
                    <a:moveTo>
                      <a:pt x="6" y="7"/>
                    </a:moveTo>
                    <a:cubicBezTo>
                      <a:pt x="7" y="7"/>
                      <a:pt x="8" y="7"/>
                      <a:pt x="9" y="9"/>
                    </a:cubicBezTo>
                    <a:cubicBezTo>
                      <a:pt x="9" y="10"/>
                      <a:pt x="9" y="11"/>
                      <a:pt x="8" y="12"/>
                    </a:cubicBezTo>
                    <a:cubicBezTo>
                      <a:pt x="8" y="12"/>
                      <a:pt x="8" y="13"/>
                      <a:pt x="8" y="13"/>
                    </a:cubicBezTo>
                    <a:cubicBezTo>
                      <a:pt x="10" y="14"/>
                      <a:pt x="10" y="15"/>
                      <a:pt x="10" y="16"/>
                    </a:cubicBezTo>
                    <a:cubicBezTo>
                      <a:pt x="10" y="16"/>
                      <a:pt x="10" y="17"/>
                      <a:pt x="10" y="17"/>
                    </a:cubicBezTo>
                    <a:cubicBezTo>
                      <a:pt x="10" y="18"/>
                      <a:pt x="11" y="19"/>
                      <a:pt x="12" y="20"/>
                    </a:cubicBezTo>
                    <a:cubicBezTo>
                      <a:pt x="12" y="20"/>
                      <a:pt x="12" y="21"/>
                      <a:pt x="12" y="21"/>
                    </a:cubicBezTo>
                    <a:cubicBezTo>
                      <a:pt x="12" y="22"/>
                      <a:pt x="12" y="22"/>
                      <a:pt x="11" y="23"/>
                    </a:cubicBezTo>
                    <a:cubicBezTo>
                      <a:pt x="10" y="23"/>
                      <a:pt x="9" y="23"/>
                      <a:pt x="9" y="22"/>
                    </a:cubicBezTo>
                    <a:cubicBezTo>
                      <a:pt x="9" y="21"/>
                      <a:pt x="9" y="21"/>
                      <a:pt x="9" y="20"/>
                    </a:cubicBezTo>
                    <a:cubicBezTo>
                      <a:pt x="9" y="20"/>
                      <a:pt x="8" y="19"/>
                      <a:pt x="8" y="18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20"/>
                      <a:pt x="4" y="19"/>
                      <a:pt x="2" y="18"/>
                    </a:cubicBezTo>
                    <a:cubicBezTo>
                      <a:pt x="2" y="17"/>
                      <a:pt x="2" y="15"/>
                      <a:pt x="2" y="14"/>
                    </a:cubicBezTo>
                    <a:cubicBezTo>
                      <a:pt x="2" y="13"/>
                      <a:pt x="3" y="12"/>
                      <a:pt x="3" y="10"/>
                    </a:cubicBezTo>
                    <a:cubicBezTo>
                      <a:pt x="3" y="10"/>
                      <a:pt x="4" y="9"/>
                      <a:pt x="4" y="8"/>
                    </a:cubicBezTo>
                    <a:cubicBezTo>
                      <a:pt x="4" y="7"/>
                      <a:pt x="3" y="5"/>
                      <a:pt x="2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2"/>
                      <a:pt x="4" y="3"/>
                      <a:pt x="4" y="4"/>
                    </a:cubicBezTo>
                    <a:cubicBezTo>
                      <a:pt x="5" y="5"/>
                      <a:pt x="5" y="6"/>
                      <a:pt x="6" y="7"/>
                    </a:cubicBezTo>
                    <a:close/>
                    <a:moveTo>
                      <a:pt x="4" y="15"/>
                    </a:moveTo>
                    <a:cubicBezTo>
                      <a:pt x="5" y="14"/>
                      <a:pt x="5" y="14"/>
                      <a:pt x="6" y="13"/>
                    </a:cubicBezTo>
                    <a:cubicBezTo>
                      <a:pt x="6" y="13"/>
                      <a:pt x="6" y="12"/>
                      <a:pt x="6" y="12"/>
                    </a:cubicBezTo>
                    <a:cubicBezTo>
                      <a:pt x="5" y="13"/>
                      <a:pt x="4" y="14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497"/>
              <p:cNvSpPr>
                <a:spLocks noEditPoints="1"/>
              </p:cNvSpPr>
              <p:nvPr/>
            </p:nvSpPr>
            <p:spPr bwMode="auto">
              <a:xfrm>
                <a:off x="7024688" y="2773363"/>
                <a:ext cx="28575" cy="55563"/>
              </a:xfrm>
              <a:custGeom>
                <a:avLst/>
                <a:gdLst>
                  <a:gd name="T0" fmla="*/ 11 w 12"/>
                  <a:gd name="T1" fmla="*/ 3 h 23"/>
                  <a:gd name="T2" fmla="*/ 10 w 12"/>
                  <a:gd name="T3" fmla="*/ 3 h 23"/>
                  <a:gd name="T4" fmla="*/ 10 w 12"/>
                  <a:gd name="T5" fmla="*/ 1 h 23"/>
                  <a:gd name="T6" fmla="*/ 11 w 12"/>
                  <a:gd name="T7" fmla="*/ 0 h 23"/>
                  <a:gd name="T8" fmla="*/ 12 w 12"/>
                  <a:gd name="T9" fmla="*/ 2 h 23"/>
                  <a:gd name="T10" fmla="*/ 11 w 12"/>
                  <a:gd name="T11" fmla="*/ 5 h 23"/>
                  <a:gd name="T12" fmla="*/ 10 w 12"/>
                  <a:gd name="T13" fmla="*/ 8 h 23"/>
                  <a:gd name="T14" fmla="*/ 11 w 12"/>
                  <a:gd name="T15" fmla="*/ 12 h 23"/>
                  <a:gd name="T16" fmla="*/ 6 w 12"/>
                  <a:gd name="T17" fmla="*/ 14 h 23"/>
                  <a:gd name="T18" fmla="*/ 5 w 12"/>
                  <a:gd name="T19" fmla="*/ 16 h 23"/>
                  <a:gd name="T20" fmla="*/ 2 w 12"/>
                  <a:gd name="T21" fmla="*/ 22 h 23"/>
                  <a:gd name="T22" fmla="*/ 2 w 12"/>
                  <a:gd name="T23" fmla="*/ 23 h 23"/>
                  <a:gd name="T24" fmla="*/ 1 w 12"/>
                  <a:gd name="T25" fmla="*/ 23 h 23"/>
                  <a:gd name="T26" fmla="*/ 0 w 12"/>
                  <a:gd name="T27" fmla="*/ 21 h 23"/>
                  <a:gd name="T28" fmla="*/ 1 w 12"/>
                  <a:gd name="T29" fmla="*/ 20 h 23"/>
                  <a:gd name="T30" fmla="*/ 4 w 12"/>
                  <a:gd name="T31" fmla="*/ 15 h 23"/>
                  <a:gd name="T32" fmla="*/ 5 w 12"/>
                  <a:gd name="T33" fmla="*/ 14 h 23"/>
                  <a:gd name="T34" fmla="*/ 3 w 12"/>
                  <a:gd name="T35" fmla="*/ 12 h 23"/>
                  <a:gd name="T36" fmla="*/ 3 w 12"/>
                  <a:gd name="T37" fmla="*/ 10 h 23"/>
                  <a:gd name="T38" fmla="*/ 5 w 12"/>
                  <a:gd name="T39" fmla="*/ 5 h 23"/>
                  <a:gd name="T40" fmla="*/ 9 w 12"/>
                  <a:gd name="T41" fmla="*/ 4 h 23"/>
                  <a:gd name="T42" fmla="*/ 10 w 12"/>
                  <a:gd name="T43" fmla="*/ 5 h 23"/>
                  <a:gd name="T44" fmla="*/ 11 w 12"/>
                  <a:gd name="T45" fmla="*/ 3 h 23"/>
                  <a:gd name="T46" fmla="*/ 9 w 12"/>
                  <a:gd name="T47" fmla="*/ 10 h 23"/>
                  <a:gd name="T48" fmla="*/ 8 w 12"/>
                  <a:gd name="T49" fmla="*/ 12 h 23"/>
                  <a:gd name="T50" fmla="*/ 9 w 12"/>
                  <a:gd name="T51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23">
                    <a:moveTo>
                      <a:pt x="11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9" y="2"/>
                      <a:pt x="10" y="1"/>
                    </a:cubicBezTo>
                    <a:cubicBezTo>
                      <a:pt x="10" y="1"/>
                      <a:pt x="10" y="0"/>
                      <a:pt x="11" y="0"/>
                    </a:cubicBezTo>
                    <a:cubicBezTo>
                      <a:pt x="11" y="0"/>
                      <a:pt x="12" y="1"/>
                      <a:pt x="12" y="2"/>
                    </a:cubicBezTo>
                    <a:cubicBezTo>
                      <a:pt x="12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10" y="8"/>
                    </a:cubicBezTo>
                    <a:cubicBezTo>
                      <a:pt x="11" y="9"/>
                      <a:pt x="12" y="11"/>
                      <a:pt x="11" y="12"/>
                    </a:cubicBezTo>
                    <a:cubicBezTo>
                      <a:pt x="10" y="14"/>
                      <a:pt x="8" y="15"/>
                      <a:pt x="6" y="14"/>
                    </a:cubicBezTo>
                    <a:cubicBezTo>
                      <a:pt x="6" y="15"/>
                      <a:pt x="6" y="15"/>
                      <a:pt x="5" y="16"/>
                    </a:cubicBezTo>
                    <a:cubicBezTo>
                      <a:pt x="4" y="18"/>
                      <a:pt x="3" y="20"/>
                      <a:pt x="2" y="22"/>
                    </a:cubicBezTo>
                    <a:cubicBezTo>
                      <a:pt x="2" y="22"/>
                      <a:pt x="2" y="22"/>
                      <a:pt x="2" y="23"/>
                    </a:cubicBezTo>
                    <a:cubicBezTo>
                      <a:pt x="2" y="23"/>
                      <a:pt x="1" y="23"/>
                      <a:pt x="1" y="23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0" y="21"/>
                      <a:pt x="0" y="21"/>
                      <a:pt x="1" y="20"/>
                    </a:cubicBezTo>
                    <a:cubicBezTo>
                      <a:pt x="2" y="19"/>
                      <a:pt x="3" y="17"/>
                      <a:pt x="4" y="15"/>
                    </a:cubicBezTo>
                    <a:cubicBezTo>
                      <a:pt x="4" y="15"/>
                      <a:pt x="5" y="15"/>
                      <a:pt x="5" y="14"/>
                    </a:cubicBezTo>
                    <a:cubicBezTo>
                      <a:pt x="4" y="14"/>
                      <a:pt x="3" y="13"/>
                      <a:pt x="3" y="12"/>
                    </a:cubicBezTo>
                    <a:cubicBezTo>
                      <a:pt x="3" y="11"/>
                      <a:pt x="3" y="11"/>
                      <a:pt x="3" y="10"/>
                    </a:cubicBezTo>
                    <a:cubicBezTo>
                      <a:pt x="4" y="8"/>
                      <a:pt x="4" y="7"/>
                      <a:pt x="5" y="5"/>
                    </a:cubicBezTo>
                    <a:cubicBezTo>
                      <a:pt x="6" y="3"/>
                      <a:pt x="8" y="3"/>
                      <a:pt x="9" y="4"/>
                    </a:cubicBezTo>
                    <a:cubicBezTo>
                      <a:pt x="9" y="5"/>
                      <a:pt x="9" y="5"/>
                      <a:pt x="10" y="5"/>
                    </a:cubicBezTo>
                    <a:cubicBezTo>
                      <a:pt x="10" y="4"/>
                      <a:pt x="10" y="4"/>
                      <a:pt x="11" y="3"/>
                    </a:cubicBezTo>
                    <a:close/>
                    <a:moveTo>
                      <a:pt x="9" y="10"/>
                    </a:moveTo>
                    <a:cubicBezTo>
                      <a:pt x="8" y="11"/>
                      <a:pt x="8" y="11"/>
                      <a:pt x="8" y="12"/>
                    </a:cubicBezTo>
                    <a:cubicBezTo>
                      <a:pt x="9" y="11"/>
                      <a:pt x="9" y="11"/>
                      <a:pt x="9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498"/>
              <p:cNvSpPr>
                <a:spLocks noEditPoints="1"/>
              </p:cNvSpPr>
              <p:nvPr/>
            </p:nvSpPr>
            <p:spPr bwMode="auto">
              <a:xfrm>
                <a:off x="6865938" y="2836863"/>
                <a:ext cx="26987" cy="28575"/>
              </a:xfrm>
              <a:custGeom>
                <a:avLst/>
                <a:gdLst>
                  <a:gd name="T0" fmla="*/ 11 w 11"/>
                  <a:gd name="T1" fmla="*/ 6 h 12"/>
                  <a:gd name="T2" fmla="*/ 9 w 11"/>
                  <a:gd name="T3" fmla="*/ 10 h 12"/>
                  <a:gd name="T4" fmla="*/ 4 w 11"/>
                  <a:gd name="T5" fmla="*/ 11 h 12"/>
                  <a:gd name="T6" fmla="*/ 1 w 11"/>
                  <a:gd name="T7" fmla="*/ 8 h 12"/>
                  <a:gd name="T8" fmla="*/ 0 w 11"/>
                  <a:gd name="T9" fmla="*/ 6 h 12"/>
                  <a:gd name="T10" fmla="*/ 2 w 11"/>
                  <a:gd name="T11" fmla="*/ 3 h 12"/>
                  <a:gd name="T12" fmla="*/ 9 w 11"/>
                  <a:gd name="T13" fmla="*/ 2 h 12"/>
                  <a:gd name="T14" fmla="*/ 11 w 11"/>
                  <a:gd name="T15" fmla="*/ 6 h 12"/>
                  <a:gd name="T16" fmla="*/ 4 w 11"/>
                  <a:gd name="T17" fmla="*/ 4 h 12"/>
                  <a:gd name="T18" fmla="*/ 4 w 11"/>
                  <a:gd name="T19" fmla="*/ 4 h 12"/>
                  <a:gd name="T20" fmla="*/ 6 w 11"/>
                  <a:gd name="T21" fmla="*/ 3 h 12"/>
                  <a:gd name="T22" fmla="*/ 4 w 11"/>
                  <a:gd name="T2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12">
                    <a:moveTo>
                      <a:pt x="11" y="6"/>
                    </a:moveTo>
                    <a:cubicBezTo>
                      <a:pt x="11" y="7"/>
                      <a:pt x="10" y="9"/>
                      <a:pt x="9" y="10"/>
                    </a:cubicBezTo>
                    <a:cubicBezTo>
                      <a:pt x="8" y="12"/>
                      <a:pt x="6" y="12"/>
                      <a:pt x="4" y="11"/>
                    </a:cubicBezTo>
                    <a:cubicBezTo>
                      <a:pt x="3" y="11"/>
                      <a:pt x="2" y="10"/>
                      <a:pt x="1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1" y="5"/>
                      <a:pt x="1" y="3"/>
                      <a:pt x="2" y="3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10" y="3"/>
                      <a:pt x="11" y="4"/>
                      <a:pt x="11" y="6"/>
                    </a:cubicBezTo>
                    <a:close/>
                    <a:moveTo>
                      <a:pt x="4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6" y="3"/>
                    </a:cubicBezTo>
                    <a:cubicBezTo>
                      <a:pt x="5" y="3"/>
                      <a:pt x="5" y="3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499"/>
              <p:cNvSpPr>
                <a:spLocks/>
              </p:cNvSpPr>
              <p:nvPr/>
            </p:nvSpPr>
            <p:spPr bwMode="auto">
              <a:xfrm>
                <a:off x="6870700" y="2790825"/>
                <a:ext cx="23812" cy="23813"/>
              </a:xfrm>
              <a:custGeom>
                <a:avLst/>
                <a:gdLst>
                  <a:gd name="T0" fmla="*/ 5 w 10"/>
                  <a:gd name="T1" fmla="*/ 3 h 10"/>
                  <a:gd name="T2" fmla="*/ 7 w 10"/>
                  <a:gd name="T3" fmla="*/ 3 h 10"/>
                  <a:gd name="T4" fmla="*/ 9 w 10"/>
                  <a:gd name="T5" fmla="*/ 7 h 10"/>
                  <a:gd name="T6" fmla="*/ 5 w 10"/>
                  <a:gd name="T7" fmla="*/ 10 h 10"/>
                  <a:gd name="T8" fmla="*/ 1 w 10"/>
                  <a:gd name="T9" fmla="*/ 6 h 10"/>
                  <a:gd name="T10" fmla="*/ 1 w 10"/>
                  <a:gd name="T11" fmla="*/ 2 h 10"/>
                  <a:gd name="T12" fmla="*/ 1 w 10"/>
                  <a:gd name="T13" fmla="*/ 1 h 10"/>
                  <a:gd name="T14" fmla="*/ 5 w 10"/>
                  <a:gd name="T15" fmla="*/ 2 h 10"/>
                  <a:gd name="T16" fmla="*/ 5 w 10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5" y="3"/>
                    </a:moveTo>
                    <a:cubicBezTo>
                      <a:pt x="6" y="3"/>
                      <a:pt x="7" y="3"/>
                      <a:pt x="7" y="3"/>
                    </a:cubicBezTo>
                    <a:cubicBezTo>
                      <a:pt x="9" y="3"/>
                      <a:pt x="10" y="5"/>
                      <a:pt x="9" y="7"/>
                    </a:cubicBezTo>
                    <a:cubicBezTo>
                      <a:pt x="9" y="8"/>
                      <a:pt x="7" y="10"/>
                      <a:pt x="5" y="10"/>
                    </a:cubicBezTo>
                    <a:cubicBezTo>
                      <a:pt x="2" y="9"/>
                      <a:pt x="1" y="8"/>
                      <a:pt x="1" y="6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5" y="2"/>
                      <a:pt x="5" y="2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00"/>
              <p:cNvSpPr>
                <a:spLocks noEditPoints="1"/>
              </p:cNvSpPr>
              <p:nvPr/>
            </p:nvSpPr>
            <p:spPr bwMode="auto">
              <a:xfrm>
                <a:off x="6694488" y="2809875"/>
                <a:ext cx="25400" cy="26988"/>
              </a:xfrm>
              <a:custGeom>
                <a:avLst/>
                <a:gdLst>
                  <a:gd name="T0" fmla="*/ 10 w 10"/>
                  <a:gd name="T1" fmla="*/ 5 h 11"/>
                  <a:gd name="T2" fmla="*/ 5 w 10"/>
                  <a:gd name="T3" fmla="*/ 10 h 11"/>
                  <a:gd name="T4" fmla="*/ 3 w 10"/>
                  <a:gd name="T5" fmla="*/ 10 h 11"/>
                  <a:gd name="T6" fmla="*/ 1 w 10"/>
                  <a:gd name="T7" fmla="*/ 7 h 11"/>
                  <a:gd name="T8" fmla="*/ 1 w 10"/>
                  <a:gd name="T9" fmla="*/ 5 h 11"/>
                  <a:gd name="T10" fmla="*/ 2 w 10"/>
                  <a:gd name="T11" fmla="*/ 2 h 11"/>
                  <a:gd name="T12" fmla="*/ 3 w 10"/>
                  <a:gd name="T13" fmla="*/ 0 h 11"/>
                  <a:gd name="T14" fmla="*/ 6 w 10"/>
                  <a:gd name="T15" fmla="*/ 1 h 11"/>
                  <a:gd name="T16" fmla="*/ 7 w 10"/>
                  <a:gd name="T17" fmla="*/ 3 h 11"/>
                  <a:gd name="T18" fmla="*/ 10 w 10"/>
                  <a:gd name="T19" fmla="*/ 5 h 11"/>
                  <a:gd name="T20" fmla="*/ 4 w 10"/>
                  <a:gd name="T21" fmla="*/ 8 h 11"/>
                  <a:gd name="T22" fmla="*/ 8 w 10"/>
                  <a:gd name="T23" fmla="*/ 6 h 11"/>
                  <a:gd name="T24" fmla="*/ 7 w 10"/>
                  <a:gd name="T25" fmla="*/ 5 h 11"/>
                  <a:gd name="T26" fmla="*/ 5 w 10"/>
                  <a:gd name="T27" fmla="*/ 5 h 11"/>
                  <a:gd name="T28" fmla="*/ 5 w 10"/>
                  <a:gd name="T29" fmla="*/ 6 h 11"/>
                  <a:gd name="T30" fmla="*/ 4 w 10"/>
                  <a:gd name="T3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11">
                    <a:moveTo>
                      <a:pt x="10" y="5"/>
                    </a:moveTo>
                    <a:cubicBezTo>
                      <a:pt x="10" y="8"/>
                      <a:pt x="7" y="11"/>
                      <a:pt x="5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2" y="9"/>
                      <a:pt x="2" y="8"/>
                      <a:pt x="1" y="7"/>
                    </a:cubicBezTo>
                    <a:cubicBezTo>
                      <a:pt x="0" y="7"/>
                      <a:pt x="1" y="6"/>
                      <a:pt x="1" y="5"/>
                    </a:cubicBezTo>
                    <a:cubicBezTo>
                      <a:pt x="1" y="4"/>
                      <a:pt x="2" y="3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6" y="2"/>
                      <a:pt x="7" y="2"/>
                      <a:pt x="7" y="3"/>
                    </a:cubicBezTo>
                    <a:cubicBezTo>
                      <a:pt x="9" y="3"/>
                      <a:pt x="10" y="4"/>
                      <a:pt x="10" y="5"/>
                    </a:cubicBezTo>
                    <a:close/>
                    <a:moveTo>
                      <a:pt x="4" y="8"/>
                    </a:moveTo>
                    <a:cubicBezTo>
                      <a:pt x="6" y="8"/>
                      <a:pt x="7" y="8"/>
                      <a:pt x="8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5" y="7"/>
                      <a:pt x="5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01"/>
              <p:cNvSpPr>
                <a:spLocks/>
              </p:cNvSpPr>
              <p:nvPr/>
            </p:nvSpPr>
            <p:spPr bwMode="auto">
              <a:xfrm>
                <a:off x="6907213" y="2806700"/>
                <a:ext cx="26987" cy="26988"/>
              </a:xfrm>
              <a:custGeom>
                <a:avLst/>
                <a:gdLst>
                  <a:gd name="T0" fmla="*/ 7 w 11"/>
                  <a:gd name="T1" fmla="*/ 10 h 11"/>
                  <a:gd name="T2" fmla="*/ 4 w 11"/>
                  <a:gd name="T3" fmla="*/ 11 h 11"/>
                  <a:gd name="T4" fmla="*/ 1 w 11"/>
                  <a:gd name="T5" fmla="*/ 10 h 11"/>
                  <a:gd name="T6" fmla="*/ 0 w 11"/>
                  <a:gd name="T7" fmla="*/ 7 h 11"/>
                  <a:gd name="T8" fmla="*/ 1 w 11"/>
                  <a:gd name="T9" fmla="*/ 1 h 11"/>
                  <a:gd name="T10" fmla="*/ 2 w 11"/>
                  <a:gd name="T11" fmla="*/ 0 h 11"/>
                  <a:gd name="T12" fmla="*/ 4 w 11"/>
                  <a:gd name="T13" fmla="*/ 1 h 11"/>
                  <a:gd name="T14" fmla="*/ 4 w 11"/>
                  <a:gd name="T15" fmla="*/ 4 h 11"/>
                  <a:gd name="T16" fmla="*/ 2 w 11"/>
                  <a:gd name="T17" fmla="*/ 7 h 11"/>
                  <a:gd name="T18" fmla="*/ 2 w 11"/>
                  <a:gd name="T19" fmla="*/ 8 h 11"/>
                  <a:gd name="T20" fmla="*/ 5 w 11"/>
                  <a:gd name="T21" fmla="*/ 8 h 11"/>
                  <a:gd name="T22" fmla="*/ 7 w 11"/>
                  <a:gd name="T23" fmla="*/ 6 h 11"/>
                  <a:gd name="T24" fmla="*/ 9 w 11"/>
                  <a:gd name="T25" fmla="*/ 5 h 11"/>
                  <a:gd name="T26" fmla="*/ 10 w 11"/>
                  <a:gd name="T27" fmla="*/ 6 h 11"/>
                  <a:gd name="T28" fmla="*/ 11 w 11"/>
                  <a:gd name="T29" fmla="*/ 8 h 11"/>
                  <a:gd name="T30" fmla="*/ 9 w 11"/>
                  <a:gd name="T31" fmla="*/ 10 h 11"/>
                  <a:gd name="T32" fmla="*/ 7 w 11"/>
                  <a:gd name="T3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11">
                    <a:moveTo>
                      <a:pt x="7" y="10"/>
                    </a:moveTo>
                    <a:cubicBezTo>
                      <a:pt x="6" y="10"/>
                      <a:pt x="5" y="10"/>
                      <a:pt x="4" y="11"/>
                    </a:cubicBezTo>
                    <a:cubicBezTo>
                      <a:pt x="3" y="11"/>
                      <a:pt x="2" y="11"/>
                      <a:pt x="1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5" y="2"/>
                      <a:pt x="5" y="3"/>
                      <a:pt x="4" y="4"/>
                    </a:cubicBezTo>
                    <a:cubicBezTo>
                      <a:pt x="3" y="5"/>
                      <a:pt x="2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6" y="8"/>
                      <a:pt x="6" y="7"/>
                      <a:pt x="7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10" y="7"/>
                      <a:pt x="11" y="7"/>
                      <a:pt x="11" y="8"/>
                    </a:cubicBezTo>
                    <a:cubicBezTo>
                      <a:pt x="10" y="9"/>
                      <a:pt x="10" y="10"/>
                      <a:pt x="9" y="10"/>
                    </a:cubicBezTo>
                    <a:cubicBezTo>
                      <a:pt x="8" y="10"/>
                      <a:pt x="7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02"/>
              <p:cNvSpPr>
                <a:spLocks noEditPoints="1"/>
              </p:cNvSpPr>
              <p:nvPr/>
            </p:nvSpPr>
            <p:spPr bwMode="auto">
              <a:xfrm>
                <a:off x="6921500" y="2863850"/>
                <a:ext cx="22225" cy="26988"/>
              </a:xfrm>
              <a:custGeom>
                <a:avLst/>
                <a:gdLst>
                  <a:gd name="T0" fmla="*/ 4 w 9"/>
                  <a:gd name="T1" fmla="*/ 11 h 11"/>
                  <a:gd name="T2" fmla="*/ 3 w 9"/>
                  <a:gd name="T3" fmla="*/ 11 h 11"/>
                  <a:gd name="T4" fmla="*/ 1 w 9"/>
                  <a:gd name="T5" fmla="*/ 7 h 11"/>
                  <a:gd name="T6" fmla="*/ 1 w 9"/>
                  <a:gd name="T7" fmla="*/ 4 h 11"/>
                  <a:gd name="T8" fmla="*/ 2 w 9"/>
                  <a:gd name="T9" fmla="*/ 3 h 11"/>
                  <a:gd name="T10" fmla="*/ 5 w 9"/>
                  <a:gd name="T11" fmla="*/ 1 h 11"/>
                  <a:gd name="T12" fmla="*/ 8 w 9"/>
                  <a:gd name="T13" fmla="*/ 2 h 11"/>
                  <a:gd name="T14" fmla="*/ 8 w 9"/>
                  <a:gd name="T15" fmla="*/ 4 h 11"/>
                  <a:gd name="T16" fmla="*/ 8 w 9"/>
                  <a:gd name="T17" fmla="*/ 5 h 11"/>
                  <a:gd name="T18" fmla="*/ 5 w 9"/>
                  <a:gd name="T19" fmla="*/ 11 h 11"/>
                  <a:gd name="T20" fmla="*/ 4 w 9"/>
                  <a:gd name="T21" fmla="*/ 11 h 11"/>
                  <a:gd name="T22" fmla="*/ 3 w 9"/>
                  <a:gd name="T23" fmla="*/ 7 h 11"/>
                  <a:gd name="T24" fmla="*/ 3 w 9"/>
                  <a:gd name="T25" fmla="*/ 8 h 11"/>
                  <a:gd name="T26" fmla="*/ 6 w 9"/>
                  <a:gd name="T27" fmla="*/ 7 h 11"/>
                  <a:gd name="T28" fmla="*/ 6 w 9"/>
                  <a:gd name="T29" fmla="*/ 6 h 11"/>
                  <a:gd name="T30" fmla="*/ 5 w 9"/>
                  <a:gd name="T31" fmla="*/ 6 h 11"/>
                  <a:gd name="T32" fmla="*/ 3 w 9"/>
                  <a:gd name="T3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11">
                    <a:moveTo>
                      <a:pt x="4" y="11"/>
                    </a:moveTo>
                    <a:cubicBezTo>
                      <a:pt x="4" y="11"/>
                      <a:pt x="3" y="11"/>
                      <a:pt x="3" y="11"/>
                    </a:cubicBezTo>
                    <a:cubicBezTo>
                      <a:pt x="1" y="10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3" y="2"/>
                      <a:pt x="4" y="2"/>
                      <a:pt x="5" y="1"/>
                    </a:cubicBezTo>
                    <a:cubicBezTo>
                      <a:pt x="6" y="0"/>
                      <a:pt x="8" y="1"/>
                      <a:pt x="8" y="2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9" y="7"/>
                      <a:pt x="8" y="10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lose/>
                    <a:moveTo>
                      <a:pt x="3" y="7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6" y="8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4" y="7"/>
                      <a:pt x="4" y="7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03"/>
              <p:cNvSpPr>
                <a:spLocks noEditPoints="1"/>
              </p:cNvSpPr>
              <p:nvPr/>
            </p:nvSpPr>
            <p:spPr bwMode="auto">
              <a:xfrm>
                <a:off x="6638925" y="2746375"/>
                <a:ext cx="22225" cy="23813"/>
              </a:xfrm>
              <a:custGeom>
                <a:avLst/>
                <a:gdLst>
                  <a:gd name="T0" fmla="*/ 9 w 9"/>
                  <a:gd name="T1" fmla="*/ 4 h 10"/>
                  <a:gd name="T2" fmla="*/ 4 w 9"/>
                  <a:gd name="T3" fmla="*/ 10 h 10"/>
                  <a:gd name="T4" fmla="*/ 2 w 9"/>
                  <a:gd name="T5" fmla="*/ 10 h 10"/>
                  <a:gd name="T6" fmla="*/ 1 w 9"/>
                  <a:gd name="T7" fmla="*/ 7 h 10"/>
                  <a:gd name="T8" fmla="*/ 1 w 9"/>
                  <a:gd name="T9" fmla="*/ 5 h 10"/>
                  <a:gd name="T10" fmla="*/ 6 w 9"/>
                  <a:gd name="T11" fmla="*/ 1 h 10"/>
                  <a:gd name="T12" fmla="*/ 9 w 9"/>
                  <a:gd name="T13" fmla="*/ 4 h 10"/>
                  <a:gd name="T14" fmla="*/ 4 w 9"/>
                  <a:gd name="T15" fmla="*/ 8 h 10"/>
                  <a:gd name="T16" fmla="*/ 3 w 9"/>
                  <a:gd name="T17" fmla="*/ 8 h 10"/>
                  <a:gd name="T18" fmla="*/ 4 w 9"/>
                  <a:gd name="T1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0">
                    <a:moveTo>
                      <a:pt x="9" y="4"/>
                    </a:moveTo>
                    <a:cubicBezTo>
                      <a:pt x="8" y="7"/>
                      <a:pt x="7" y="9"/>
                      <a:pt x="4" y="10"/>
                    </a:cubicBezTo>
                    <a:cubicBezTo>
                      <a:pt x="4" y="10"/>
                      <a:pt x="3" y="10"/>
                      <a:pt x="2" y="10"/>
                    </a:cubicBezTo>
                    <a:cubicBezTo>
                      <a:pt x="1" y="10"/>
                      <a:pt x="0" y="8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2"/>
                      <a:pt x="4" y="0"/>
                      <a:pt x="6" y="1"/>
                    </a:cubicBezTo>
                    <a:cubicBezTo>
                      <a:pt x="8" y="2"/>
                      <a:pt x="9" y="3"/>
                      <a:pt x="9" y="4"/>
                    </a:cubicBezTo>
                    <a:close/>
                    <a:moveTo>
                      <a:pt x="4" y="8"/>
                    </a:moveTo>
                    <a:cubicBezTo>
                      <a:pt x="4" y="7"/>
                      <a:pt x="3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04"/>
              <p:cNvSpPr>
                <a:spLocks/>
              </p:cNvSpPr>
              <p:nvPr/>
            </p:nvSpPr>
            <p:spPr bwMode="auto">
              <a:xfrm>
                <a:off x="6772275" y="2773363"/>
                <a:ext cx="25400" cy="26988"/>
              </a:xfrm>
              <a:custGeom>
                <a:avLst/>
                <a:gdLst>
                  <a:gd name="T0" fmla="*/ 6 w 10"/>
                  <a:gd name="T1" fmla="*/ 6 h 11"/>
                  <a:gd name="T2" fmla="*/ 7 w 10"/>
                  <a:gd name="T3" fmla="*/ 9 h 11"/>
                  <a:gd name="T4" fmla="*/ 4 w 10"/>
                  <a:gd name="T5" fmla="*/ 11 h 11"/>
                  <a:gd name="T6" fmla="*/ 2 w 10"/>
                  <a:gd name="T7" fmla="*/ 9 h 11"/>
                  <a:gd name="T8" fmla="*/ 1 w 10"/>
                  <a:gd name="T9" fmla="*/ 8 h 11"/>
                  <a:gd name="T10" fmla="*/ 2 w 10"/>
                  <a:gd name="T11" fmla="*/ 4 h 11"/>
                  <a:gd name="T12" fmla="*/ 4 w 10"/>
                  <a:gd name="T13" fmla="*/ 3 h 11"/>
                  <a:gd name="T14" fmla="*/ 5 w 10"/>
                  <a:gd name="T15" fmla="*/ 2 h 11"/>
                  <a:gd name="T16" fmla="*/ 7 w 10"/>
                  <a:gd name="T17" fmla="*/ 1 h 11"/>
                  <a:gd name="T18" fmla="*/ 10 w 10"/>
                  <a:gd name="T19" fmla="*/ 2 h 11"/>
                  <a:gd name="T20" fmla="*/ 8 w 10"/>
                  <a:gd name="T21" fmla="*/ 6 h 11"/>
                  <a:gd name="T22" fmla="*/ 8 w 10"/>
                  <a:gd name="T23" fmla="*/ 6 h 11"/>
                  <a:gd name="T24" fmla="*/ 6 w 10"/>
                  <a:gd name="T2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1">
                    <a:moveTo>
                      <a:pt x="6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6" y="10"/>
                      <a:pt x="6" y="11"/>
                      <a:pt x="4" y="11"/>
                    </a:cubicBezTo>
                    <a:cubicBezTo>
                      <a:pt x="3" y="11"/>
                      <a:pt x="2" y="10"/>
                      <a:pt x="2" y="9"/>
                    </a:cubicBezTo>
                    <a:cubicBezTo>
                      <a:pt x="2" y="9"/>
                      <a:pt x="2" y="9"/>
                      <a:pt x="1" y="8"/>
                    </a:cubicBezTo>
                    <a:cubicBezTo>
                      <a:pt x="0" y="7"/>
                      <a:pt x="0" y="5"/>
                      <a:pt x="2" y="4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6" y="2"/>
                      <a:pt x="6" y="1"/>
                      <a:pt x="7" y="1"/>
                    </a:cubicBezTo>
                    <a:cubicBezTo>
                      <a:pt x="8" y="0"/>
                      <a:pt x="9" y="1"/>
                      <a:pt x="10" y="2"/>
                    </a:cubicBezTo>
                    <a:cubicBezTo>
                      <a:pt x="10" y="4"/>
                      <a:pt x="10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5"/>
              <p:cNvSpPr>
                <a:spLocks noEditPoints="1"/>
              </p:cNvSpPr>
              <p:nvPr/>
            </p:nvSpPr>
            <p:spPr bwMode="auto">
              <a:xfrm>
                <a:off x="6765925" y="2827338"/>
                <a:ext cx="22225" cy="19050"/>
              </a:xfrm>
              <a:custGeom>
                <a:avLst/>
                <a:gdLst>
                  <a:gd name="T0" fmla="*/ 5 w 9"/>
                  <a:gd name="T1" fmla="*/ 8 h 8"/>
                  <a:gd name="T2" fmla="*/ 1 w 9"/>
                  <a:gd name="T3" fmla="*/ 7 h 8"/>
                  <a:gd name="T4" fmla="*/ 0 w 9"/>
                  <a:gd name="T5" fmla="*/ 2 h 8"/>
                  <a:gd name="T6" fmla="*/ 2 w 9"/>
                  <a:gd name="T7" fmla="*/ 0 h 8"/>
                  <a:gd name="T8" fmla="*/ 3 w 9"/>
                  <a:gd name="T9" fmla="*/ 0 h 8"/>
                  <a:gd name="T10" fmla="*/ 5 w 9"/>
                  <a:gd name="T11" fmla="*/ 1 h 8"/>
                  <a:gd name="T12" fmla="*/ 8 w 9"/>
                  <a:gd name="T13" fmla="*/ 3 h 8"/>
                  <a:gd name="T14" fmla="*/ 8 w 9"/>
                  <a:gd name="T15" fmla="*/ 6 h 8"/>
                  <a:gd name="T16" fmla="*/ 5 w 9"/>
                  <a:gd name="T17" fmla="*/ 8 h 8"/>
                  <a:gd name="T18" fmla="*/ 4 w 9"/>
                  <a:gd name="T19" fmla="*/ 6 h 8"/>
                  <a:gd name="T20" fmla="*/ 6 w 9"/>
                  <a:gd name="T21" fmla="*/ 5 h 8"/>
                  <a:gd name="T22" fmla="*/ 6 w 9"/>
                  <a:gd name="T23" fmla="*/ 5 h 8"/>
                  <a:gd name="T24" fmla="*/ 5 w 9"/>
                  <a:gd name="T25" fmla="*/ 4 h 8"/>
                  <a:gd name="T26" fmla="*/ 5 w 9"/>
                  <a:gd name="T27" fmla="*/ 4 h 8"/>
                  <a:gd name="T28" fmla="*/ 4 w 9"/>
                  <a:gd name="T2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3" y="8"/>
                      <a:pt x="2" y="8"/>
                      <a:pt x="1" y="7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3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7"/>
                      <a:pt x="6" y="8"/>
                      <a:pt x="5" y="8"/>
                    </a:cubicBezTo>
                    <a:close/>
                    <a:moveTo>
                      <a:pt x="4" y="6"/>
                    </a:moveTo>
                    <a:cubicBezTo>
                      <a:pt x="5" y="6"/>
                      <a:pt x="5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06"/>
              <p:cNvSpPr>
                <a:spLocks/>
              </p:cNvSpPr>
              <p:nvPr/>
            </p:nvSpPr>
            <p:spPr bwMode="auto">
              <a:xfrm>
                <a:off x="6642100" y="2779713"/>
                <a:ext cx="31750" cy="58738"/>
              </a:xfrm>
              <a:custGeom>
                <a:avLst/>
                <a:gdLst>
                  <a:gd name="T0" fmla="*/ 11 w 13"/>
                  <a:gd name="T1" fmla="*/ 24 h 24"/>
                  <a:gd name="T2" fmla="*/ 10 w 13"/>
                  <a:gd name="T3" fmla="*/ 23 h 24"/>
                  <a:gd name="T4" fmla="*/ 9 w 13"/>
                  <a:gd name="T5" fmla="*/ 21 h 24"/>
                  <a:gd name="T6" fmla="*/ 4 w 13"/>
                  <a:gd name="T7" fmla="*/ 11 h 24"/>
                  <a:gd name="T8" fmla="*/ 1 w 13"/>
                  <a:gd name="T9" fmla="*/ 4 h 24"/>
                  <a:gd name="T10" fmla="*/ 0 w 13"/>
                  <a:gd name="T11" fmla="*/ 2 h 24"/>
                  <a:gd name="T12" fmla="*/ 0 w 13"/>
                  <a:gd name="T13" fmla="*/ 1 h 24"/>
                  <a:gd name="T14" fmla="*/ 3 w 13"/>
                  <a:gd name="T15" fmla="*/ 0 h 24"/>
                  <a:gd name="T16" fmla="*/ 3 w 13"/>
                  <a:gd name="T17" fmla="*/ 1 h 24"/>
                  <a:gd name="T18" fmla="*/ 4 w 13"/>
                  <a:gd name="T19" fmla="*/ 5 h 24"/>
                  <a:gd name="T20" fmla="*/ 8 w 13"/>
                  <a:gd name="T21" fmla="*/ 16 h 24"/>
                  <a:gd name="T22" fmla="*/ 12 w 13"/>
                  <a:gd name="T23" fmla="*/ 21 h 24"/>
                  <a:gd name="T24" fmla="*/ 12 w 13"/>
                  <a:gd name="T25" fmla="*/ 22 h 24"/>
                  <a:gd name="T26" fmla="*/ 11 w 13"/>
                  <a:gd name="T2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4">
                    <a:moveTo>
                      <a:pt x="11" y="24"/>
                    </a:moveTo>
                    <a:cubicBezTo>
                      <a:pt x="10" y="24"/>
                      <a:pt x="10" y="24"/>
                      <a:pt x="10" y="23"/>
                    </a:cubicBezTo>
                    <a:cubicBezTo>
                      <a:pt x="9" y="22"/>
                      <a:pt x="9" y="22"/>
                      <a:pt x="9" y="21"/>
                    </a:cubicBezTo>
                    <a:cubicBezTo>
                      <a:pt x="8" y="18"/>
                      <a:pt x="6" y="14"/>
                      <a:pt x="4" y="11"/>
                    </a:cubicBezTo>
                    <a:cubicBezTo>
                      <a:pt x="3" y="8"/>
                      <a:pt x="2" y="6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3"/>
                      <a:pt x="3" y="4"/>
                      <a:pt x="4" y="5"/>
                    </a:cubicBezTo>
                    <a:cubicBezTo>
                      <a:pt x="5" y="9"/>
                      <a:pt x="7" y="12"/>
                      <a:pt x="8" y="16"/>
                    </a:cubicBezTo>
                    <a:cubicBezTo>
                      <a:pt x="9" y="17"/>
                      <a:pt x="11" y="19"/>
                      <a:pt x="12" y="21"/>
                    </a:cubicBezTo>
                    <a:cubicBezTo>
                      <a:pt x="12" y="21"/>
                      <a:pt x="12" y="21"/>
                      <a:pt x="12" y="22"/>
                    </a:cubicBezTo>
                    <a:cubicBezTo>
                      <a:pt x="13" y="23"/>
                      <a:pt x="12" y="24"/>
                      <a:pt x="11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07"/>
              <p:cNvSpPr>
                <a:spLocks noEditPoints="1"/>
              </p:cNvSpPr>
              <p:nvPr/>
            </p:nvSpPr>
            <p:spPr bwMode="auto">
              <a:xfrm>
                <a:off x="6804025" y="2795588"/>
                <a:ext cx="22225" cy="20638"/>
              </a:xfrm>
              <a:custGeom>
                <a:avLst/>
                <a:gdLst>
                  <a:gd name="T0" fmla="*/ 3 w 9"/>
                  <a:gd name="T1" fmla="*/ 9 h 9"/>
                  <a:gd name="T2" fmla="*/ 2 w 9"/>
                  <a:gd name="T3" fmla="*/ 9 h 9"/>
                  <a:gd name="T4" fmla="*/ 0 w 9"/>
                  <a:gd name="T5" fmla="*/ 6 h 9"/>
                  <a:gd name="T6" fmla="*/ 3 w 9"/>
                  <a:gd name="T7" fmla="*/ 1 h 9"/>
                  <a:gd name="T8" fmla="*/ 3 w 9"/>
                  <a:gd name="T9" fmla="*/ 1 h 9"/>
                  <a:gd name="T10" fmla="*/ 4 w 9"/>
                  <a:gd name="T11" fmla="*/ 0 h 9"/>
                  <a:gd name="T12" fmla="*/ 6 w 9"/>
                  <a:gd name="T13" fmla="*/ 1 h 9"/>
                  <a:gd name="T14" fmla="*/ 7 w 9"/>
                  <a:gd name="T15" fmla="*/ 2 h 9"/>
                  <a:gd name="T16" fmla="*/ 8 w 9"/>
                  <a:gd name="T17" fmla="*/ 6 h 9"/>
                  <a:gd name="T18" fmla="*/ 6 w 9"/>
                  <a:gd name="T19" fmla="*/ 8 h 9"/>
                  <a:gd name="T20" fmla="*/ 3 w 9"/>
                  <a:gd name="T21" fmla="*/ 9 h 9"/>
                  <a:gd name="T22" fmla="*/ 4 w 9"/>
                  <a:gd name="T23" fmla="*/ 4 h 9"/>
                  <a:gd name="T24" fmla="*/ 2 w 9"/>
                  <a:gd name="T25" fmla="*/ 7 h 9"/>
                  <a:gd name="T26" fmla="*/ 5 w 9"/>
                  <a:gd name="T27" fmla="*/ 6 h 9"/>
                  <a:gd name="T28" fmla="*/ 5 w 9"/>
                  <a:gd name="T29" fmla="*/ 6 h 9"/>
                  <a:gd name="T30" fmla="*/ 4 w 9"/>
                  <a:gd name="T3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cubicBezTo>
                      <a:pt x="3" y="9"/>
                      <a:pt x="2" y="9"/>
                      <a:pt x="2" y="9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1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2"/>
                      <a:pt x="7" y="2"/>
                      <a:pt x="7" y="2"/>
                    </a:cubicBezTo>
                    <a:cubicBezTo>
                      <a:pt x="9" y="3"/>
                      <a:pt x="9" y="5"/>
                      <a:pt x="8" y="6"/>
                    </a:cubicBezTo>
                    <a:cubicBezTo>
                      <a:pt x="7" y="7"/>
                      <a:pt x="7" y="7"/>
                      <a:pt x="6" y="8"/>
                    </a:cubicBezTo>
                    <a:cubicBezTo>
                      <a:pt x="5" y="9"/>
                      <a:pt x="4" y="9"/>
                      <a:pt x="3" y="9"/>
                    </a:cubicBezTo>
                    <a:close/>
                    <a:moveTo>
                      <a:pt x="4" y="4"/>
                    </a:moveTo>
                    <a:cubicBezTo>
                      <a:pt x="3" y="5"/>
                      <a:pt x="2" y="6"/>
                      <a:pt x="2" y="7"/>
                    </a:cubicBezTo>
                    <a:cubicBezTo>
                      <a:pt x="3" y="7"/>
                      <a:pt x="4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08"/>
              <p:cNvSpPr>
                <a:spLocks noEditPoints="1"/>
              </p:cNvSpPr>
              <p:nvPr/>
            </p:nvSpPr>
            <p:spPr bwMode="auto">
              <a:xfrm>
                <a:off x="6835775" y="2801938"/>
                <a:ext cx="22225" cy="20638"/>
              </a:xfrm>
              <a:custGeom>
                <a:avLst/>
                <a:gdLst>
                  <a:gd name="T0" fmla="*/ 8 w 9"/>
                  <a:gd name="T1" fmla="*/ 4 h 8"/>
                  <a:gd name="T2" fmla="*/ 8 w 9"/>
                  <a:gd name="T3" fmla="*/ 6 h 8"/>
                  <a:gd name="T4" fmla="*/ 5 w 9"/>
                  <a:gd name="T5" fmla="*/ 8 h 8"/>
                  <a:gd name="T6" fmla="*/ 4 w 9"/>
                  <a:gd name="T7" fmla="*/ 7 h 8"/>
                  <a:gd name="T8" fmla="*/ 1 w 9"/>
                  <a:gd name="T9" fmla="*/ 3 h 8"/>
                  <a:gd name="T10" fmla="*/ 5 w 9"/>
                  <a:gd name="T11" fmla="*/ 0 h 8"/>
                  <a:gd name="T12" fmla="*/ 6 w 9"/>
                  <a:gd name="T13" fmla="*/ 0 h 8"/>
                  <a:gd name="T14" fmla="*/ 8 w 9"/>
                  <a:gd name="T15" fmla="*/ 3 h 8"/>
                  <a:gd name="T16" fmla="*/ 8 w 9"/>
                  <a:gd name="T17" fmla="*/ 4 h 8"/>
                  <a:gd name="T18" fmla="*/ 8 w 9"/>
                  <a:gd name="T19" fmla="*/ 4 h 8"/>
                  <a:gd name="T20" fmla="*/ 3 w 9"/>
                  <a:gd name="T21" fmla="*/ 5 h 8"/>
                  <a:gd name="T22" fmla="*/ 4 w 9"/>
                  <a:gd name="T23" fmla="*/ 4 h 8"/>
                  <a:gd name="T24" fmla="*/ 3 w 9"/>
                  <a:gd name="T25" fmla="*/ 3 h 8"/>
                  <a:gd name="T26" fmla="*/ 3 w 9"/>
                  <a:gd name="T2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8">
                    <a:moveTo>
                      <a:pt x="8" y="4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8" y="7"/>
                      <a:pt x="7" y="8"/>
                      <a:pt x="5" y="8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1" y="7"/>
                      <a:pt x="0" y="6"/>
                      <a:pt x="1" y="3"/>
                    </a:cubicBezTo>
                    <a:cubicBezTo>
                      <a:pt x="2" y="2"/>
                      <a:pt x="3" y="1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9" y="2"/>
                      <a:pt x="8" y="3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lose/>
                    <a:moveTo>
                      <a:pt x="3" y="5"/>
                    </a:move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09"/>
              <p:cNvSpPr>
                <a:spLocks/>
              </p:cNvSpPr>
              <p:nvPr/>
            </p:nvSpPr>
            <p:spPr bwMode="auto">
              <a:xfrm>
                <a:off x="6653213" y="2770188"/>
                <a:ext cx="30162" cy="53975"/>
              </a:xfrm>
              <a:custGeom>
                <a:avLst/>
                <a:gdLst>
                  <a:gd name="T0" fmla="*/ 3 w 12"/>
                  <a:gd name="T1" fmla="*/ 2 h 22"/>
                  <a:gd name="T2" fmla="*/ 3 w 12"/>
                  <a:gd name="T3" fmla="*/ 3 h 22"/>
                  <a:gd name="T4" fmla="*/ 9 w 12"/>
                  <a:gd name="T5" fmla="*/ 15 h 22"/>
                  <a:gd name="T6" fmla="*/ 11 w 12"/>
                  <a:gd name="T7" fmla="*/ 19 h 22"/>
                  <a:gd name="T8" fmla="*/ 12 w 12"/>
                  <a:gd name="T9" fmla="*/ 20 h 22"/>
                  <a:gd name="T10" fmla="*/ 11 w 12"/>
                  <a:gd name="T11" fmla="*/ 22 h 22"/>
                  <a:gd name="T12" fmla="*/ 9 w 12"/>
                  <a:gd name="T13" fmla="*/ 21 h 22"/>
                  <a:gd name="T14" fmla="*/ 8 w 12"/>
                  <a:gd name="T15" fmla="*/ 19 h 22"/>
                  <a:gd name="T16" fmla="*/ 6 w 12"/>
                  <a:gd name="T17" fmla="*/ 12 h 22"/>
                  <a:gd name="T18" fmla="*/ 2 w 12"/>
                  <a:gd name="T19" fmla="*/ 5 h 22"/>
                  <a:gd name="T20" fmla="*/ 0 w 12"/>
                  <a:gd name="T21" fmla="*/ 2 h 22"/>
                  <a:gd name="T22" fmla="*/ 0 w 12"/>
                  <a:gd name="T23" fmla="*/ 2 h 22"/>
                  <a:gd name="T24" fmla="*/ 1 w 12"/>
                  <a:gd name="T25" fmla="*/ 0 h 22"/>
                  <a:gd name="T26" fmla="*/ 3 w 12"/>
                  <a:gd name="T27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2">
                    <a:moveTo>
                      <a:pt x="3" y="2"/>
                    </a:moveTo>
                    <a:cubicBezTo>
                      <a:pt x="3" y="2"/>
                      <a:pt x="3" y="3"/>
                      <a:pt x="3" y="3"/>
                    </a:cubicBezTo>
                    <a:cubicBezTo>
                      <a:pt x="5" y="7"/>
                      <a:pt x="7" y="11"/>
                      <a:pt x="9" y="15"/>
                    </a:cubicBezTo>
                    <a:cubicBezTo>
                      <a:pt x="10" y="16"/>
                      <a:pt x="11" y="18"/>
                      <a:pt x="11" y="19"/>
                    </a:cubicBezTo>
                    <a:cubicBezTo>
                      <a:pt x="12" y="19"/>
                      <a:pt x="12" y="20"/>
                      <a:pt x="12" y="20"/>
                    </a:cubicBezTo>
                    <a:cubicBezTo>
                      <a:pt x="12" y="21"/>
                      <a:pt x="12" y="22"/>
                      <a:pt x="11" y="22"/>
                    </a:cubicBezTo>
                    <a:cubicBezTo>
                      <a:pt x="10" y="22"/>
                      <a:pt x="9" y="22"/>
                      <a:pt x="9" y="21"/>
                    </a:cubicBezTo>
                    <a:cubicBezTo>
                      <a:pt x="9" y="20"/>
                      <a:pt x="8" y="19"/>
                      <a:pt x="8" y="19"/>
                    </a:cubicBezTo>
                    <a:cubicBezTo>
                      <a:pt x="8" y="16"/>
                      <a:pt x="7" y="14"/>
                      <a:pt x="6" y="12"/>
                    </a:cubicBezTo>
                    <a:cubicBezTo>
                      <a:pt x="5" y="10"/>
                      <a:pt x="4" y="7"/>
                      <a:pt x="2" y="5"/>
                    </a:cubicBezTo>
                    <a:cubicBezTo>
                      <a:pt x="2" y="4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510"/>
              <p:cNvSpPr>
                <a:spLocks/>
              </p:cNvSpPr>
              <p:nvPr/>
            </p:nvSpPr>
            <p:spPr bwMode="auto">
              <a:xfrm>
                <a:off x="6897688" y="2678113"/>
                <a:ext cx="17462" cy="23813"/>
              </a:xfrm>
              <a:custGeom>
                <a:avLst/>
                <a:gdLst>
                  <a:gd name="T0" fmla="*/ 0 w 7"/>
                  <a:gd name="T1" fmla="*/ 7 h 10"/>
                  <a:gd name="T2" fmla="*/ 2 w 7"/>
                  <a:gd name="T3" fmla="*/ 2 h 10"/>
                  <a:gd name="T4" fmla="*/ 2 w 7"/>
                  <a:gd name="T5" fmla="*/ 1 h 10"/>
                  <a:gd name="T6" fmla="*/ 5 w 7"/>
                  <a:gd name="T7" fmla="*/ 0 h 10"/>
                  <a:gd name="T8" fmla="*/ 6 w 7"/>
                  <a:gd name="T9" fmla="*/ 3 h 10"/>
                  <a:gd name="T10" fmla="*/ 6 w 7"/>
                  <a:gd name="T11" fmla="*/ 5 h 10"/>
                  <a:gd name="T12" fmla="*/ 5 w 7"/>
                  <a:gd name="T13" fmla="*/ 9 h 10"/>
                  <a:gd name="T14" fmla="*/ 2 w 7"/>
                  <a:gd name="T15" fmla="*/ 9 h 10"/>
                  <a:gd name="T16" fmla="*/ 0 w 7"/>
                  <a:gd name="T1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0">
                    <a:moveTo>
                      <a:pt x="0" y="7"/>
                    </a:moveTo>
                    <a:cubicBezTo>
                      <a:pt x="1" y="5"/>
                      <a:pt x="1" y="4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6" y="0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7"/>
                      <a:pt x="6" y="8"/>
                      <a:pt x="5" y="9"/>
                    </a:cubicBezTo>
                    <a:cubicBezTo>
                      <a:pt x="4" y="10"/>
                      <a:pt x="3" y="10"/>
                      <a:pt x="2" y="9"/>
                    </a:cubicBezTo>
                    <a:cubicBezTo>
                      <a:pt x="1" y="9"/>
                      <a:pt x="1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11"/>
              <p:cNvSpPr>
                <a:spLocks/>
              </p:cNvSpPr>
              <p:nvPr/>
            </p:nvSpPr>
            <p:spPr bwMode="auto">
              <a:xfrm>
                <a:off x="6807200" y="2843213"/>
                <a:ext cx="14287" cy="26988"/>
              </a:xfrm>
              <a:custGeom>
                <a:avLst/>
                <a:gdLst>
                  <a:gd name="T0" fmla="*/ 4 w 6"/>
                  <a:gd name="T1" fmla="*/ 4 h 11"/>
                  <a:gd name="T2" fmla="*/ 5 w 6"/>
                  <a:gd name="T3" fmla="*/ 6 h 11"/>
                  <a:gd name="T4" fmla="*/ 3 w 6"/>
                  <a:gd name="T5" fmla="*/ 10 h 11"/>
                  <a:gd name="T6" fmla="*/ 1 w 6"/>
                  <a:gd name="T7" fmla="*/ 10 h 11"/>
                  <a:gd name="T8" fmla="*/ 0 w 6"/>
                  <a:gd name="T9" fmla="*/ 8 h 11"/>
                  <a:gd name="T10" fmla="*/ 0 w 6"/>
                  <a:gd name="T11" fmla="*/ 7 h 11"/>
                  <a:gd name="T12" fmla="*/ 0 w 6"/>
                  <a:gd name="T13" fmla="*/ 5 h 11"/>
                  <a:gd name="T14" fmla="*/ 2 w 6"/>
                  <a:gd name="T15" fmla="*/ 1 h 11"/>
                  <a:gd name="T16" fmla="*/ 4 w 6"/>
                  <a:gd name="T17" fmla="*/ 0 h 11"/>
                  <a:gd name="T18" fmla="*/ 6 w 6"/>
                  <a:gd name="T19" fmla="*/ 2 h 11"/>
                  <a:gd name="T20" fmla="*/ 5 w 6"/>
                  <a:gd name="T21" fmla="*/ 4 h 11"/>
                  <a:gd name="T22" fmla="*/ 4 w 6"/>
                  <a:gd name="T23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11">
                    <a:moveTo>
                      <a:pt x="4" y="4"/>
                    </a:moveTo>
                    <a:cubicBezTo>
                      <a:pt x="5" y="5"/>
                      <a:pt x="5" y="6"/>
                      <a:pt x="5" y="6"/>
                    </a:cubicBezTo>
                    <a:cubicBezTo>
                      <a:pt x="6" y="8"/>
                      <a:pt x="4" y="10"/>
                      <a:pt x="3" y="10"/>
                    </a:cubicBezTo>
                    <a:cubicBezTo>
                      <a:pt x="3" y="11"/>
                      <a:pt x="2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1" y="4"/>
                      <a:pt x="2" y="3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12"/>
              <p:cNvSpPr>
                <a:spLocks/>
              </p:cNvSpPr>
              <p:nvPr/>
            </p:nvSpPr>
            <p:spPr bwMode="auto">
              <a:xfrm>
                <a:off x="6902450" y="2768600"/>
                <a:ext cx="19050" cy="17463"/>
              </a:xfrm>
              <a:custGeom>
                <a:avLst/>
                <a:gdLst>
                  <a:gd name="T0" fmla="*/ 3 w 8"/>
                  <a:gd name="T1" fmla="*/ 0 h 7"/>
                  <a:gd name="T2" fmla="*/ 4 w 8"/>
                  <a:gd name="T3" fmla="*/ 0 h 7"/>
                  <a:gd name="T4" fmla="*/ 7 w 8"/>
                  <a:gd name="T5" fmla="*/ 1 h 7"/>
                  <a:gd name="T6" fmla="*/ 8 w 8"/>
                  <a:gd name="T7" fmla="*/ 4 h 7"/>
                  <a:gd name="T8" fmla="*/ 1 w 8"/>
                  <a:gd name="T9" fmla="*/ 5 h 7"/>
                  <a:gd name="T10" fmla="*/ 2 w 8"/>
                  <a:gd name="T11" fmla="*/ 0 h 7"/>
                  <a:gd name="T12" fmla="*/ 3 w 8"/>
                  <a:gd name="T13" fmla="*/ 0 h 7"/>
                  <a:gd name="T14" fmla="*/ 3 w 8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3" y="0"/>
                      <a:pt x="4" y="0"/>
                      <a:pt x="4" y="0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7" y="7"/>
                      <a:pt x="3" y="7"/>
                      <a:pt x="1" y="5"/>
                    </a:cubicBezTo>
                    <a:cubicBezTo>
                      <a:pt x="0" y="4"/>
                      <a:pt x="1" y="1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13"/>
              <p:cNvSpPr>
                <a:spLocks/>
              </p:cNvSpPr>
              <p:nvPr/>
            </p:nvSpPr>
            <p:spPr bwMode="auto">
              <a:xfrm>
                <a:off x="6865938" y="2890838"/>
                <a:ext cx="22225" cy="14288"/>
              </a:xfrm>
              <a:custGeom>
                <a:avLst/>
                <a:gdLst>
                  <a:gd name="T0" fmla="*/ 9 w 9"/>
                  <a:gd name="T1" fmla="*/ 3 h 6"/>
                  <a:gd name="T2" fmla="*/ 7 w 9"/>
                  <a:gd name="T3" fmla="*/ 5 h 6"/>
                  <a:gd name="T4" fmla="*/ 5 w 9"/>
                  <a:gd name="T5" fmla="*/ 6 h 6"/>
                  <a:gd name="T6" fmla="*/ 1 w 9"/>
                  <a:gd name="T7" fmla="*/ 5 h 6"/>
                  <a:gd name="T8" fmla="*/ 2 w 9"/>
                  <a:gd name="T9" fmla="*/ 1 h 6"/>
                  <a:gd name="T10" fmla="*/ 4 w 9"/>
                  <a:gd name="T11" fmla="*/ 0 h 6"/>
                  <a:gd name="T12" fmla="*/ 6 w 9"/>
                  <a:gd name="T13" fmla="*/ 0 h 6"/>
                  <a:gd name="T14" fmla="*/ 7 w 9"/>
                  <a:gd name="T15" fmla="*/ 1 h 6"/>
                  <a:gd name="T16" fmla="*/ 9 w 9"/>
                  <a:gd name="T1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9" y="3"/>
                    </a:moveTo>
                    <a:cubicBezTo>
                      <a:pt x="9" y="4"/>
                      <a:pt x="8" y="5"/>
                      <a:pt x="7" y="5"/>
                    </a:cubicBezTo>
                    <a:cubicBezTo>
                      <a:pt x="6" y="5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5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9" y="2"/>
                      <a:pt x="9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14"/>
              <p:cNvSpPr>
                <a:spLocks/>
              </p:cNvSpPr>
              <p:nvPr/>
            </p:nvSpPr>
            <p:spPr bwMode="auto">
              <a:xfrm>
                <a:off x="6977063" y="2724150"/>
                <a:ext cx="25400" cy="58738"/>
              </a:xfrm>
              <a:custGeom>
                <a:avLst/>
                <a:gdLst>
                  <a:gd name="T0" fmla="*/ 8 w 10"/>
                  <a:gd name="T1" fmla="*/ 3 h 24"/>
                  <a:gd name="T2" fmla="*/ 8 w 10"/>
                  <a:gd name="T3" fmla="*/ 1 h 24"/>
                  <a:gd name="T4" fmla="*/ 8 w 10"/>
                  <a:gd name="T5" fmla="*/ 0 h 24"/>
                  <a:gd name="T6" fmla="*/ 9 w 10"/>
                  <a:gd name="T7" fmla="*/ 0 h 24"/>
                  <a:gd name="T8" fmla="*/ 10 w 10"/>
                  <a:gd name="T9" fmla="*/ 1 h 24"/>
                  <a:gd name="T10" fmla="*/ 10 w 10"/>
                  <a:gd name="T11" fmla="*/ 2 h 24"/>
                  <a:gd name="T12" fmla="*/ 5 w 10"/>
                  <a:gd name="T13" fmla="*/ 15 h 24"/>
                  <a:gd name="T14" fmla="*/ 3 w 10"/>
                  <a:gd name="T15" fmla="*/ 22 h 24"/>
                  <a:gd name="T16" fmla="*/ 3 w 10"/>
                  <a:gd name="T17" fmla="*/ 23 h 24"/>
                  <a:gd name="T18" fmla="*/ 1 w 10"/>
                  <a:gd name="T19" fmla="*/ 24 h 24"/>
                  <a:gd name="T20" fmla="*/ 1 w 10"/>
                  <a:gd name="T21" fmla="*/ 22 h 24"/>
                  <a:gd name="T22" fmla="*/ 1 w 10"/>
                  <a:gd name="T23" fmla="*/ 22 h 24"/>
                  <a:gd name="T24" fmla="*/ 8 w 10"/>
                  <a:gd name="T25" fmla="*/ 5 h 24"/>
                  <a:gd name="T26" fmla="*/ 8 w 10"/>
                  <a:gd name="T27" fmla="*/ 4 h 24"/>
                  <a:gd name="T28" fmla="*/ 8 w 10"/>
                  <a:gd name="T29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24">
                    <a:moveTo>
                      <a:pt x="8" y="3"/>
                    </a:moveTo>
                    <a:cubicBezTo>
                      <a:pt x="8" y="3"/>
                      <a:pt x="8" y="2"/>
                      <a:pt x="8" y="1"/>
                    </a:cubicBezTo>
                    <a:cubicBezTo>
                      <a:pt x="7" y="1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6"/>
                      <a:pt x="7" y="11"/>
                      <a:pt x="5" y="15"/>
                    </a:cubicBezTo>
                    <a:cubicBezTo>
                      <a:pt x="5" y="17"/>
                      <a:pt x="4" y="20"/>
                      <a:pt x="3" y="22"/>
                    </a:cubicBezTo>
                    <a:cubicBezTo>
                      <a:pt x="3" y="22"/>
                      <a:pt x="3" y="23"/>
                      <a:pt x="3" y="23"/>
                    </a:cubicBezTo>
                    <a:cubicBezTo>
                      <a:pt x="3" y="24"/>
                      <a:pt x="2" y="24"/>
                      <a:pt x="1" y="24"/>
                    </a:cubicBezTo>
                    <a:cubicBezTo>
                      <a:pt x="1" y="23"/>
                      <a:pt x="0" y="23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4" y="16"/>
                      <a:pt x="6" y="11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515"/>
              <p:cNvSpPr>
                <a:spLocks/>
              </p:cNvSpPr>
              <p:nvPr/>
            </p:nvSpPr>
            <p:spPr bwMode="auto">
              <a:xfrm>
                <a:off x="7035800" y="2790825"/>
                <a:ext cx="30162" cy="47625"/>
              </a:xfrm>
              <a:custGeom>
                <a:avLst/>
                <a:gdLst>
                  <a:gd name="T0" fmla="*/ 10 w 12"/>
                  <a:gd name="T1" fmla="*/ 2 h 20"/>
                  <a:gd name="T2" fmla="*/ 10 w 12"/>
                  <a:gd name="T3" fmla="*/ 2 h 20"/>
                  <a:gd name="T4" fmla="*/ 9 w 12"/>
                  <a:gd name="T5" fmla="*/ 1 h 20"/>
                  <a:gd name="T6" fmla="*/ 11 w 12"/>
                  <a:gd name="T7" fmla="*/ 0 h 20"/>
                  <a:gd name="T8" fmla="*/ 12 w 12"/>
                  <a:gd name="T9" fmla="*/ 1 h 20"/>
                  <a:gd name="T10" fmla="*/ 11 w 12"/>
                  <a:gd name="T11" fmla="*/ 3 h 20"/>
                  <a:gd name="T12" fmla="*/ 9 w 12"/>
                  <a:gd name="T13" fmla="*/ 6 h 20"/>
                  <a:gd name="T14" fmla="*/ 4 w 12"/>
                  <a:gd name="T15" fmla="*/ 17 h 20"/>
                  <a:gd name="T16" fmla="*/ 3 w 12"/>
                  <a:gd name="T17" fmla="*/ 19 h 20"/>
                  <a:gd name="T18" fmla="*/ 1 w 12"/>
                  <a:gd name="T19" fmla="*/ 20 h 20"/>
                  <a:gd name="T20" fmla="*/ 1 w 12"/>
                  <a:gd name="T21" fmla="*/ 18 h 20"/>
                  <a:gd name="T22" fmla="*/ 1 w 12"/>
                  <a:gd name="T23" fmla="*/ 17 h 20"/>
                  <a:gd name="T24" fmla="*/ 10 w 12"/>
                  <a:gd name="T25" fmla="*/ 3 h 20"/>
                  <a:gd name="T26" fmla="*/ 10 w 12"/>
                  <a:gd name="T2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0"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9" y="0"/>
                      <a:pt x="10" y="0"/>
                      <a:pt x="11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1" y="2"/>
                      <a:pt x="11" y="2"/>
                      <a:pt x="11" y="3"/>
                    </a:cubicBezTo>
                    <a:cubicBezTo>
                      <a:pt x="10" y="4"/>
                      <a:pt x="10" y="5"/>
                      <a:pt x="9" y="6"/>
                    </a:cubicBezTo>
                    <a:cubicBezTo>
                      <a:pt x="7" y="10"/>
                      <a:pt x="5" y="13"/>
                      <a:pt x="4" y="17"/>
                    </a:cubicBezTo>
                    <a:cubicBezTo>
                      <a:pt x="4" y="18"/>
                      <a:pt x="3" y="19"/>
                      <a:pt x="3" y="19"/>
                    </a:cubicBezTo>
                    <a:cubicBezTo>
                      <a:pt x="3" y="20"/>
                      <a:pt x="2" y="20"/>
                      <a:pt x="1" y="20"/>
                    </a:cubicBezTo>
                    <a:cubicBezTo>
                      <a:pt x="1" y="19"/>
                      <a:pt x="0" y="19"/>
                      <a:pt x="1" y="18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4" y="13"/>
                      <a:pt x="7" y="8"/>
                      <a:pt x="10" y="3"/>
                    </a:cubicBezTo>
                    <a:cubicBezTo>
                      <a:pt x="10" y="3"/>
                      <a:pt x="10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16"/>
              <p:cNvSpPr>
                <a:spLocks/>
              </p:cNvSpPr>
              <p:nvPr/>
            </p:nvSpPr>
            <p:spPr bwMode="auto">
              <a:xfrm>
                <a:off x="7013575" y="2763838"/>
                <a:ext cx="30162" cy="50800"/>
              </a:xfrm>
              <a:custGeom>
                <a:avLst/>
                <a:gdLst>
                  <a:gd name="T0" fmla="*/ 2 w 12"/>
                  <a:gd name="T1" fmla="*/ 21 h 21"/>
                  <a:gd name="T2" fmla="*/ 1 w 12"/>
                  <a:gd name="T3" fmla="*/ 19 h 21"/>
                  <a:gd name="T4" fmla="*/ 1 w 12"/>
                  <a:gd name="T5" fmla="*/ 19 h 21"/>
                  <a:gd name="T6" fmla="*/ 9 w 12"/>
                  <a:gd name="T7" fmla="*/ 3 h 21"/>
                  <a:gd name="T8" fmla="*/ 9 w 12"/>
                  <a:gd name="T9" fmla="*/ 1 h 21"/>
                  <a:gd name="T10" fmla="*/ 10 w 12"/>
                  <a:gd name="T11" fmla="*/ 0 h 21"/>
                  <a:gd name="T12" fmla="*/ 11 w 12"/>
                  <a:gd name="T13" fmla="*/ 0 h 21"/>
                  <a:gd name="T14" fmla="*/ 11 w 12"/>
                  <a:gd name="T15" fmla="*/ 2 h 21"/>
                  <a:gd name="T16" fmla="*/ 10 w 12"/>
                  <a:gd name="T17" fmla="*/ 3 h 21"/>
                  <a:gd name="T18" fmla="*/ 5 w 12"/>
                  <a:gd name="T19" fmla="*/ 13 h 21"/>
                  <a:gd name="T20" fmla="*/ 3 w 12"/>
                  <a:gd name="T21" fmla="*/ 19 h 21"/>
                  <a:gd name="T22" fmla="*/ 3 w 12"/>
                  <a:gd name="T23" fmla="*/ 20 h 21"/>
                  <a:gd name="T24" fmla="*/ 2 w 12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21">
                    <a:moveTo>
                      <a:pt x="2" y="21"/>
                    </a:moveTo>
                    <a:cubicBezTo>
                      <a:pt x="1" y="21"/>
                      <a:pt x="0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" y="14"/>
                      <a:pt x="6" y="8"/>
                      <a:pt x="9" y="3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1"/>
                      <a:pt x="12" y="1"/>
                      <a:pt x="11" y="2"/>
                    </a:cubicBezTo>
                    <a:cubicBezTo>
                      <a:pt x="11" y="2"/>
                      <a:pt x="10" y="3"/>
                      <a:pt x="10" y="3"/>
                    </a:cubicBezTo>
                    <a:cubicBezTo>
                      <a:pt x="8" y="6"/>
                      <a:pt x="7" y="10"/>
                      <a:pt x="5" y="13"/>
                    </a:cubicBezTo>
                    <a:cubicBezTo>
                      <a:pt x="4" y="15"/>
                      <a:pt x="4" y="17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2" y="21"/>
                      <a:pt x="2" y="21"/>
                      <a:pt x="2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17"/>
              <p:cNvSpPr>
                <a:spLocks/>
              </p:cNvSpPr>
              <p:nvPr/>
            </p:nvSpPr>
            <p:spPr bwMode="auto">
              <a:xfrm>
                <a:off x="6848475" y="2759075"/>
                <a:ext cx="17462" cy="19050"/>
              </a:xfrm>
              <a:custGeom>
                <a:avLst/>
                <a:gdLst>
                  <a:gd name="T0" fmla="*/ 7 w 7"/>
                  <a:gd name="T1" fmla="*/ 2 h 8"/>
                  <a:gd name="T2" fmla="*/ 6 w 7"/>
                  <a:gd name="T3" fmla="*/ 3 h 8"/>
                  <a:gd name="T4" fmla="*/ 5 w 7"/>
                  <a:gd name="T5" fmla="*/ 4 h 8"/>
                  <a:gd name="T6" fmla="*/ 5 w 7"/>
                  <a:gd name="T7" fmla="*/ 5 h 8"/>
                  <a:gd name="T8" fmla="*/ 4 w 7"/>
                  <a:gd name="T9" fmla="*/ 8 h 8"/>
                  <a:gd name="T10" fmla="*/ 2 w 7"/>
                  <a:gd name="T11" fmla="*/ 8 h 8"/>
                  <a:gd name="T12" fmla="*/ 1 w 7"/>
                  <a:gd name="T13" fmla="*/ 8 h 8"/>
                  <a:gd name="T14" fmla="*/ 1 w 7"/>
                  <a:gd name="T15" fmla="*/ 4 h 8"/>
                  <a:gd name="T16" fmla="*/ 3 w 7"/>
                  <a:gd name="T17" fmla="*/ 1 h 8"/>
                  <a:gd name="T18" fmla="*/ 5 w 7"/>
                  <a:gd name="T19" fmla="*/ 0 h 8"/>
                  <a:gd name="T20" fmla="*/ 7 w 7"/>
                  <a:gd name="T2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8">
                    <a:moveTo>
                      <a:pt x="7" y="2"/>
                    </a:moveTo>
                    <a:cubicBezTo>
                      <a:pt x="7" y="2"/>
                      <a:pt x="7" y="3"/>
                      <a:pt x="6" y="3"/>
                    </a:cubicBezTo>
                    <a:cubicBezTo>
                      <a:pt x="6" y="3"/>
                      <a:pt x="6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6"/>
                      <a:pt x="4" y="7"/>
                      <a:pt x="4" y="8"/>
                    </a:cubicBezTo>
                    <a:cubicBezTo>
                      <a:pt x="3" y="8"/>
                      <a:pt x="3" y="8"/>
                      <a:pt x="2" y="8"/>
                    </a:cubicBezTo>
                    <a:cubicBezTo>
                      <a:pt x="2" y="8"/>
                      <a:pt x="2" y="8"/>
                      <a:pt x="1" y="8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6" y="0"/>
                      <a:pt x="7" y="1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18"/>
              <p:cNvSpPr>
                <a:spLocks/>
              </p:cNvSpPr>
              <p:nvPr/>
            </p:nvSpPr>
            <p:spPr bwMode="auto">
              <a:xfrm>
                <a:off x="7004050" y="2828925"/>
                <a:ext cx="17462" cy="14288"/>
              </a:xfrm>
              <a:custGeom>
                <a:avLst/>
                <a:gdLst>
                  <a:gd name="T0" fmla="*/ 4 w 7"/>
                  <a:gd name="T1" fmla="*/ 0 h 6"/>
                  <a:gd name="T2" fmla="*/ 6 w 7"/>
                  <a:gd name="T3" fmla="*/ 3 h 6"/>
                  <a:gd name="T4" fmla="*/ 6 w 7"/>
                  <a:gd name="T5" fmla="*/ 5 h 6"/>
                  <a:gd name="T6" fmla="*/ 3 w 7"/>
                  <a:gd name="T7" fmla="*/ 5 h 6"/>
                  <a:gd name="T8" fmla="*/ 2 w 7"/>
                  <a:gd name="T9" fmla="*/ 5 h 6"/>
                  <a:gd name="T10" fmla="*/ 1 w 7"/>
                  <a:gd name="T11" fmla="*/ 2 h 6"/>
                  <a:gd name="T12" fmla="*/ 3 w 7"/>
                  <a:gd name="T13" fmla="*/ 0 h 6"/>
                  <a:gd name="T14" fmla="*/ 4 w 7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6" y="0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5" y="6"/>
                      <a:pt x="4" y="6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3"/>
                      <a:pt x="1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19"/>
              <p:cNvSpPr>
                <a:spLocks/>
              </p:cNvSpPr>
              <p:nvPr/>
            </p:nvSpPr>
            <p:spPr bwMode="auto">
              <a:xfrm>
                <a:off x="6772275" y="2873375"/>
                <a:ext cx="15875" cy="17463"/>
              </a:xfrm>
              <a:custGeom>
                <a:avLst/>
                <a:gdLst>
                  <a:gd name="T0" fmla="*/ 2 w 6"/>
                  <a:gd name="T1" fmla="*/ 2 h 7"/>
                  <a:gd name="T2" fmla="*/ 3 w 6"/>
                  <a:gd name="T3" fmla="*/ 1 h 7"/>
                  <a:gd name="T4" fmla="*/ 4 w 6"/>
                  <a:gd name="T5" fmla="*/ 0 h 7"/>
                  <a:gd name="T6" fmla="*/ 6 w 6"/>
                  <a:gd name="T7" fmla="*/ 2 h 7"/>
                  <a:gd name="T8" fmla="*/ 6 w 6"/>
                  <a:gd name="T9" fmla="*/ 3 h 7"/>
                  <a:gd name="T10" fmla="*/ 5 w 6"/>
                  <a:gd name="T11" fmla="*/ 4 h 7"/>
                  <a:gd name="T12" fmla="*/ 5 w 6"/>
                  <a:gd name="T13" fmla="*/ 5 h 7"/>
                  <a:gd name="T14" fmla="*/ 2 w 6"/>
                  <a:gd name="T15" fmla="*/ 7 h 7"/>
                  <a:gd name="T16" fmla="*/ 0 w 6"/>
                  <a:gd name="T17" fmla="*/ 6 h 7"/>
                  <a:gd name="T18" fmla="*/ 0 w 6"/>
                  <a:gd name="T19" fmla="*/ 4 h 7"/>
                  <a:gd name="T20" fmla="*/ 2 w 6"/>
                  <a:gd name="T2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7">
                    <a:moveTo>
                      <a:pt x="2" y="2"/>
                    </a:moveTo>
                    <a:cubicBezTo>
                      <a:pt x="3" y="2"/>
                      <a:pt x="2" y="1"/>
                      <a:pt x="3" y="1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2"/>
                      <a:pt x="6" y="3"/>
                      <a:pt x="6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3" y="6"/>
                      <a:pt x="2" y="7"/>
                    </a:cubicBezTo>
                    <a:cubicBezTo>
                      <a:pt x="2" y="7"/>
                      <a:pt x="1" y="7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1" y="3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20"/>
              <p:cNvSpPr>
                <a:spLocks/>
              </p:cNvSpPr>
              <p:nvPr/>
            </p:nvSpPr>
            <p:spPr bwMode="auto">
              <a:xfrm>
                <a:off x="7048500" y="2751138"/>
                <a:ext cx="12700" cy="14288"/>
              </a:xfrm>
              <a:custGeom>
                <a:avLst/>
                <a:gdLst>
                  <a:gd name="T0" fmla="*/ 2 w 5"/>
                  <a:gd name="T1" fmla="*/ 6 h 6"/>
                  <a:gd name="T2" fmla="*/ 0 w 5"/>
                  <a:gd name="T3" fmla="*/ 4 h 6"/>
                  <a:gd name="T4" fmla="*/ 0 w 5"/>
                  <a:gd name="T5" fmla="*/ 1 h 6"/>
                  <a:gd name="T6" fmla="*/ 1 w 5"/>
                  <a:gd name="T7" fmla="*/ 0 h 6"/>
                  <a:gd name="T8" fmla="*/ 4 w 5"/>
                  <a:gd name="T9" fmla="*/ 1 h 6"/>
                  <a:gd name="T10" fmla="*/ 5 w 5"/>
                  <a:gd name="T11" fmla="*/ 3 h 6"/>
                  <a:gd name="T12" fmla="*/ 5 w 5"/>
                  <a:gd name="T13" fmla="*/ 5 h 6"/>
                  <a:gd name="T14" fmla="*/ 3 w 5"/>
                  <a:gd name="T15" fmla="*/ 6 h 6"/>
                  <a:gd name="T16" fmla="*/ 2 w 5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6">
                    <a:moveTo>
                      <a:pt x="2" y="6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4" y="5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21"/>
              <p:cNvSpPr>
                <a:spLocks/>
              </p:cNvSpPr>
              <p:nvPr/>
            </p:nvSpPr>
            <p:spPr bwMode="auto">
              <a:xfrm>
                <a:off x="7053263" y="2805113"/>
                <a:ext cx="17462" cy="31750"/>
              </a:xfrm>
              <a:custGeom>
                <a:avLst/>
                <a:gdLst>
                  <a:gd name="T0" fmla="*/ 6 w 7"/>
                  <a:gd name="T1" fmla="*/ 1 h 13"/>
                  <a:gd name="T2" fmla="*/ 5 w 7"/>
                  <a:gd name="T3" fmla="*/ 7 h 13"/>
                  <a:gd name="T4" fmla="*/ 3 w 7"/>
                  <a:gd name="T5" fmla="*/ 12 h 13"/>
                  <a:gd name="T6" fmla="*/ 2 w 7"/>
                  <a:gd name="T7" fmla="*/ 12 h 13"/>
                  <a:gd name="T8" fmla="*/ 1 w 7"/>
                  <a:gd name="T9" fmla="*/ 13 h 13"/>
                  <a:gd name="T10" fmla="*/ 1 w 7"/>
                  <a:gd name="T11" fmla="*/ 11 h 13"/>
                  <a:gd name="T12" fmla="*/ 1 w 7"/>
                  <a:gd name="T13" fmla="*/ 11 h 13"/>
                  <a:gd name="T14" fmla="*/ 5 w 7"/>
                  <a:gd name="T15" fmla="*/ 3 h 13"/>
                  <a:gd name="T16" fmla="*/ 5 w 7"/>
                  <a:gd name="T17" fmla="*/ 2 h 13"/>
                  <a:gd name="T18" fmla="*/ 5 w 7"/>
                  <a:gd name="T19" fmla="*/ 0 h 13"/>
                  <a:gd name="T20" fmla="*/ 6 w 7"/>
                  <a:gd name="T21" fmla="*/ 0 h 13"/>
                  <a:gd name="T22" fmla="*/ 7 w 7"/>
                  <a:gd name="T23" fmla="*/ 1 h 13"/>
                  <a:gd name="T24" fmla="*/ 6 w 7"/>
                  <a:gd name="T25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13">
                    <a:moveTo>
                      <a:pt x="6" y="1"/>
                    </a:moveTo>
                    <a:cubicBezTo>
                      <a:pt x="6" y="3"/>
                      <a:pt x="6" y="5"/>
                      <a:pt x="5" y="7"/>
                    </a:cubicBezTo>
                    <a:cubicBezTo>
                      <a:pt x="4" y="9"/>
                      <a:pt x="3" y="10"/>
                      <a:pt x="3" y="12"/>
                    </a:cubicBezTo>
                    <a:cubicBezTo>
                      <a:pt x="3" y="12"/>
                      <a:pt x="2" y="12"/>
                      <a:pt x="2" y="12"/>
                    </a:cubicBezTo>
                    <a:cubicBezTo>
                      <a:pt x="2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8"/>
                      <a:pt x="4" y="6"/>
                      <a:pt x="5" y="3"/>
                    </a:cubicBezTo>
                    <a:cubicBezTo>
                      <a:pt x="5" y="3"/>
                      <a:pt x="6" y="2"/>
                      <a:pt x="5" y="2"/>
                    </a:cubicBezTo>
                    <a:cubicBezTo>
                      <a:pt x="4" y="1"/>
                      <a:pt x="4" y="1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Freeform 523"/>
            <p:cNvSpPr>
              <a:spLocks noEditPoints="1"/>
            </p:cNvSpPr>
            <p:nvPr/>
          </p:nvSpPr>
          <p:spPr bwMode="auto">
            <a:xfrm>
              <a:off x="5941902" y="4880653"/>
              <a:ext cx="290731" cy="351072"/>
            </a:xfrm>
            <a:custGeom>
              <a:avLst/>
              <a:gdLst>
                <a:gd name="T0" fmla="*/ 16 w 242"/>
                <a:gd name="T1" fmla="*/ 146 h 292"/>
                <a:gd name="T2" fmla="*/ 47 w 242"/>
                <a:gd name="T3" fmla="*/ 53 h 292"/>
                <a:gd name="T4" fmla="*/ 129 w 242"/>
                <a:gd name="T5" fmla="*/ 27 h 292"/>
                <a:gd name="T6" fmla="*/ 173 w 242"/>
                <a:gd name="T7" fmla="*/ 84 h 292"/>
                <a:gd name="T8" fmla="*/ 143 w 242"/>
                <a:gd name="T9" fmla="*/ 103 h 292"/>
                <a:gd name="T10" fmla="*/ 184 w 242"/>
                <a:gd name="T11" fmla="*/ 135 h 292"/>
                <a:gd name="T12" fmla="*/ 154 w 242"/>
                <a:gd name="T13" fmla="*/ 267 h 292"/>
                <a:gd name="T14" fmla="*/ 183 w 242"/>
                <a:gd name="T15" fmla="*/ 281 h 292"/>
                <a:gd name="T16" fmla="*/ 86 w 242"/>
                <a:gd name="T17" fmla="*/ 285 h 292"/>
                <a:gd name="T18" fmla="*/ 76 w 242"/>
                <a:gd name="T19" fmla="*/ 240 h 292"/>
                <a:gd name="T20" fmla="*/ 85 w 242"/>
                <a:gd name="T21" fmla="*/ 22 h 292"/>
                <a:gd name="T22" fmla="*/ 160 w 242"/>
                <a:gd name="T23" fmla="*/ 191 h 292"/>
                <a:gd name="T24" fmla="*/ 131 w 242"/>
                <a:gd name="T25" fmla="*/ 178 h 292"/>
                <a:gd name="T26" fmla="*/ 153 w 242"/>
                <a:gd name="T27" fmla="*/ 173 h 292"/>
                <a:gd name="T28" fmla="*/ 119 w 242"/>
                <a:gd name="T29" fmla="*/ 168 h 292"/>
                <a:gd name="T30" fmla="*/ 181 w 242"/>
                <a:gd name="T31" fmla="*/ 181 h 292"/>
                <a:gd name="T32" fmla="*/ 203 w 242"/>
                <a:gd name="T33" fmla="*/ 181 h 292"/>
                <a:gd name="T34" fmla="*/ 207 w 242"/>
                <a:gd name="T35" fmla="*/ 140 h 292"/>
                <a:gd name="T36" fmla="*/ 221 w 242"/>
                <a:gd name="T37" fmla="*/ 155 h 292"/>
                <a:gd name="T38" fmla="*/ 220 w 242"/>
                <a:gd name="T39" fmla="*/ 141 h 292"/>
                <a:gd name="T40" fmla="*/ 136 w 242"/>
                <a:gd name="T41" fmla="*/ 148 h 292"/>
                <a:gd name="T42" fmla="*/ 68 w 242"/>
                <a:gd name="T43" fmla="*/ 267 h 292"/>
                <a:gd name="T44" fmla="*/ 181 w 242"/>
                <a:gd name="T45" fmla="*/ 205 h 292"/>
                <a:gd name="T46" fmla="*/ 52 w 242"/>
                <a:gd name="T47" fmla="*/ 113 h 292"/>
                <a:gd name="T48" fmla="*/ 46 w 242"/>
                <a:gd name="T49" fmla="*/ 202 h 292"/>
                <a:gd name="T50" fmla="*/ 150 w 242"/>
                <a:gd name="T51" fmla="*/ 40 h 292"/>
                <a:gd name="T52" fmla="*/ 208 w 242"/>
                <a:gd name="T53" fmla="*/ 205 h 292"/>
                <a:gd name="T54" fmla="*/ 61 w 242"/>
                <a:gd name="T55" fmla="*/ 102 h 292"/>
                <a:gd name="T56" fmla="*/ 222 w 242"/>
                <a:gd name="T57" fmla="*/ 166 h 292"/>
                <a:gd name="T58" fmla="*/ 165 w 242"/>
                <a:gd name="T59" fmla="*/ 182 h 292"/>
                <a:gd name="T60" fmla="*/ 19 w 242"/>
                <a:gd name="T61" fmla="*/ 140 h 292"/>
                <a:gd name="T62" fmla="*/ 206 w 242"/>
                <a:gd name="T63" fmla="*/ 190 h 292"/>
                <a:gd name="T64" fmla="*/ 102 w 242"/>
                <a:gd name="T65" fmla="*/ 173 h 292"/>
                <a:gd name="T66" fmla="*/ 107 w 242"/>
                <a:gd name="T67" fmla="*/ 163 h 292"/>
                <a:gd name="T68" fmla="*/ 125 w 242"/>
                <a:gd name="T69" fmla="*/ 66 h 292"/>
                <a:gd name="T70" fmla="*/ 214 w 242"/>
                <a:gd name="T71" fmla="*/ 179 h 292"/>
                <a:gd name="T72" fmla="*/ 57 w 242"/>
                <a:gd name="T73" fmla="*/ 48 h 292"/>
                <a:gd name="T74" fmla="*/ 94 w 242"/>
                <a:gd name="T75" fmla="*/ 170 h 292"/>
                <a:gd name="T76" fmla="*/ 239 w 242"/>
                <a:gd name="T77" fmla="*/ 177 h 292"/>
                <a:gd name="T78" fmla="*/ 76 w 242"/>
                <a:gd name="T79" fmla="*/ 58 h 292"/>
                <a:gd name="T80" fmla="*/ 68 w 242"/>
                <a:gd name="T81" fmla="*/ 90 h 292"/>
                <a:gd name="T82" fmla="*/ 186 w 242"/>
                <a:gd name="T83" fmla="*/ 201 h 292"/>
                <a:gd name="T84" fmla="*/ 164 w 242"/>
                <a:gd name="T85" fmla="*/ 92 h 292"/>
                <a:gd name="T86" fmla="*/ 153 w 242"/>
                <a:gd name="T87" fmla="*/ 190 h 292"/>
                <a:gd name="T88" fmla="*/ 134 w 242"/>
                <a:gd name="T89" fmla="*/ 149 h 292"/>
                <a:gd name="T90" fmla="*/ 91 w 242"/>
                <a:gd name="T91" fmla="*/ 118 h 292"/>
                <a:gd name="T92" fmla="*/ 74 w 242"/>
                <a:gd name="T93" fmla="*/ 195 h 292"/>
                <a:gd name="T94" fmla="*/ 157 w 242"/>
                <a:gd name="T95" fmla="*/ 183 h 292"/>
                <a:gd name="T96" fmla="*/ 123 w 242"/>
                <a:gd name="T97" fmla="*/ 160 h 292"/>
                <a:gd name="T98" fmla="*/ 154 w 242"/>
                <a:gd name="T99" fmla="*/ 27 h 292"/>
                <a:gd name="T100" fmla="*/ 163 w 242"/>
                <a:gd name="T101" fmla="*/ 100 h 292"/>
                <a:gd name="T102" fmla="*/ 210 w 242"/>
                <a:gd name="T103" fmla="*/ 199 h 292"/>
                <a:gd name="T104" fmla="*/ 218 w 242"/>
                <a:gd name="T105" fmla="*/ 191 h 292"/>
                <a:gd name="T106" fmla="*/ 207 w 242"/>
                <a:gd name="T107" fmla="*/ 183 h 292"/>
                <a:gd name="T108" fmla="*/ 171 w 242"/>
                <a:gd name="T109" fmla="*/ 68 h 292"/>
                <a:gd name="T110" fmla="*/ 212 w 242"/>
                <a:gd name="T111" fmla="*/ 190 h 292"/>
                <a:gd name="T112" fmla="*/ 130 w 242"/>
                <a:gd name="T113" fmla="*/ 179 h 292"/>
                <a:gd name="T114" fmla="*/ 189 w 242"/>
                <a:gd name="T115" fmla="*/ 190 h 292"/>
                <a:gd name="T116" fmla="*/ 140 w 242"/>
                <a:gd name="T117" fmla="*/ 164 h 292"/>
                <a:gd name="T118" fmla="*/ 152 w 242"/>
                <a:gd name="T119" fmla="*/ 37 h 292"/>
                <a:gd name="T120" fmla="*/ 45 w 242"/>
                <a:gd name="T121" fmla="*/ 210 h 292"/>
                <a:gd name="T122" fmla="*/ 116 w 242"/>
                <a:gd name="T123" fmla="*/ 71 h 292"/>
                <a:gd name="T124" fmla="*/ 43 w 242"/>
                <a:gd name="T125" fmla="*/ 179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2" h="292">
                  <a:moveTo>
                    <a:pt x="79" y="176"/>
                  </a:moveTo>
                  <a:cubicBezTo>
                    <a:pt x="78" y="175"/>
                    <a:pt x="77" y="175"/>
                    <a:pt x="76" y="174"/>
                  </a:cubicBezTo>
                  <a:cubicBezTo>
                    <a:pt x="74" y="173"/>
                    <a:pt x="72" y="172"/>
                    <a:pt x="70" y="173"/>
                  </a:cubicBezTo>
                  <a:cubicBezTo>
                    <a:pt x="67" y="173"/>
                    <a:pt x="64" y="173"/>
                    <a:pt x="61" y="174"/>
                  </a:cubicBezTo>
                  <a:cubicBezTo>
                    <a:pt x="59" y="174"/>
                    <a:pt x="57" y="175"/>
                    <a:pt x="56" y="176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5" y="177"/>
                    <a:pt x="54" y="177"/>
                    <a:pt x="53" y="178"/>
                  </a:cubicBezTo>
                  <a:cubicBezTo>
                    <a:pt x="52" y="178"/>
                    <a:pt x="52" y="178"/>
                    <a:pt x="51" y="178"/>
                  </a:cubicBezTo>
                  <a:cubicBezTo>
                    <a:pt x="50" y="180"/>
                    <a:pt x="48" y="181"/>
                    <a:pt x="46" y="182"/>
                  </a:cubicBezTo>
                  <a:cubicBezTo>
                    <a:pt x="46" y="182"/>
                    <a:pt x="46" y="182"/>
                    <a:pt x="46" y="182"/>
                  </a:cubicBezTo>
                  <a:cubicBezTo>
                    <a:pt x="45" y="184"/>
                    <a:pt x="43" y="185"/>
                    <a:pt x="41" y="186"/>
                  </a:cubicBezTo>
                  <a:cubicBezTo>
                    <a:pt x="39" y="187"/>
                    <a:pt x="37" y="188"/>
                    <a:pt x="35" y="188"/>
                  </a:cubicBezTo>
                  <a:cubicBezTo>
                    <a:pt x="29" y="191"/>
                    <a:pt x="23" y="191"/>
                    <a:pt x="16" y="189"/>
                  </a:cubicBezTo>
                  <a:cubicBezTo>
                    <a:pt x="13" y="188"/>
                    <a:pt x="10" y="186"/>
                    <a:pt x="7" y="183"/>
                  </a:cubicBezTo>
                  <a:cubicBezTo>
                    <a:pt x="5" y="180"/>
                    <a:pt x="4" y="178"/>
                    <a:pt x="3" y="175"/>
                  </a:cubicBezTo>
                  <a:cubicBezTo>
                    <a:pt x="2" y="174"/>
                    <a:pt x="2" y="173"/>
                    <a:pt x="2" y="172"/>
                  </a:cubicBezTo>
                  <a:cubicBezTo>
                    <a:pt x="0" y="164"/>
                    <a:pt x="1" y="156"/>
                    <a:pt x="4" y="149"/>
                  </a:cubicBezTo>
                  <a:cubicBezTo>
                    <a:pt x="6" y="144"/>
                    <a:pt x="8" y="141"/>
                    <a:pt x="12" y="138"/>
                  </a:cubicBezTo>
                  <a:cubicBezTo>
                    <a:pt x="14" y="136"/>
                    <a:pt x="17" y="134"/>
                    <a:pt x="21" y="133"/>
                  </a:cubicBezTo>
                  <a:cubicBezTo>
                    <a:pt x="24" y="132"/>
                    <a:pt x="28" y="133"/>
                    <a:pt x="31" y="135"/>
                  </a:cubicBezTo>
                  <a:cubicBezTo>
                    <a:pt x="32" y="135"/>
                    <a:pt x="34" y="136"/>
                    <a:pt x="35" y="137"/>
                  </a:cubicBezTo>
                  <a:cubicBezTo>
                    <a:pt x="36" y="138"/>
                    <a:pt x="37" y="139"/>
                    <a:pt x="39" y="140"/>
                  </a:cubicBezTo>
                  <a:cubicBezTo>
                    <a:pt x="42" y="141"/>
                    <a:pt x="43" y="144"/>
                    <a:pt x="44" y="147"/>
                  </a:cubicBezTo>
                  <a:cubicBezTo>
                    <a:pt x="44" y="149"/>
                    <a:pt x="44" y="150"/>
                    <a:pt x="44" y="152"/>
                  </a:cubicBezTo>
                  <a:cubicBezTo>
                    <a:pt x="43" y="156"/>
                    <a:pt x="40" y="158"/>
                    <a:pt x="37" y="160"/>
                  </a:cubicBezTo>
                  <a:cubicBezTo>
                    <a:pt x="34" y="161"/>
                    <a:pt x="32" y="161"/>
                    <a:pt x="3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8" y="160"/>
                    <a:pt x="27" y="160"/>
                    <a:pt x="27" y="159"/>
                  </a:cubicBezTo>
                  <a:cubicBezTo>
                    <a:pt x="27" y="159"/>
                    <a:pt x="26" y="159"/>
                    <a:pt x="26" y="158"/>
                  </a:cubicBezTo>
                  <a:cubicBezTo>
                    <a:pt x="25" y="157"/>
                    <a:pt x="24" y="156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4"/>
                    <a:pt x="25" y="153"/>
                    <a:pt x="26" y="154"/>
                  </a:cubicBezTo>
                  <a:cubicBezTo>
                    <a:pt x="26" y="154"/>
                    <a:pt x="27" y="154"/>
                    <a:pt x="27" y="155"/>
                  </a:cubicBezTo>
                  <a:cubicBezTo>
                    <a:pt x="27" y="155"/>
                    <a:pt x="28" y="155"/>
                    <a:pt x="28" y="155"/>
                  </a:cubicBezTo>
                  <a:cubicBezTo>
                    <a:pt x="29" y="155"/>
                    <a:pt x="31" y="155"/>
                    <a:pt x="32" y="155"/>
                  </a:cubicBezTo>
                  <a:cubicBezTo>
                    <a:pt x="33" y="155"/>
                    <a:pt x="33" y="154"/>
                    <a:pt x="33" y="153"/>
                  </a:cubicBezTo>
                  <a:cubicBezTo>
                    <a:pt x="34" y="152"/>
                    <a:pt x="33" y="151"/>
                    <a:pt x="33" y="149"/>
                  </a:cubicBezTo>
                  <a:cubicBezTo>
                    <a:pt x="33" y="148"/>
                    <a:pt x="33" y="146"/>
                    <a:pt x="32" y="145"/>
                  </a:cubicBezTo>
                  <a:cubicBezTo>
                    <a:pt x="30" y="142"/>
                    <a:pt x="28" y="141"/>
                    <a:pt x="25" y="142"/>
                  </a:cubicBezTo>
                  <a:cubicBezTo>
                    <a:pt x="24" y="142"/>
                    <a:pt x="22" y="142"/>
                    <a:pt x="21" y="143"/>
                  </a:cubicBezTo>
                  <a:cubicBezTo>
                    <a:pt x="19" y="144"/>
                    <a:pt x="18" y="145"/>
                    <a:pt x="16" y="146"/>
                  </a:cubicBezTo>
                  <a:cubicBezTo>
                    <a:pt x="13" y="149"/>
                    <a:pt x="11" y="154"/>
                    <a:pt x="11" y="158"/>
                  </a:cubicBezTo>
                  <a:cubicBezTo>
                    <a:pt x="11" y="161"/>
                    <a:pt x="11" y="164"/>
                    <a:pt x="11" y="167"/>
                  </a:cubicBezTo>
                  <a:cubicBezTo>
                    <a:pt x="12" y="169"/>
                    <a:pt x="12" y="170"/>
                    <a:pt x="13" y="172"/>
                  </a:cubicBezTo>
                  <a:cubicBezTo>
                    <a:pt x="14" y="174"/>
                    <a:pt x="16" y="177"/>
                    <a:pt x="18" y="179"/>
                  </a:cubicBezTo>
                  <a:cubicBezTo>
                    <a:pt x="20" y="180"/>
                    <a:pt x="21" y="180"/>
                    <a:pt x="23" y="180"/>
                  </a:cubicBezTo>
                  <a:cubicBezTo>
                    <a:pt x="28" y="180"/>
                    <a:pt x="32" y="179"/>
                    <a:pt x="36" y="177"/>
                  </a:cubicBezTo>
                  <a:cubicBezTo>
                    <a:pt x="37" y="176"/>
                    <a:pt x="38" y="176"/>
                    <a:pt x="39" y="175"/>
                  </a:cubicBezTo>
                  <a:cubicBezTo>
                    <a:pt x="42" y="173"/>
                    <a:pt x="46" y="171"/>
                    <a:pt x="49" y="170"/>
                  </a:cubicBezTo>
                  <a:cubicBezTo>
                    <a:pt x="50" y="169"/>
                    <a:pt x="51" y="169"/>
                    <a:pt x="52" y="168"/>
                  </a:cubicBezTo>
                  <a:cubicBezTo>
                    <a:pt x="55" y="166"/>
                    <a:pt x="58" y="165"/>
                    <a:pt x="61" y="164"/>
                  </a:cubicBezTo>
                  <a:cubicBezTo>
                    <a:pt x="62" y="164"/>
                    <a:pt x="63" y="164"/>
                    <a:pt x="64" y="164"/>
                  </a:cubicBezTo>
                  <a:cubicBezTo>
                    <a:pt x="65" y="164"/>
                    <a:pt x="66" y="164"/>
                    <a:pt x="67" y="164"/>
                  </a:cubicBezTo>
                  <a:cubicBezTo>
                    <a:pt x="67" y="164"/>
                    <a:pt x="67" y="164"/>
                    <a:pt x="67" y="163"/>
                  </a:cubicBezTo>
                  <a:cubicBezTo>
                    <a:pt x="64" y="160"/>
                    <a:pt x="61" y="158"/>
                    <a:pt x="58" y="154"/>
                  </a:cubicBezTo>
                  <a:cubicBezTo>
                    <a:pt x="55" y="149"/>
                    <a:pt x="52" y="143"/>
                    <a:pt x="51" y="137"/>
                  </a:cubicBezTo>
                  <a:cubicBezTo>
                    <a:pt x="50" y="133"/>
                    <a:pt x="49" y="129"/>
                    <a:pt x="50" y="125"/>
                  </a:cubicBezTo>
                  <a:cubicBezTo>
                    <a:pt x="50" y="120"/>
                    <a:pt x="50" y="115"/>
                    <a:pt x="51" y="110"/>
                  </a:cubicBezTo>
                  <a:cubicBezTo>
                    <a:pt x="52" y="103"/>
                    <a:pt x="54" y="96"/>
                    <a:pt x="57" y="89"/>
                  </a:cubicBezTo>
                  <a:cubicBezTo>
                    <a:pt x="60" y="80"/>
                    <a:pt x="65" y="71"/>
                    <a:pt x="71" y="63"/>
                  </a:cubicBezTo>
                  <a:cubicBezTo>
                    <a:pt x="74" y="58"/>
                    <a:pt x="77" y="52"/>
                    <a:pt x="79" y="47"/>
                  </a:cubicBezTo>
                  <a:cubicBezTo>
                    <a:pt x="80" y="42"/>
                    <a:pt x="81" y="38"/>
                    <a:pt x="80" y="34"/>
                  </a:cubicBezTo>
                  <a:cubicBezTo>
                    <a:pt x="80" y="32"/>
                    <a:pt x="80" y="30"/>
                    <a:pt x="79" y="28"/>
                  </a:cubicBezTo>
                  <a:cubicBezTo>
                    <a:pt x="78" y="24"/>
                    <a:pt x="76" y="20"/>
                    <a:pt x="71" y="18"/>
                  </a:cubicBezTo>
                  <a:cubicBezTo>
                    <a:pt x="71" y="17"/>
                    <a:pt x="71" y="17"/>
                    <a:pt x="70" y="17"/>
                  </a:cubicBezTo>
                  <a:cubicBezTo>
                    <a:pt x="65" y="17"/>
                    <a:pt x="60" y="18"/>
                    <a:pt x="55" y="19"/>
                  </a:cubicBezTo>
                  <a:cubicBezTo>
                    <a:pt x="53" y="20"/>
                    <a:pt x="52" y="21"/>
                    <a:pt x="50" y="21"/>
                  </a:cubicBezTo>
                  <a:cubicBezTo>
                    <a:pt x="49" y="22"/>
                    <a:pt x="48" y="23"/>
                    <a:pt x="47" y="24"/>
                  </a:cubicBezTo>
                  <a:cubicBezTo>
                    <a:pt x="44" y="27"/>
                    <a:pt x="42" y="30"/>
                    <a:pt x="41" y="34"/>
                  </a:cubicBezTo>
                  <a:cubicBezTo>
                    <a:pt x="40" y="36"/>
                    <a:pt x="40" y="39"/>
                    <a:pt x="41" y="41"/>
                  </a:cubicBezTo>
                  <a:cubicBezTo>
                    <a:pt x="43" y="44"/>
                    <a:pt x="43" y="44"/>
                    <a:pt x="47" y="45"/>
                  </a:cubicBezTo>
                  <a:cubicBezTo>
                    <a:pt x="48" y="46"/>
                    <a:pt x="49" y="46"/>
                    <a:pt x="51" y="46"/>
                  </a:cubicBezTo>
                  <a:cubicBezTo>
                    <a:pt x="52" y="46"/>
                    <a:pt x="54" y="46"/>
                    <a:pt x="55" y="46"/>
                  </a:cubicBezTo>
                  <a:cubicBezTo>
                    <a:pt x="59" y="44"/>
                    <a:pt x="61" y="41"/>
                    <a:pt x="63" y="38"/>
                  </a:cubicBezTo>
                  <a:cubicBezTo>
                    <a:pt x="63" y="37"/>
                    <a:pt x="64" y="37"/>
                    <a:pt x="64" y="36"/>
                  </a:cubicBezTo>
                  <a:cubicBezTo>
                    <a:pt x="65" y="35"/>
                    <a:pt x="65" y="35"/>
                    <a:pt x="66" y="36"/>
                  </a:cubicBezTo>
                  <a:cubicBezTo>
                    <a:pt x="66" y="36"/>
                    <a:pt x="67" y="36"/>
                    <a:pt x="67" y="36"/>
                  </a:cubicBezTo>
                  <a:cubicBezTo>
                    <a:pt x="67" y="36"/>
                    <a:pt x="68" y="37"/>
                    <a:pt x="68" y="37"/>
                  </a:cubicBezTo>
                  <a:cubicBezTo>
                    <a:pt x="68" y="38"/>
                    <a:pt x="67" y="38"/>
                    <a:pt x="67" y="39"/>
                  </a:cubicBezTo>
                  <a:cubicBezTo>
                    <a:pt x="66" y="44"/>
                    <a:pt x="63" y="47"/>
                    <a:pt x="59" y="50"/>
                  </a:cubicBezTo>
                  <a:cubicBezTo>
                    <a:pt x="56" y="53"/>
                    <a:pt x="53" y="54"/>
                    <a:pt x="49" y="53"/>
                  </a:cubicBezTo>
                  <a:cubicBezTo>
                    <a:pt x="48" y="53"/>
                    <a:pt x="48" y="53"/>
                    <a:pt x="47" y="53"/>
                  </a:cubicBezTo>
                  <a:cubicBezTo>
                    <a:pt x="47" y="53"/>
                    <a:pt x="46" y="53"/>
                    <a:pt x="46" y="53"/>
                  </a:cubicBezTo>
                  <a:cubicBezTo>
                    <a:pt x="45" y="53"/>
                    <a:pt x="45" y="53"/>
                    <a:pt x="44" y="53"/>
                  </a:cubicBezTo>
                  <a:cubicBezTo>
                    <a:pt x="44" y="53"/>
                    <a:pt x="44" y="53"/>
                    <a:pt x="44" y="52"/>
                  </a:cubicBezTo>
                  <a:cubicBezTo>
                    <a:pt x="42" y="53"/>
                    <a:pt x="42" y="53"/>
                    <a:pt x="41" y="52"/>
                  </a:cubicBezTo>
                  <a:cubicBezTo>
                    <a:pt x="41" y="52"/>
                    <a:pt x="40" y="51"/>
                    <a:pt x="39" y="51"/>
                  </a:cubicBezTo>
                  <a:cubicBezTo>
                    <a:pt x="37" y="49"/>
                    <a:pt x="35" y="47"/>
                    <a:pt x="34" y="44"/>
                  </a:cubicBezTo>
                  <a:cubicBezTo>
                    <a:pt x="33" y="43"/>
                    <a:pt x="32" y="41"/>
                    <a:pt x="32" y="39"/>
                  </a:cubicBezTo>
                  <a:cubicBezTo>
                    <a:pt x="32" y="34"/>
                    <a:pt x="33" y="30"/>
                    <a:pt x="34" y="26"/>
                  </a:cubicBezTo>
                  <a:cubicBezTo>
                    <a:pt x="37" y="19"/>
                    <a:pt x="41" y="13"/>
                    <a:pt x="46" y="9"/>
                  </a:cubicBezTo>
                  <a:cubicBezTo>
                    <a:pt x="51" y="4"/>
                    <a:pt x="57" y="1"/>
                    <a:pt x="64" y="0"/>
                  </a:cubicBezTo>
                  <a:cubicBezTo>
                    <a:pt x="67" y="0"/>
                    <a:pt x="69" y="0"/>
                    <a:pt x="72" y="0"/>
                  </a:cubicBezTo>
                  <a:cubicBezTo>
                    <a:pt x="75" y="0"/>
                    <a:pt x="78" y="1"/>
                    <a:pt x="82" y="2"/>
                  </a:cubicBezTo>
                  <a:cubicBezTo>
                    <a:pt x="88" y="4"/>
                    <a:pt x="92" y="8"/>
                    <a:pt x="94" y="14"/>
                  </a:cubicBezTo>
                  <a:cubicBezTo>
                    <a:pt x="97" y="20"/>
                    <a:pt x="97" y="26"/>
                    <a:pt x="96" y="33"/>
                  </a:cubicBezTo>
                  <a:cubicBezTo>
                    <a:pt x="95" y="41"/>
                    <a:pt x="93" y="49"/>
                    <a:pt x="90" y="57"/>
                  </a:cubicBezTo>
                  <a:cubicBezTo>
                    <a:pt x="87" y="64"/>
                    <a:pt x="83" y="72"/>
                    <a:pt x="80" y="79"/>
                  </a:cubicBezTo>
                  <a:cubicBezTo>
                    <a:pt x="78" y="82"/>
                    <a:pt x="76" y="86"/>
                    <a:pt x="74" y="89"/>
                  </a:cubicBezTo>
                  <a:cubicBezTo>
                    <a:pt x="72" y="95"/>
                    <a:pt x="69" y="101"/>
                    <a:pt x="68" y="107"/>
                  </a:cubicBezTo>
                  <a:cubicBezTo>
                    <a:pt x="66" y="113"/>
                    <a:pt x="66" y="119"/>
                    <a:pt x="66" y="124"/>
                  </a:cubicBezTo>
                  <a:cubicBezTo>
                    <a:pt x="66" y="128"/>
                    <a:pt x="67" y="132"/>
                    <a:pt x="67" y="135"/>
                  </a:cubicBezTo>
                  <a:cubicBezTo>
                    <a:pt x="68" y="137"/>
                    <a:pt x="68" y="138"/>
                    <a:pt x="68" y="139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69" y="139"/>
                    <a:pt x="69" y="139"/>
                    <a:pt x="69" y="138"/>
                  </a:cubicBezTo>
                  <a:cubicBezTo>
                    <a:pt x="68" y="132"/>
                    <a:pt x="69" y="126"/>
                    <a:pt x="70" y="121"/>
                  </a:cubicBezTo>
                  <a:cubicBezTo>
                    <a:pt x="73" y="112"/>
                    <a:pt x="76" y="104"/>
                    <a:pt x="81" y="97"/>
                  </a:cubicBezTo>
                  <a:cubicBezTo>
                    <a:pt x="85" y="92"/>
                    <a:pt x="89" y="87"/>
                    <a:pt x="94" y="82"/>
                  </a:cubicBezTo>
                  <a:cubicBezTo>
                    <a:pt x="97" y="79"/>
                    <a:pt x="101" y="76"/>
                    <a:pt x="105" y="73"/>
                  </a:cubicBezTo>
                  <a:cubicBezTo>
                    <a:pt x="106" y="72"/>
                    <a:pt x="107" y="71"/>
                    <a:pt x="108" y="69"/>
                  </a:cubicBezTo>
                  <a:cubicBezTo>
                    <a:pt x="113" y="65"/>
                    <a:pt x="118" y="60"/>
                    <a:pt x="124" y="56"/>
                  </a:cubicBezTo>
                  <a:cubicBezTo>
                    <a:pt x="127" y="53"/>
                    <a:pt x="130" y="50"/>
                    <a:pt x="133" y="48"/>
                  </a:cubicBezTo>
                  <a:cubicBezTo>
                    <a:pt x="135" y="46"/>
                    <a:pt x="137" y="44"/>
                    <a:pt x="139" y="42"/>
                  </a:cubicBezTo>
                  <a:cubicBezTo>
                    <a:pt x="142" y="39"/>
                    <a:pt x="144" y="35"/>
                    <a:pt x="145" y="30"/>
                  </a:cubicBezTo>
                  <a:cubicBezTo>
                    <a:pt x="146" y="26"/>
                    <a:pt x="146" y="22"/>
                    <a:pt x="144" y="18"/>
                  </a:cubicBezTo>
                  <a:cubicBezTo>
                    <a:pt x="142" y="15"/>
                    <a:pt x="140" y="13"/>
                    <a:pt x="137" y="13"/>
                  </a:cubicBezTo>
                  <a:cubicBezTo>
                    <a:pt x="136" y="13"/>
                    <a:pt x="135" y="13"/>
                    <a:pt x="133" y="13"/>
                  </a:cubicBezTo>
                  <a:cubicBezTo>
                    <a:pt x="131" y="13"/>
                    <a:pt x="130" y="13"/>
                    <a:pt x="128" y="14"/>
                  </a:cubicBezTo>
                  <a:cubicBezTo>
                    <a:pt x="126" y="14"/>
                    <a:pt x="125" y="15"/>
                    <a:pt x="124" y="16"/>
                  </a:cubicBezTo>
                  <a:cubicBezTo>
                    <a:pt x="124" y="16"/>
                    <a:pt x="123" y="17"/>
                    <a:pt x="123" y="17"/>
                  </a:cubicBezTo>
                  <a:cubicBezTo>
                    <a:pt x="123" y="18"/>
                    <a:pt x="123" y="20"/>
                    <a:pt x="123" y="21"/>
                  </a:cubicBezTo>
                  <a:cubicBezTo>
                    <a:pt x="123" y="21"/>
                    <a:pt x="123" y="22"/>
                    <a:pt x="123" y="22"/>
                  </a:cubicBezTo>
                  <a:cubicBezTo>
                    <a:pt x="124" y="24"/>
                    <a:pt x="126" y="26"/>
                    <a:pt x="129" y="27"/>
                  </a:cubicBezTo>
                  <a:cubicBezTo>
                    <a:pt x="129" y="27"/>
                    <a:pt x="130" y="27"/>
                    <a:pt x="130" y="26"/>
                  </a:cubicBezTo>
                  <a:cubicBezTo>
                    <a:pt x="131" y="25"/>
                    <a:pt x="132" y="25"/>
                    <a:pt x="134" y="25"/>
                  </a:cubicBezTo>
                  <a:cubicBezTo>
                    <a:pt x="134" y="26"/>
                    <a:pt x="134" y="25"/>
                    <a:pt x="135" y="25"/>
                  </a:cubicBezTo>
                  <a:cubicBezTo>
                    <a:pt x="135" y="25"/>
                    <a:pt x="136" y="25"/>
                    <a:pt x="136" y="26"/>
                  </a:cubicBezTo>
                  <a:cubicBezTo>
                    <a:pt x="137" y="26"/>
                    <a:pt x="136" y="27"/>
                    <a:pt x="136" y="27"/>
                  </a:cubicBezTo>
                  <a:cubicBezTo>
                    <a:pt x="136" y="28"/>
                    <a:pt x="135" y="28"/>
                    <a:pt x="135" y="28"/>
                  </a:cubicBezTo>
                  <a:cubicBezTo>
                    <a:pt x="135" y="31"/>
                    <a:pt x="132" y="33"/>
                    <a:pt x="129" y="32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7" y="31"/>
                    <a:pt x="126" y="31"/>
                    <a:pt x="124" y="31"/>
                  </a:cubicBezTo>
                  <a:cubicBezTo>
                    <a:pt x="122" y="32"/>
                    <a:pt x="120" y="31"/>
                    <a:pt x="119" y="29"/>
                  </a:cubicBezTo>
                  <a:cubicBezTo>
                    <a:pt x="118" y="28"/>
                    <a:pt x="118" y="26"/>
                    <a:pt x="118" y="24"/>
                  </a:cubicBezTo>
                  <a:cubicBezTo>
                    <a:pt x="117" y="22"/>
                    <a:pt x="117" y="19"/>
                    <a:pt x="118" y="17"/>
                  </a:cubicBezTo>
                  <a:cubicBezTo>
                    <a:pt x="118" y="16"/>
                    <a:pt x="118" y="15"/>
                    <a:pt x="118" y="15"/>
                  </a:cubicBezTo>
                  <a:cubicBezTo>
                    <a:pt x="119" y="10"/>
                    <a:pt x="122" y="7"/>
                    <a:pt x="126" y="4"/>
                  </a:cubicBezTo>
                  <a:cubicBezTo>
                    <a:pt x="128" y="2"/>
                    <a:pt x="132" y="1"/>
                    <a:pt x="135" y="1"/>
                  </a:cubicBezTo>
                  <a:cubicBezTo>
                    <a:pt x="139" y="1"/>
                    <a:pt x="143" y="1"/>
                    <a:pt x="147" y="2"/>
                  </a:cubicBezTo>
                  <a:cubicBezTo>
                    <a:pt x="149" y="2"/>
                    <a:pt x="150" y="3"/>
                    <a:pt x="151" y="3"/>
                  </a:cubicBezTo>
                  <a:cubicBezTo>
                    <a:pt x="157" y="6"/>
                    <a:pt x="160" y="10"/>
                    <a:pt x="162" y="16"/>
                  </a:cubicBezTo>
                  <a:cubicBezTo>
                    <a:pt x="162" y="18"/>
                    <a:pt x="162" y="20"/>
                    <a:pt x="162" y="22"/>
                  </a:cubicBezTo>
                  <a:cubicBezTo>
                    <a:pt x="162" y="26"/>
                    <a:pt x="161" y="30"/>
                    <a:pt x="160" y="33"/>
                  </a:cubicBezTo>
                  <a:cubicBezTo>
                    <a:pt x="159" y="38"/>
                    <a:pt x="157" y="42"/>
                    <a:pt x="154" y="46"/>
                  </a:cubicBezTo>
                  <a:cubicBezTo>
                    <a:pt x="151" y="51"/>
                    <a:pt x="148" y="54"/>
                    <a:pt x="144" y="58"/>
                  </a:cubicBezTo>
                  <a:cubicBezTo>
                    <a:pt x="138" y="63"/>
                    <a:pt x="132" y="68"/>
                    <a:pt x="125" y="73"/>
                  </a:cubicBezTo>
                  <a:cubicBezTo>
                    <a:pt x="119" y="78"/>
                    <a:pt x="113" y="82"/>
                    <a:pt x="106" y="87"/>
                  </a:cubicBezTo>
                  <a:cubicBezTo>
                    <a:pt x="99" y="92"/>
                    <a:pt x="92" y="98"/>
                    <a:pt x="87" y="105"/>
                  </a:cubicBezTo>
                  <a:cubicBezTo>
                    <a:pt x="85" y="107"/>
                    <a:pt x="84" y="109"/>
                    <a:pt x="82" y="111"/>
                  </a:cubicBezTo>
                  <a:cubicBezTo>
                    <a:pt x="82" y="112"/>
                    <a:pt x="82" y="112"/>
                    <a:pt x="82" y="113"/>
                  </a:cubicBezTo>
                  <a:cubicBezTo>
                    <a:pt x="81" y="115"/>
                    <a:pt x="81" y="118"/>
                    <a:pt x="80" y="121"/>
                  </a:cubicBezTo>
                  <a:cubicBezTo>
                    <a:pt x="80" y="125"/>
                    <a:pt x="80" y="129"/>
                    <a:pt x="80" y="134"/>
                  </a:cubicBezTo>
                  <a:cubicBezTo>
                    <a:pt x="80" y="136"/>
                    <a:pt x="80" y="139"/>
                    <a:pt x="81" y="142"/>
                  </a:cubicBezTo>
                  <a:cubicBezTo>
                    <a:pt x="81" y="143"/>
                    <a:pt x="81" y="143"/>
                    <a:pt x="82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2" y="144"/>
                    <a:pt x="82" y="143"/>
                    <a:pt x="82" y="143"/>
                  </a:cubicBezTo>
                  <a:cubicBezTo>
                    <a:pt x="82" y="138"/>
                    <a:pt x="82" y="134"/>
                    <a:pt x="83" y="129"/>
                  </a:cubicBezTo>
                  <a:cubicBezTo>
                    <a:pt x="85" y="123"/>
                    <a:pt x="88" y="117"/>
                    <a:pt x="92" y="112"/>
                  </a:cubicBezTo>
                  <a:cubicBezTo>
                    <a:pt x="94" y="110"/>
                    <a:pt x="96" y="109"/>
                    <a:pt x="97" y="107"/>
                  </a:cubicBezTo>
                  <a:cubicBezTo>
                    <a:pt x="100" y="105"/>
                    <a:pt x="103" y="103"/>
                    <a:pt x="107" y="101"/>
                  </a:cubicBezTo>
                  <a:cubicBezTo>
                    <a:pt x="113" y="98"/>
                    <a:pt x="118" y="95"/>
                    <a:pt x="125" y="94"/>
                  </a:cubicBezTo>
                  <a:cubicBezTo>
                    <a:pt x="130" y="93"/>
                    <a:pt x="135" y="93"/>
                    <a:pt x="140" y="92"/>
                  </a:cubicBezTo>
                  <a:cubicBezTo>
                    <a:pt x="146" y="91"/>
                    <a:pt x="152" y="91"/>
                    <a:pt x="157" y="89"/>
                  </a:cubicBezTo>
                  <a:cubicBezTo>
                    <a:pt x="163" y="88"/>
                    <a:pt x="168" y="86"/>
                    <a:pt x="173" y="84"/>
                  </a:cubicBezTo>
                  <a:cubicBezTo>
                    <a:pt x="178" y="81"/>
                    <a:pt x="183" y="78"/>
                    <a:pt x="187" y="73"/>
                  </a:cubicBezTo>
                  <a:cubicBezTo>
                    <a:pt x="189" y="70"/>
                    <a:pt x="189" y="72"/>
                    <a:pt x="189" y="68"/>
                  </a:cubicBezTo>
                  <a:cubicBezTo>
                    <a:pt x="189" y="66"/>
                    <a:pt x="189" y="65"/>
                    <a:pt x="189" y="63"/>
                  </a:cubicBezTo>
                  <a:cubicBezTo>
                    <a:pt x="189" y="61"/>
                    <a:pt x="189" y="60"/>
                    <a:pt x="188" y="58"/>
                  </a:cubicBezTo>
                  <a:cubicBezTo>
                    <a:pt x="188" y="56"/>
                    <a:pt x="186" y="55"/>
                    <a:pt x="185" y="54"/>
                  </a:cubicBezTo>
                  <a:cubicBezTo>
                    <a:pt x="184" y="53"/>
                    <a:pt x="184" y="53"/>
                    <a:pt x="183" y="53"/>
                  </a:cubicBezTo>
                  <a:cubicBezTo>
                    <a:pt x="181" y="53"/>
                    <a:pt x="179" y="54"/>
                    <a:pt x="177" y="55"/>
                  </a:cubicBezTo>
                  <a:cubicBezTo>
                    <a:pt x="175" y="55"/>
                    <a:pt x="174" y="57"/>
                    <a:pt x="172" y="58"/>
                  </a:cubicBezTo>
                  <a:cubicBezTo>
                    <a:pt x="172" y="58"/>
                    <a:pt x="172" y="58"/>
                    <a:pt x="172" y="59"/>
                  </a:cubicBezTo>
                  <a:cubicBezTo>
                    <a:pt x="172" y="60"/>
                    <a:pt x="171" y="62"/>
                    <a:pt x="172" y="64"/>
                  </a:cubicBezTo>
                  <a:cubicBezTo>
                    <a:pt x="172" y="66"/>
                    <a:pt x="173" y="67"/>
                    <a:pt x="174" y="66"/>
                  </a:cubicBezTo>
                  <a:cubicBezTo>
                    <a:pt x="175" y="66"/>
                    <a:pt x="176" y="66"/>
                    <a:pt x="177" y="66"/>
                  </a:cubicBezTo>
                  <a:cubicBezTo>
                    <a:pt x="178" y="66"/>
                    <a:pt x="178" y="65"/>
                    <a:pt x="178" y="65"/>
                  </a:cubicBezTo>
                  <a:cubicBezTo>
                    <a:pt x="178" y="64"/>
                    <a:pt x="178" y="64"/>
                    <a:pt x="178" y="64"/>
                  </a:cubicBezTo>
                  <a:cubicBezTo>
                    <a:pt x="178" y="63"/>
                    <a:pt x="179" y="62"/>
                    <a:pt x="180" y="62"/>
                  </a:cubicBezTo>
                  <a:cubicBezTo>
                    <a:pt x="180" y="62"/>
                    <a:pt x="181" y="62"/>
                    <a:pt x="181" y="62"/>
                  </a:cubicBezTo>
                  <a:cubicBezTo>
                    <a:pt x="182" y="62"/>
                    <a:pt x="183" y="63"/>
                    <a:pt x="183" y="64"/>
                  </a:cubicBezTo>
                  <a:cubicBezTo>
                    <a:pt x="183" y="66"/>
                    <a:pt x="182" y="66"/>
                    <a:pt x="181" y="66"/>
                  </a:cubicBezTo>
                  <a:cubicBezTo>
                    <a:pt x="181" y="66"/>
                    <a:pt x="181" y="67"/>
                    <a:pt x="181" y="67"/>
                  </a:cubicBezTo>
                  <a:cubicBezTo>
                    <a:pt x="180" y="68"/>
                    <a:pt x="180" y="68"/>
                    <a:pt x="180" y="69"/>
                  </a:cubicBezTo>
                  <a:cubicBezTo>
                    <a:pt x="179" y="70"/>
                    <a:pt x="178" y="71"/>
                    <a:pt x="176" y="71"/>
                  </a:cubicBezTo>
                  <a:cubicBezTo>
                    <a:pt x="176" y="71"/>
                    <a:pt x="175" y="71"/>
                    <a:pt x="175" y="71"/>
                  </a:cubicBezTo>
                  <a:cubicBezTo>
                    <a:pt x="174" y="71"/>
                    <a:pt x="172" y="71"/>
                    <a:pt x="171" y="71"/>
                  </a:cubicBezTo>
                  <a:cubicBezTo>
                    <a:pt x="167" y="70"/>
                    <a:pt x="165" y="67"/>
                    <a:pt x="166" y="62"/>
                  </a:cubicBezTo>
                  <a:cubicBezTo>
                    <a:pt x="166" y="62"/>
                    <a:pt x="166" y="61"/>
                    <a:pt x="166" y="60"/>
                  </a:cubicBezTo>
                  <a:cubicBezTo>
                    <a:pt x="167" y="56"/>
                    <a:pt x="170" y="53"/>
                    <a:pt x="174" y="51"/>
                  </a:cubicBezTo>
                  <a:cubicBezTo>
                    <a:pt x="176" y="50"/>
                    <a:pt x="178" y="50"/>
                    <a:pt x="180" y="50"/>
                  </a:cubicBezTo>
                  <a:cubicBezTo>
                    <a:pt x="181" y="50"/>
                    <a:pt x="182" y="50"/>
                    <a:pt x="183" y="50"/>
                  </a:cubicBezTo>
                  <a:cubicBezTo>
                    <a:pt x="186" y="49"/>
                    <a:pt x="189" y="50"/>
                    <a:pt x="192" y="51"/>
                  </a:cubicBezTo>
                  <a:cubicBezTo>
                    <a:pt x="195" y="53"/>
                    <a:pt x="196" y="56"/>
                    <a:pt x="197" y="59"/>
                  </a:cubicBezTo>
                  <a:cubicBezTo>
                    <a:pt x="197" y="59"/>
                    <a:pt x="197" y="60"/>
                    <a:pt x="197" y="60"/>
                  </a:cubicBezTo>
                  <a:cubicBezTo>
                    <a:pt x="197" y="62"/>
                    <a:pt x="198" y="63"/>
                    <a:pt x="198" y="65"/>
                  </a:cubicBezTo>
                  <a:cubicBezTo>
                    <a:pt x="199" y="67"/>
                    <a:pt x="199" y="69"/>
                    <a:pt x="198" y="72"/>
                  </a:cubicBezTo>
                  <a:cubicBezTo>
                    <a:pt x="198" y="75"/>
                    <a:pt x="197" y="79"/>
                    <a:pt x="195" y="82"/>
                  </a:cubicBezTo>
                  <a:cubicBezTo>
                    <a:pt x="194" y="84"/>
                    <a:pt x="194" y="85"/>
                    <a:pt x="193" y="86"/>
                  </a:cubicBezTo>
                  <a:cubicBezTo>
                    <a:pt x="189" y="93"/>
                    <a:pt x="184" y="97"/>
                    <a:pt x="177" y="99"/>
                  </a:cubicBezTo>
                  <a:cubicBezTo>
                    <a:pt x="171" y="102"/>
                    <a:pt x="165" y="103"/>
                    <a:pt x="158" y="103"/>
                  </a:cubicBezTo>
                  <a:cubicBezTo>
                    <a:pt x="154" y="103"/>
                    <a:pt x="151" y="102"/>
                    <a:pt x="147" y="102"/>
                  </a:cubicBezTo>
                  <a:cubicBezTo>
                    <a:pt x="147" y="102"/>
                    <a:pt x="146" y="102"/>
                    <a:pt x="146" y="102"/>
                  </a:cubicBezTo>
                  <a:cubicBezTo>
                    <a:pt x="145" y="102"/>
                    <a:pt x="145" y="102"/>
                    <a:pt x="145" y="103"/>
                  </a:cubicBezTo>
                  <a:cubicBezTo>
                    <a:pt x="144" y="103"/>
                    <a:pt x="143" y="103"/>
                    <a:pt x="143" y="103"/>
                  </a:cubicBezTo>
                  <a:cubicBezTo>
                    <a:pt x="142" y="102"/>
                    <a:pt x="142" y="102"/>
                    <a:pt x="141" y="102"/>
                  </a:cubicBezTo>
                  <a:cubicBezTo>
                    <a:pt x="136" y="102"/>
                    <a:pt x="131" y="103"/>
                    <a:pt x="126" y="104"/>
                  </a:cubicBezTo>
                  <a:cubicBezTo>
                    <a:pt x="126" y="104"/>
                    <a:pt x="125" y="104"/>
                    <a:pt x="125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3" y="105"/>
                    <a:pt x="122" y="106"/>
                    <a:pt x="121" y="106"/>
                  </a:cubicBezTo>
                  <a:cubicBezTo>
                    <a:pt x="119" y="107"/>
                    <a:pt x="118" y="107"/>
                    <a:pt x="117" y="108"/>
                  </a:cubicBezTo>
                  <a:cubicBezTo>
                    <a:pt x="116" y="108"/>
                    <a:pt x="116" y="108"/>
                    <a:pt x="116" y="109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4" y="109"/>
                    <a:pt x="114" y="109"/>
                    <a:pt x="113" y="110"/>
                  </a:cubicBezTo>
                  <a:cubicBezTo>
                    <a:pt x="111" y="111"/>
                    <a:pt x="109" y="112"/>
                    <a:pt x="107" y="114"/>
                  </a:cubicBezTo>
                  <a:cubicBezTo>
                    <a:pt x="107" y="114"/>
                    <a:pt x="106" y="115"/>
                    <a:pt x="106" y="115"/>
                  </a:cubicBezTo>
                  <a:cubicBezTo>
                    <a:pt x="106" y="116"/>
                    <a:pt x="105" y="117"/>
                    <a:pt x="104" y="117"/>
                  </a:cubicBezTo>
                  <a:cubicBezTo>
                    <a:pt x="104" y="117"/>
                    <a:pt x="103" y="118"/>
                    <a:pt x="103" y="118"/>
                  </a:cubicBezTo>
                  <a:cubicBezTo>
                    <a:pt x="102" y="120"/>
                    <a:pt x="101" y="122"/>
                    <a:pt x="100" y="124"/>
                  </a:cubicBezTo>
                  <a:cubicBezTo>
                    <a:pt x="99" y="125"/>
                    <a:pt x="99" y="126"/>
                    <a:pt x="98" y="127"/>
                  </a:cubicBezTo>
                  <a:cubicBezTo>
                    <a:pt x="98" y="127"/>
                    <a:pt x="98" y="128"/>
                    <a:pt x="98" y="128"/>
                  </a:cubicBezTo>
                  <a:cubicBezTo>
                    <a:pt x="98" y="129"/>
                    <a:pt x="98" y="130"/>
                    <a:pt x="99" y="131"/>
                  </a:cubicBezTo>
                  <a:cubicBezTo>
                    <a:pt x="99" y="133"/>
                    <a:pt x="98" y="134"/>
                    <a:pt x="97" y="134"/>
                  </a:cubicBezTo>
                  <a:cubicBezTo>
                    <a:pt x="97" y="134"/>
                    <a:pt x="96" y="134"/>
                    <a:pt x="96" y="134"/>
                  </a:cubicBezTo>
                  <a:cubicBezTo>
                    <a:pt x="96" y="134"/>
                    <a:pt x="96" y="135"/>
                    <a:pt x="96" y="135"/>
                  </a:cubicBezTo>
                  <a:cubicBezTo>
                    <a:pt x="95" y="140"/>
                    <a:pt x="96" y="145"/>
                    <a:pt x="99" y="149"/>
                  </a:cubicBezTo>
                  <a:cubicBezTo>
                    <a:pt x="100" y="150"/>
                    <a:pt x="100" y="151"/>
                    <a:pt x="101" y="152"/>
                  </a:cubicBezTo>
                  <a:cubicBezTo>
                    <a:pt x="102" y="153"/>
                    <a:pt x="104" y="153"/>
                    <a:pt x="105" y="153"/>
                  </a:cubicBezTo>
                  <a:cubicBezTo>
                    <a:pt x="109" y="153"/>
                    <a:pt x="112" y="152"/>
                    <a:pt x="115" y="151"/>
                  </a:cubicBezTo>
                  <a:cubicBezTo>
                    <a:pt x="115" y="151"/>
                    <a:pt x="116" y="151"/>
                    <a:pt x="116" y="150"/>
                  </a:cubicBezTo>
                  <a:cubicBezTo>
                    <a:pt x="116" y="150"/>
                    <a:pt x="117" y="149"/>
                    <a:pt x="117" y="149"/>
                  </a:cubicBezTo>
                  <a:cubicBezTo>
                    <a:pt x="118" y="149"/>
                    <a:pt x="119" y="149"/>
                    <a:pt x="119" y="149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22" y="147"/>
                    <a:pt x="123" y="146"/>
                    <a:pt x="124" y="145"/>
                  </a:cubicBezTo>
                  <a:cubicBezTo>
                    <a:pt x="126" y="144"/>
                    <a:pt x="127" y="142"/>
                    <a:pt x="128" y="141"/>
                  </a:cubicBezTo>
                  <a:cubicBezTo>
                    <a:pt x="130" y="140"/>
                    <a:pt x="132" y="139"/>
                    <a:pt x="134" y="138"/>
                  </a:cubicBezTo>
                  <a:cubicBezTo>
                    <a:pt x="136" y="138"/>
                    <a:pt x="139" y="138"/>
                    <a:pt x="141" y="138"/>
                  </a:cubicBezTo>
                  <a:cubicBezTo>
                    <a:pt x="144" y="139"/>
                    <a:pt x="145" y="140"/>
                    <a:pt x="146" y="143"/>
                  </a:cubicBezTo>
                  <a:cubicBezTo>
                    <a:pt x="147" y="145"/>
                    <a:pt x="149" y="146"/>
                    <a:pt x="151" y="147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53" y="147"/>
                    <a:pt x="153" y="146"/>
                    <a:pt x="154" y="147"/>
                  </a:cubicBezTo>
                  <a:cubicBezTo>
                    <a:pt x="154" y="147"/>
                    <a:pt x="154" y="147"/>
                    <a:pt x="155" y="147"/>
                  </a:cubicBezTo>
                  <a:cubicBezTo>
                    <a:pt x="155" y="147"/>
                    <a:pt x="155" y="147"/>
                    <a:pt x="156" y="147"/>
                  </a:cubicBezTo>
                  <a:cubicBezTo>
                    <a:pt x="158" y="145"/>
                    <a:pt x="160" y="144"/>
                    <a:pt x="162" y="143"/>
                  </a:cubicBezTo>
                  <a:cubicBezTo>
                    <a:pt x="165" y="142"/>
                    <a:pt x="167" y="140"/>
                    <a:pt x="170" y="139"/>
                  </a:cubicBezTo>
                  <a:cubicBezTo>
                    <a:pt x="175" y="138"/>
                    <a:pt x="179" y="136"/>
                    <a:pt x="184" y="135"/>
                  </a:cubicBezTo>
                  <a:cubicBezTo>
                    <a:pt x="188" y="134"/>
                    <a:pt x="193" y="133"/>
                    <a:pt x="197" y="133"/>
                  </a:cubicBezTo>
                  <a:cubicBezTo>
                    <a:pt x="200" y="133"/>
                    <a:pt x="202" y="133"/>
                    <a:pt x="204" y="133"/>
                  </a:cubicBezTo>
                  <a:cubicBezTo>
                    <a:pt x="207" y="133"/>
                    <a:pt x="211" y="134"/>
                    <a:pt x="214" y="135"/>
                  </a:cubicBezTo>
                  <a:cubicBezTo>
                    <a:pt x="220" y="137"/>
                    <a:pt x="225" y="140"/>
                    <a:pt x="229" y="143"/>
                  </a:cubicBezTo>
                  <a:cubicBezTo>
                    <a:pt x="231" y="145"/>
                    <a:pt x="233" y="147"/>
                    <a:pt x="234" y="149"/>
                  </a:cubicBezTo>
                  <a:cubicBezTo>
                    <a:pt x="237" y="153"/>
                    <a:pt x="239" y="158"/>
                    <a:pt x="240" y="162"/>
                  </a:cubicBezTo>
                  <a:cubicBezTo>
                    <a:pt x="242" y="167"/>
                    <a:pt x="242" y="171"/>
                    <a:pt x="241" y="176"/>
                  </a:cubicBezTo>
                  <a:cubicBezTo>
                    <a:pt x="240" y="182"/>
                    <a:pt x="238" y="188"/>
                    <a:pt x="235" y="194"/>
                  </a:cubicBezTo>
                  <a:cubicBezTo>
                    <a:pt x="232" y="199"/>
                    <a:pt x="229" y="202"/>
                    <a:pt x="224" y="206"/>
                  </a:cubicBezTo>
                  <a:cubicBezTo>
                    <a:pt x="220" y="209"/>
                    <a:pt x="215" y="211"/>
                    <a:pt x="210" y="213"/>
                  </a:cubicBezTo>
                  <a:cubicBezTo>
                    <a:pt x="207" y="214"/>
                    <a:pt x="203" y="215"/>
                    <a:pt x="199" y="215"/>
                  </a:cubicBezTo>
                  <a:cubicBezTo>
                    <a:pt x="195" y="216"/>
                    <a:pt x="192" y="215"/>
                    <a:pt x="188" y="214"/>
                  </a:cubicBezTo>
                  <a:cubicBezTo>
                    <a:pt x="184" y="213"/>
                    <a:pt x="180" y="211"/>
                    <a:pt x="177" y="209"/>
                  </a:cubicBezTo>
                  <a:cubicBezTo>
                    <a:pt x="175" y="208"/>
                    <a:pt x="173" y="207"/>
                    <a:pt x="171" y="206"/>
                  </a:cubicBezTo>
                  <a:cubicBezTo>
                    <a:pt x="170" y="206"/>
                    <a:pt x="170" y="205"/>
                    <a:pt x="169" y="205"/>
                  </a:cubicBezTo>
                  <a:cubicBezTo>
                    <a:pt x="168" y="204"/>
                    <a:pt x="167" y="203"/>
                    <a:pt x="166" y="203"/>
                  </a:cubicBezTo>
                  <a:cubicBezTo>
                    <a:pt x="161" y="200"/>
                    <a:pt x="157" y="198"/>
                    <a:pt x="153" y="196"/>
                  </a:cubicBezTo>
                  <a:cubicBezTo>
                    <a:pt x="148" y="193"/>
                    <a:pt x="143" y="191"/>
                    <a:pt x="138" y="189"/>
                  </a:cubicBezTo>
                  <a:cubicBezTo>
                    <a:pt x="134" y="188"/>
                    <a:pt x="131" y="187"/>
                    <a:pt x="127" y="187"/>
                  </a:cubicBezTo>
                  <a:cubicBezTo>
                    <a:pt x="127" y="187"/>
                    <a:pt x="127" y="187"/>
                    <a:pt x="126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30" y="189"/>
                    <a:pt x="133" y="193"/>
                    <a:pt x="134" y="197"/>
                  </a:cubicBezTo>
                  <a:cubicBezTo>
                    <a:pt x="136" y="202"/>
                    <a:pt x="138" y="206"/>
                    <a:pt x="138" y="211"/>
                  </a:cubicBezTo>
                  <a:cubicBezTo>
                    <a:pt x="139" y="213"/>
                    <a:pt x="139" y="215"/>
                    <a:pt x="140" y="217"/>
                  </a:cubicBezTo>
                  <a:cubicBezTo>
                    <a:pt x="140" y="220"/>
                    <a:pt x="140" y="223"/>
                    <a:pt x="141" y="226"/>
                  </a:cubicBezTo>
                  <a:cubicBezTo>
                    <a:pt x="141" y="227"/>
                    <a:pt x="141" y="229"/>
                    <a:pt x="141" y="230"/>
                  </a:cubicBezTo>
                  <a:cubicBezTo>
                    <a:pt x="141" y="230"/>
                    <a:pt x="141" y="230"/>
                    <a:pt x="141" y="230"/>
                  </a:cubicBezTo>
                  <a:cubicBezTo>
                    <a:pt x="142" y="231"/>
                    <a:pt x="142" y="231"/>
                    <a:pt x="142" y="232"/>
                  </a:cubicBezTo>
                  <a:cubicBezTo>
                    <a:pt x="142" y="233"/>
                    <a:pt x="142" y="233"/>
                    <a:pt x="142" y="234"/>
                  </a:cubicBezTo>
                  <a:cubicBezTo>
                    <a:pt x="142" y="234"/>
                    <a:pt x="141" y="235"/>
                    <a:pt x="141" y="235"/>
                  </a:cubicBezTo>
                  <a:cubicBezTo>
                    <a:pt x="142" y="237"/>
                    <a:pt x="142" y="239"/>
                    <a:pt x="142" y="240"/>
                  </a:cubicBezTo>
                  <a:cubicBezTo>
                    <a:pt x="142" y="241"/>
                    <a:pt x="142" y="241"/>
                    <a:pt x="142" y="241"/>
                  </a:cubicBezTo>
                  <a:cubicBezTo>
                    <a:pt x="144" y="241"/>
                    <a:pt x="145" y="241"/>
                    <a:pt x="145" y="243"/>
                  </a:cubicBezTo>
                  <a:cubicBezTo>
                    <a:pt x="144" y="244"/>
                    <a:pt x="144" y="246"/>
                    <a:pt x="144" y="247"/>
                  </a:cubicBezTo>
                  <a:cubicBezTo>
                    <a:pt x="144" y="247"/>
                    <a:pt x="144" y="248"/>
                    <a:pt x="144" y="248"/>
                  </a:cubicBezTo>
                  <a:cubicBezTo>
                    <a:pt x="144" y="248"/>
                    <a:pt x="144" y="248"/>
                    <a:pt x="145" y="248"/>
                  </a:cubicBezTo>
                  <a:cubicBezTo>
                    <a:pt x="146" y="248"/>
                    <a:pt x="146" y="249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9" y="253"/>
                    <a:pt x="150" y="256"/>
                    <a:pt x="151" y="258"/>
                  </a:cubicBezTo>
                  <a:cubicBezTo>
                    <a:pt x="152" y="261"/>
                    <a:pt x="153" y="263"/>
                    <a:pt x="153" y="266"/>
                  </a:cubicBezTo>
                  <a:cubicBezTo>
                    <a:pt x="153" y="266"/>
                    <a:pt x="154" y="267"/>
                    <a:pt x="154" y="267"/>
                  </a:cubicBezTo>
                  <a:cubicBezTo>
                    <a:pt x="155" y="268"/>
                    <a:pt x="156" y="269"/>
                    <a:pt x="157" y="270"/>
                  </a:cubicBezTo>
                  <a:cubicBezTo>
                    <a:pt x="159" y="271"/>
                    <a:pt x="162" y="272"/>
                    <a:pt x="164" y="273"/>
                  </a:cubicBezTo>
                  <a:cubicBezTo>
                    <a:pt x="166" y="274"/>
                    <a:pt x="167" y="274"/>
                    <a:pt x="168" y="274"/>
                  </a:cubicBezTo>
                  <a:cubicBezTo>
                    <a:pt x="172" y="273"/>
                    <a:pt x="175" y="273"/>
                    <a:pt x="179" y="272"/>
                  </a:cubicBezTo>
                  <a:cubicBezTo>
                    <a:pt x="180" y="272"/>
                    <a:pt x="180" y="272"/>
                    <a:pt x="181" y="271"/>
                  </a:cubicBezTo>
                  <a:cubicBezTo>
                    <a:pt x="182" y="271"/>
                    <a:pt x="182" y="270"/>
                    <a:pt x="182" y="270"/>
                  </a:cubicBezTo>
                  <a:cubicBezTo>
                    <a:pt x="183" y="270"/>
                    <a:pt x="184" y="269"/>
                    <a:pt x="185" y="270"/>
                  </a:cubicBezTo>
                  <a:cubicBezTo>
                    <a:pt x="186" y="269"/>
                    <a:pt x="187" y="268"/>
                    <a:pt x="187" y="267"/>
                  </a:cubicBezTo>
                  <a:cubicBezTo>
                    <a:pt x="188" y="266"/>
                    <a:pt x="188" y="264"/>
                    <a:pt x="187" y="263"/>
                  </a:cubicBezTo>
                  <a:cubicBezTo>
                    <a:pt x="187" y="263"/>
                    <a:pt x="186" y="262"/>
                    <a:pt x="187" y="261"/>
                  </a:cubicBezTo>
                  <a:cubicBezTo>
                    <a:pt x="187" y="260"/>
                    <a:pt x="188" y="260"/>
                    <a:pt x="189" y="260"/>
                  </a:cubicBezTo>
                  <a:cubicBezTo>
                    <a:pt x="189" y="260"/>
                    <a:pt x="190" y="260"/>
                    <a:pt x="190" y="260"/>
                  </a:cubicBezTo>
                  <a:cubicBezTo>
                    <a:pt x="192" y="253"/>
                    <a:pt x="188" y="243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81" y="242"/>
                    <a:pt x="180" y="242"/>
                    <a:pt x="179" y="242"/>
                  </a:cubicBezTo>
                  <a:cubicBezTo>
                    <a:pt x="179" y="241"/>
                    <a:pt x="178" y="241"/>
                    <a:pt x="178" y="241"/>
                  </a:cubicBezTo>
                  <a:cubicBezTo>
                    <a:pt x="175" y="240"/>
                    <a:pt x="172" y="240"/>
                    <a:pt x="169" y="241"/>
                  </a:cubicBezTo>
                  <a:cubicBezTo>
                    <a:pt x="165" y="242"/>
                    <a:pt x="163" y="246"/>
                    <a:pt x="163" y="249"/>
                  </a:cubicBezTo>
                  <a:cubicBezTo>
                    <a:pt x="163" y="250"/>
                    <a:pt x="163" y="250"/>
                    <a:pt x="163" y="250"/>
                  </a:cubicBezTo>
                  <a:cubicBezTo>
                    <a:pt x="164" y="253"/>
                    <a:pt x="167" y="256"/>
                    <a:pt x="170" y="255"/>
                  </a:cubicBezTo>
                  <a:cubicBezTo>
                    <a:pt x="172" y="255"/>
                    <a:pt x="173" y="255"/>
                    <a:pt x="174" y="255"/>
                  </a:cubicBezTo>
                  <a:cubicBezTo>
                    <a:pt x="174" y="254"/>
                    <a:pt x="174" y="253"/>
                    <a:pt x="175" y="252"/>
                  </a:cubicBezTo>
                  <a:cubicBezTo>
                    <a:pt x="175" y="251"/>
                    <a:pt x="176" y="251"/>
                    <a:pt x="177" y="251"/>
                  </a:cubicBezTo>
                  <a:cubicBezTo>
                    <a:pt x="178" y="251"/>
                    <a:pt x="179" y="252"/>
                    <a:pt x="179" y="253"/>
                  </a:cubicBezTo>
                  <a:cubicBezTo>
                    <a:pt x="179" y="253"/>
                    <a:pt x="179" y="253"/>
                    <a:pt x="179" y="254"/>
                  </a:cubicBezTo>
                  <a:cubicBezTo>
                    <a:pt x="179" y="256"/>
                    <a:pt x="178" y="258"/>
                    <a:pt x="176" y="260"/>
                  </a:cubicBezTo>
                  <a:cubicBezTo>
                    <a:pt x="176" y="260"/>
                    <a:pt x="175" y="260"/>
                    <a:pt x="175" y="261"/>
                  </a:cubicBezTo>
                  <a:cubicBezTo>
                    <a:pt x="175" y="261"/>
                    <a:pt x="175" y="261"/>
                    <a:pt x="174" y="261"/>
                  </a:cubicBezTo>
                  <a:cubicBezTo>
                    <a:pt x="173" y="263"/>
                    <a:pt x="169" y="264"/>
                    <a:pt x="167" y="262"/>
                  </a:cubicBezTo>
                  <a:cubicBezTo>
                    <a:pt x="165" y="261"/>
                    <a:pt x="164" y="260"/>
                    <a:pt x="163" y="259"/>
                  </a:cubicBezTo>
                  <a:cubicBezTo>
                    <a:pt x="162" y="257"/>
                    <a:pt x="161" y="255"/>
                    <a:pt x="160" y="253"/>
                  </a:cubicBezTo>
                  <a:cubicBezTo>
                    <a:pt x="159" y="251"/>
                    <a:pt x="158" y="248"/>
                    <a:pt x="159" y="245"/>
                  </a:cubicBezTo>
                  <a:cubicBezTo>
                    <a:pt x="159" y="243"/>
                    <a:pt x="159" y="240"/>
                    <a:pt x="160" y="238"/>
                  </a:cubicBezTo>
                  <a:cubicBezTo>
                    <a:pt x="161" y="233"/>
                    <a:pt x="164" y="230"/>
                    <a:pt x="169" y="228"/>
                  </a:cubicBezTo>
                  <a:cubicBezTo>
                    <a:pt x="171" y="228"/>
                    <a:pt x="174" y="227"/>
                    <a:pt x="176" y="228"/>
                  </a:cubicBezTo>
                  <a:cubicBezTo>
                    <a:pt x="178" y="228"/>
                    <a:pt x="180" y="228"/>
                    <a:pt x="182" y="229"/>
                  </a:cubicBezTo>
                  <a:cubicBezTo>
                    <a:pt x="187" y="230"/>
                    <a:pt x="191" y="234"/>
                    <a:pt x="194" y="239"/>
                  </a:cubicBezTo>
                  <a:cubicBezTo>
                    <a:pt x="195" y="242"/>
                    <a:pt x="196" y="245"/>
                    <a:pt x="196" y="248"/>
                  </a:cubicBezTo>
                  <a:cubicBezTo>
                    <a:pt x="196" y="253"/>
                    <a:pt x="196" y="258"/>
                    <a:pt x="195" y="263"/>
                  </a:cubicBezTo>
                  <a:cubicBezTo>
                    <a:pt x="194" y="266"/>
                    <a:pt x="194" y="268"/>
                    <a:pt x="193" y="271"/>
                  </a:cubicBezTo>
                  <a:cubicBezTo>
                    <a:pt x="191" y="276"/>
                    <a:pt x="188" y="279"/>
                    <a:pt x="183" y="281"/>
                  </a:cubicBezTo>
                  <a:cubicBezTo>
                    <a:pt x="182" y="281"/>
                    <a:pt x="181" y="281"/>
                    <a:pt x="180" y="282"/>
                  </a:cubicBezTo>
                  <a:cubicBezTo>
                    <a:pt x="176" y="284"/>
                    <a:pt x="172" y="285"/>
                    <a:pt x="167" y="285"/>
                  </a:cubicBezTo>
                  <a:cubicBezTo>
                    <a:pt x="164" y="285"/>
                    <a:pt x="160" y="284"/>
                    <a:pt x="157" y="282"/>
                  </a:cubicBezTo>
                  <a:cubicBezTo>
                    <a:pt x="154" y="281"/>
                    <a:pt x="150" y="279"/>
                    <a:pt x="147" y="276"/>
                  </a:cubicBezTo>
                  <a:cubicBezTo>
                    <a:pt x="147" y="276"/>
                    <a:pt x="147" y="276"/>
                    <a:pt x="146" y="276"/>
                  </a:cubicBezTo>
                  <a:cubicBezTo>
                    <a:pt x="145" y="276"/>
                    <a:pt x="144" y="275"/>
                    <a:pt x="144" y="274"/>
                  </a:cubicBezTo>
                  <a:cubicBezTo>
                    <a:pt x="144" y="273"/>
                    <a:pt x="144" y="273"/>
                    <a:pt x="143" y="272"/>
                  </a:cubicBezTo>
                  <a:cubicBezTo>
                    <a:pt x="139" y="267"/>
                    <a:pt x="135" y="261"/>
                    <a:pt x="133" y="254"/>
                  </a:cubicBezTo>
                  <a:cubicBezTo>
                    <a:pt x="131" y="250"/>
                    <a:pt x="130" y="245"/>
                    <a:pt x="129" y="240"/>
                  </a:cubicBezTo>
                  <a:cubicBezTo>
                    <a:pt x="128" y="236"/>
                    <a:pt x="128" y="231"/>
                    <a:pt x="128" y="227"/>
                  </a:cubicBezTo>
                  <a:cubicBezTo>
                    <a:pt x="128" y="224"/>
                    <a:pt x="128" y="221"/>
                    <a:pt x="128" y="219"/>
                  </a:cubicBezTo>
                  <a:cubicBezTo>
                    <a:pt x="128" y="216"/>
                    <a:pt x="127" y="213"/>
                    <a:pt x="127" y="210"/>
                  </a:cubicBezTo>
                  <a:cubicBezTo>
                    <a:pt x="126" y="208"/>
                    <a:pt x="125" y="205"/>
                    <a:pt x="125" y="202"/>
                  </a:cubicBezTo>
                  <a:cubicBezTo>
                    <a:pt x="125" y="202"/>
                    <a:pt x="125" y="202"/>
                    <a:pt x="124" y="201"/>
                  </a:cubicBezTo>
                  <a:cubicBezTo>
                    <a:pt x="124" y="201"/>
                    <a:pt x="124" y="200"/>
                    <a:pt x="124" y="200"/>
                  </a:cubicBezTo>
                  <a:cubicBezTo>
                    <a:pt x="124" y="200"/>
                    <a:pt x="123" y="200"/>
                    <a:pt x="123" y="199"/>
                  </a:cubicBezTo>
                  <a:cubicBezTo>
                    <a:pt x="122" y="197"/>
                    <a:pt x="120" y="196"/>
                    <a:pt x="118" y="196"/>
                  </a:cubicBezTo>
                  <a:cubicBezTo>
                    <a:pt x="117" y="195"/>
                    <a:pt x="116" y="195"/>
                    <a:pt x="116" y="195"/>
                  </a:cubicBezTo>
                  <a:cubicBezTo>
                    <a:pt x="115" y="195"/>
                    <a:pt x="114" y="196"/>
                    <a:pt x="114" y="196"/>
                  </a:cubicBezTo>
                  <a:cubicBezTo>
                    <a:pt x="110" y="197"/>
                    <a:pt x="106" y="198"/>
                    <a:pt x="103" y="201"/>
                  </a:cubicBezTo>
                  <a:cubicBezTo>
                    <a:pt x="101" y="203"/>
                    <a:pt x="99" y="206"/>
                    <a:pt x="98" y="209"/>
                  </a:cubicBezTo>
                  <a:cubicBezTo>
                    <a:pt x="98" y="212"/>
                    <a:pt x="98" y="214"/>
                    <a:pt x="99" y="217"/>
                  </a:cubicBezTo>
                  <a:cubicBezTo>
                    <a:pt x="99" y="218"/>
                    <a:pt x="100" y="218"/>
                    <a:pt x="100" y="219"/>
                  </a:cubicBezTo>
                  <a:cubicBezTo>
                    <a:pt x="101" y="220"/>
                    <a:pt x="102" y="221"/>
                    <a:pt x="103" y="222"/>
                  </a:cubicBezTo>
                  <a:cubicBezTo>
                    <a:pt x="108" y="227"/>
                    <a:pt x="111" y="232"/>
                    <a:pt x="114" y="237"/>
                  </a:cubicBezTo>
                  <a:cubicBezTo>
                    <a:pt x="116" y="240"/>
                    <a:pt x="117" y="242"/>
                    <a:pt x="117" y="245"/>
                  </a:cubicBezTo>
                  <a:cubicBezTo>
                    <a:pt x="117" y="246"/>
                    <a:pt x="117" y="247"/>
                    <a:pt x="118" y="248"/>
                  </a:cubicBezTo>
                  <a:cubicBezTo>
                    <a:pt x="118" y="249"/>
                    <a:pt x="118" y="250"/>
                    <a:pt x="118" y="251"/>
                  </a:cubicBezTo>
                  <a:cubicBezTo>
                    <a:pt x="118" y="252"/>
                    <a:pt x="118" y="252"/>
                    <a:pt x="118" y="253"/>
                  </a:cubicBezTo>
                  <a:cubicBezTo>
                    <a:pt x="117" y="256"/>
                    <a:pt x="117" y="258"/>
                    <a:pt x="117" y="261"/>
                  </a:cubicBezTo>
                  <a:cubicBezTo>
                    <a:pt x="118" y="266"/>
                    <a:pt x="116" y="271"/>
                    <a:pt x="114" y="276"/>
                  </a:cubicBezTo>
                  <a:cubicBezTo>
                    <a:pt x="113" y="278"/>
                    <a:pt x="111" y="281"/>
                    <a:pt x="109" y="283"/>
                  </a:cubicBezTo>
                  <a:cubicBezTo>
                    <a:pt x="105" y="287"/>
                    <a:pt x="100" y="291"/>
                    <a:pt x="94" y="291"/>
                  </a:cubicBezTo>
                  <a:cubicBezTo>
                    <a:pt x="90" y="292"/>
                    <a:pt x="86" y="290"/>
                    <a:pt x="84" y="287"/>
                  </a:cubicBezTo>
                  <a:cubicBezTo>
                    <a:pt x="83" y="286"/>
                    <a:pt x="83" y="286"/>
                    <a:pt x="83" y="286"/>
                  </a:cubicBezTo>
                  <a:cubicBezTo>
                    <a:pt x="82" y="285"/>
                    <a:pt x="81" y="284"/>
                    <a:pt x="82" y="283"/>
                  </a:cubicBezTo>
                  <a:cubicBezTo>
                    <a:pt x="82" y="283"/>
                    <a:pt x="82" y="282"/>
                    <a:pt x="82" y="282"/>
                  </a:cubicBezTo>
                  <a:cubicBezTo>
                    <a:pt x="82" y="281"/>
                    <a:pt x="83" y="280"/>
                    <a:pt x="84" y="280"/>
                  </a:cubicBezTo>
                  <a:cubicBezTo>
                    <a:pt x="85" y="280"/>
                    <a:pt x="86" y="281"/>
                    <a:pt x="86" y="282"/>
                  </a:cubicBezTo>
                  <a:cubicBezTo>
                    <a:pt x="86" y="283"/>
                    <a:pt x="86" y="283"/>
                    <a:pt x="86" y="284"/>
                  </a:cubicBezTo>
                  <a:cubicBezTo>
                    <a:pt x="86" y="284"/>
                    <a:pt x="86" y="284"/>
                    <a:pt x="86" y="285"/>
                  </a:cubicBezTo>
                  <a:cubicBezTo>
                    <a:pt x="87" y="286"/>
                    <a:pt x="88" y="287"/>
                    <a:pt x="90" y="287"/>
                  </a:cubicBezTo>
                  <a:cubicBezTo>
                    <a:pt x="91" y="287"/>
                    <a:pt x="93" y="287"/>
                    <a:pt x="94" y="287"/>
                  </a:cubicBezTo>
                  <a:cubicBezTo>
                    <a:pt x="94" y="287"/>
                    <a:pt x="94" y="287"/>
                    <a:pt x="95" y="287"/>
                  </a:cubicBezTo>
                  <a:cubicBezTo>
                    <a:pt x="98" y="285"/>
                    <a:pt x="100" y="283"/>
                    <a:pt x="103" y="281"/>
                  </a:cubicBezTo>
                  <a:cubicBezTo>
                    <a:pt x="105" y="279"/>
                    <a:pt x="107" y="276"/>
                    <a:pt x="109" y="273"/>
                  </a:cubicBezTo>
                  <a:cubicBezTo>
                    <a:pt x="110" y="271"/>
                    <a:pt x="110" y="269"/>
                    <a:pt x="111" y="267"/>
                  </a:cubicBezTo>
                  <a:cubicBezTo>
                    <a:pt x="111" y="266"/>
                    <a:pt x="112" y="265"/>
                    <a:pt x="112" y="264"/>
                  </a:cubicBezTo>
                  <a:cubicBezTo>
                    <a:pt x="112" y="264"/>
                    <a:pt x="112" y="263"/>
                    <a:pt x="112" y="263"/>
                  </a:cubicBezTo>
                  <a:cubicBezTo>
                    <a:pt x="112" y="263"/>
                    <a:pt x="112" y="262"/>
                    <a:pt x="112" y="262"/>
                  </a:cubicBezTo>
                  <a:cubicBezTo>
                    <a:pt x="113" y="260"/>
                    <a:pt x="113" y="258"/>
                    <a:pt x="112" y="256"/>
                  </a:cubicBezTo>
                  <a:cubicBezTo>
                    <a:pt x="112" y="252"/>
                    <a:pt x="111" y="248"/>
                    <a:pt x="109" y="244"/>
                  </a:cubicBezTo>
                  <a:cubicBezTo>
                    <a:pt x="109" y="243"/>
                    <a:pt x="108" y="242"/>
                    <a:pt x="107" y="240"/>
                  </a:cubicBezTo>
                  <a:cubicBezTo>
                    <a:pt x="107" y="240"/>
                    <a:pt x="106" y="240"/>
                    <a:pt x="106" y="239"/>
                  </a:cubicBezTo>
                  <a:cubicBezTo>
                    <a:pt x="103" y="237"/>
                    <a:pt x="101" y="234"/>
                    <a:pt x="99" y="231"/>
                  </a:cubicBezTo>
                  <a:cubicBezTo>
                    <a:pt x="97" y="229"/>
                    <a:pt x="95" y="226"/>
                    <a:pt x="94" y="223"/>
                  </a:cubicBezTo>
                  <a:cubicBezTo>
                    <a:pt x="93" y="222"/>
                    <a:pt x="93" y="221"/>
                    <a:pt x="93" y="220"/>
                  </a:cubicBezTo>
                  <a:cubicBezTo>
                    <a:pt x="92" y="219"/>
                    <a:pt x="91" y="218"/>
                    <a:pt x="90" y="216"/>
                  </a:cubicBezTo>
                  <a:cubicBezTo>
                    <a:pt x="90" y="215"/>
                    <a:pt x="90" y="214"/>
                    <a:pt x="90" y="212"/>
                  </a:cubicBezTo>
                  <a:cubicBezTo>
                    <a:pt x="90" y="211"/>
                    <a:pt x="90" y="209"/>
                    <a:pt x="90" y="208"/>
                  </a:cubicBezTo>
                  <a:cubicBezTo>
                    <a:pt x="91" y="204"/>
                    <a:pt x="92" y="200"/>
                    <a:pt x="95" y="197"/>
                  </a:cubicBezTo>
                  <a:cubicBezTo>
                    <a:pt x="97" y="194"/>
                    <a:pt x="101" y="192"/>
                    <a:pt x="104" y="191"/>
                  </a:cubicBezTo>
                  <a:cubicBezTo>
                    <a:pt x="105" y="191"/>
                    <a:pt x="105" y="190"/>
                    <a:pt x="106" y="190"/>
                  </a:cubicBezTo>
                  <a:cubicBezTo>
                    <a:pt x="106" y="190"/>
                    <a:pt x="106" y="190"/>
                    <a:pt x="106" y="190"/>
                  </a:cubicBezTo>
                  <a:cubicBezTo>
                    <a:pt x="105" y="190"/>
                    <a:pt x="104" y="190"/>
                    <a:pt x="103" y="190"/>
                  </a:cubicBezTo>
                  <a:cubicBezTo>
                    <a:pt x="96" y="190"/>
                    <a:pt x="90" y="191"/>
                    <a:pt x="84" y="193"/>
                  </a:cubicBezTo>
                  <a:cubicBezTo>
                    <a:pt x="78" y="195"/>
                    <a:pt x="73" y="197"/>
                    <a:pt x="68" y="201"/>
                  </a:cubicBezTo>
                  <a:cubicBezTo>
                    <a:pt x="65" y="202"/>
                    <a:pt x="62" y="205"/>
                    <a:pt x="60" y="207"/>
                  </a:cubicBezTo>
                  <a:cubicBezTo>
                    <a:pt x="55" y="213"/>
                    <a:pt x="52" y="219"/>
                    <a:pt x="51" y="227"/>
                  </a:cubicBezTo>
                  <a:cubicBezTo>
                    <a:pt x="50" y="230"/>
                    <a:pt x="50" y="233"/>
                    <a:pt x="50" y="237"/>
                  </a:cubicBezTo>
                  <a:cubicBezTo>
                    <a:pt x="50" y="243"/>
                    <a:pt x="52" y="249"/>
                    <a:pt x="55" y="254"/>
                  </a:cubicBezTo>
                  <a:cubicBezTo>
                    <a:pt x="57" y="257"/>
                    <a:pt x="60" y="260"/>
                    <a:pt x="63" y="262"/>
                  </a:cubicBezTo>
                  <a:cubicBezTo>
                    <a:pt x="66" y="264"/>
                    <a:pt x="69" y="265"/>
                    <a:pt x="72" y="265"/>
                  </a:cubicBezTo>
                  <a:cubicBezTo>
                    <a:pt x="75" y="265"/>
                    <a:pt x="78" y="265"/>
                    <a:pt x="81" y="264"/>
                  </a:cubicBezTo>
                  <a:cubicBezTo>
                    <a:pt x="86" y="263"/>
                    <a:pt x="89" y="260"/>
                    <a:pt x="91" y="256"/>
                  </a:cubicBezTo>
                  <a:cubicBezTo>
                    <a:pt x="91" y="255"/>
                    <a:pt x="91" y="254"/>
                    <a:pt x="91" y="253"/>
                  </a:cubicBezTo>
                  <a:cubicBezTo>
                    <a:pt x="91" y="251"/>
                    <a:pt x="91" y="249"/>
                    <a:pt x="91" y="248"/>
                  </a:cubicBezTo>
                  <a:cubicBezTo>
                    <a:pt x="90" y="245"/>
                    <a:pt x="89" y="243"/>
                    <a:pt x="87" y="241"/>
                  </a:cubicBezTo>
                  <a:cubicBezTo>
                    <a:pt x="86" y="239"/>
                    <a:pt x="85" y="239"/>
                    <a:pt x="83" y="239"/>
                  </a:cubicBezTo>
                  <a:cubicBezTo>
                    <a:pt x="82" y="239"/>
                    <a:pt x="80" y="239"/>
                    <a:pt x="79" y="239"/>
                  </a:cubicBezTo>
                  <a:cubicBezTo>
                    <a:pt x="78" y="239"/>
                    <a:pt x="78" y="239"/>
                    <a:pt x="77" y="240"/>
                  </a:cubicBezTo>
                  <a:cubicBezTo>
                    <a:pt x="77" y="240"/>
                    <a:pt x="77" y="240"/>
                    <a:pt x="76" y="240"/>
                  </a:cubicBezTo>
                  <a:cubicBezTo>
                    <a:pt x="75" y="240"/>
                    <a:pt x="74" y="241"/>
                    <a:pt x="74" y="243"/>
                  </a:cubicBezTo>
                  <a:cubicBezTo>
                    <a:pt x="74" y="244"/>
                    <a:pt x="74" y="245"/>
                    <a:pt x="74" y="246"/>
                  </a:cubicBezTo>
                  <a:cubicBezTo>
                    <a:pt x="75" y="247"/>
                    <a:pt x="75" y="247"/>
                    <a:pt x="77" y="247"/>
                  </a:cubicBezTo>
                  <a:cubicBezTo>
                    <a:pt x="78" y="247"/>
                    <a:pt x="79" y="247"/>
                    <a:pt x="80" y="246"/>
                  </a:cubicBezTo>
                  <a:cubicBezTo>
                    <a:pt x="80" y="246"/>
                    <a:pt x="81" y="246"/>
                    <a:pt x="81" y="246"/>
                  </a:cubicBezTo>
                  <a:cubicBezTo>
                    <a:pt x="83" y="246"/>
                    <a:pt x="84" y="248"/>
                    <a:pt x="84" y="250"/>
                  </a:cubicBezTo>
                  <a:cubicBezTo>
                    <a:pt x="84" y="254"/>
                    <a:pt x="81" y="257"/>
                    <a:pt x="77" y="256"/>
                  </a:cubicBezTo>
                  <a:cubicBezTo>
                    <a:pt x="75" y="256"/>
                    <a:pt x="74" y="256"/>
                    <a:pt x="72" y="255"/>
                  </a:cubicBezTo>
                  <a:cubicBezTo>
                    <a:pt x="68" y="254"/>
                    <a:pt x="66" y="251"/>
                    <a:pt x="66" y="247"/>
                  </a:cubicBezTo>
                  <a:cubicBezTo>
                    <a:pt x="66" y="243"/>
                    <a:pt x="66" y="240"/>
                    <a:pt x="68" y="237"/>
                  </a:cubicBezTo>
                  <a:cubicBezTo>
                    <a:pt x="70" y="233"/>
                    <a:pt x="73" y="231"/>
                    <a:pt x="77" y="231"/>
                  </a:cubicBezTo>
                  <a:cubicBezTo>
                    <a:pt x="83" y="231"/>
                    <a:pt x="89" y="232"/>
                    <a:pt x="94" y="235"/>
                  </a:cubicBezTo>
                  <a:cubicBezTo>
                    <a:pt x="99" y="239"/>
                    <a:pt x="101" y="243"/>
                    <a:pt x="102" y="249"/>
                  </a:cubicBezTo>
                  <a:cubicBezTo>
                    <a:pt x="102" y="252"/>
                    <a:pt x="101" y="254"/>
                    <a:pt x="101" y="257"/>
                  </a:cubicBezTo>
                  <a:cubicBezTo>
                    <a:pt x="100" y="262"/>
                    <a:pt x="98" y="266"/>
                    <a:pt x="94" y="269"/>
                  </a:cubicBezTo>
                  <a:cubicBezTo>
                    <a:pt x="90" y="272"/>
                    <a:pt x="86" y="274"/>
                    <a:pt x="81" y="275"/>
                  </a:cubicBezTo>
                  <a:cubicBezTo>
                    <a:pt x="80" y="276"/>
                    <a:pt x="79" y="276"/>
                    <a:pt x="78" y="276"/>
                  </a:cubicBezTo>
                  <a:cubicBezTo>
                    <a:pt x="74" y="276"/>
                    <a:pt x="69" y="276"/>
                    <a:pt x="65" y="275"/>
                  </a:cubicBezTo>
                  <a:cubicBezTo>
                    <a:pt x="57" y="274"/>
                    <a:pt x="50" y="270"/>
                    <a:pt x="45" y="265"/>
                  </a:cubicBezTo>
                  <a:cubicBezTo>
                    <a:pt x="40" y="261"/>
                    <a:pt x="37" y="256"/>
                    <a:pt x="35" y="251"/>
                  </a:cubicBezTo>
                  <a:cubicBezTo>
                    <a:pt x="34" y="249"/>
                    <a:pt x="33" y="246"/>
                    <a:pt x="32" y="244"/>
                  </a:cubicBezTo>
                  <a:cubicBezTo>
                    <a:pt x="32" y="241"/>
                    <a:pt x="31" y="239"/>
                    <a:pt x="31" y="236"/>
                  </a:cubicBezTo>
                  <a:cubicBezTo>
                    <a:pt x="31" y="229"/>
                    <a:pt x="32" y="223"/>
                    <a:pt x="33" y="216"/>
                  </a:cubicBezTo>
                  <a:cubicBezTo>
                    <a:pt x="35" y="209"/>
                    <a:pt x="38" y="202"/>
                    <a:pt x="43" y="196"/>
                  </a:cubicBezTo>
                  <a:cubicBezTo>
                    <a:pt x="45" y="194"/>
                    <a:pt x="47" y="192"/>
                    <a:pt x="50" y="190"/>
                  </a:cubicBezTo>
                  <a:cubicBezTo>
                    <a:pt x="57" y="185"/>
                    <a:pt x="64" y="181"/>
                    <a:pt x="71" y="179"/>
                  </a:cubicBezTo>
                  <a:cubicBezTo>
                    <a:pt x="74" y="178"/>
                    <a:pt x="76" y="177"/>
                    <a:pt x="79" y="176"/>
                  </a:cubicBezTo>
                  <a:close/>
                  <a:moveTo>
                    <a:pt x="68" y="83"/>
                  </a:moveTo>
                  <a:cubicBezTo>
                    <a:pt x="68" y="82"/>
                    <a:pt x="69" y="82"/>
                    <a:pt x="69" y="81"/>
                  </a:cubicBezTo>
                  <a:cubicBezTo>
                    <a:pt x="68" y="81"/>
                    <a:pt x="68" y="82"/>
                    <a:pt x="68" y="83"/>
                  </a:cubicBezTo>
                  <a:cubicBezTo>
                    <a:pt x="67" y="83"/>
                    <a:pt x="67" y="83"/>
                    <a:pt x="67" y="84"/>
                  </a:cubicBezTo>
                  <a:cubicBezTo>
                    <a:pt x="68" y="84"/>
                    <a:pt x="68" y="83"/>
                    <a:pt x="68" y="83"/>
                  </a:cubicBezTo>
                  <a:close/>
                  <a:moveTo>
                    <a:pt x="194" y="79"/>
                  </a:moveTo>
                  <a:cubicBezTo>
                    <a:pt x="195" y="79"/>
                    <a:pt x="195" y="78"/>
                    <a:pt x="195" y="77"/>
                  </a:cubicBezTo>
                  <a:cubicBezTo>
                    <a:pt x="194" y="77"/>
                    <a:pt x="194" y="78"/>
                    <a:pt x="194" y="78"/>
                  </a:cubicBezTo>
                  <a:cubicBezTo>
                    <a:pt x="194" y="78"/>
                    <a:pt x="194" y="79"/>
                    <a:pt x="194" y="79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80"/>
                    <a:pt x="194" y="80"/>
                    <a:pt x="194" y="79"/>
                  </a:cubicBezTo>
                  <a:close/>
                  <a:moveTo>
                    <a:pt x="86" y="23"/>
                  </a:moveTo>
                  <a:cubicBezTo>
                    <a:pt x="86" y="23"/>
                    <a:pt x="86" y="22"/>
                    <a:pt x="85" y="22"/>
                  </a:cubicBezTo>
                  <a:cubicBezTo>
                    <a:pt x="86" y="22"/>
                    <a:pt x="86" y="23"/>
                    <a:pt x="86" y="23"/>
                  </a:cubicBezTo>
                  <a:cubicBezTo>
                    <a:pt x="86" y="24"/>
                    <a:pt x="86" y="26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7" y="26"/>
                    <a:pt x="87" y="24"/>
                    <a:pt x="86" y="23"/>
                  </a:cubicBezTo>
                  <a:close/>
                  <a:moveTo>
                    <a:pt x="87" y="7"/>
                  </a:moveTo>
                  <a:cubicBezTo>
                    <a:pt x="86" y="7"/>
                    <a:pt x="86" y="7"/>
                    <a:pt x="86" y="7"/>
                  </a:cubicBezTo>
                  <a:cubicBezTo>
                    <a:pt x="86" y="7"/>
                    <a:pt x="86" y="7"/>
                    <a:pt x="87" y="7"/>
                  </a:cubicBezTo>
                  <a:cubicBezTo>
                    <a:pt x="87" y="7"/>
                    <a:pt x="87" y="8"/>
                    <a:pt x="87" y="8"/>
                  </a:cubicBezTo>
                  <a:cubicBezTo>
                    <a:pt x="88" y="9"/>
                    <a:pt x="89" y="10"/>
                    <a:pt x="90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1" y="12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2"/>
                    <a:pt x="91" y="12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0" y="10"/>
                    <a:pt x="89" y="9"/>
                    <a:pt x="88" y="8"/>
                  </a:cubicBezTo>
                  <a:cubicBezTo>
                    <a:pt x="87" y="8"/>
                    <a:pt x="87" y="7"/>
                    <a:pt x="87" y="7"/>
                  </a:cubicBezTo>
                  <a:close/>
                  <a:moveTo>
                    <a:pt x="95" y="265"/>
                  </a:moveTo>
                  <a:cubicBezTo>
                    <a:pt x="95" y="264"/>
                    <a:pt x="96" y="264"/>
                    <a:pt x="96" y="264"/>
                  </a:cubicBezTo>
                  <a:cubicBezTo>
                    <a:pt x="98" y="261"/>
                    <a:pt x="99" y="258"/>
                    <a:pt x="99" y="255"/>
                  </a:cubicBezTo>
                  <a:cubicBezTo>
                    <a:pt x="99" y="254"/>
                    <a:pt x="99" y="252"/>
                    <a:pt x="100" y="250"/>
                  </a:cubicBezTo>
                  <a:cubicBezTo>
                    <a:pt x="100" y="248"/>
                    <a:pt x="99" y="245"/>
                    <a:pt x="98" y="243"/>
                  </a:cubicBezTo>
                  <a:cubicBezTo>
                    <a:pt x="97" y="240"/>
                    <a:pt x="95" y="239"/>
                    <a:pt x="94" y="237"/>
                  </a:cubicBezTo>
                  <a:cubicBezTo>
                    <a:pt x="93" y="237"/>
                    <a:pt x="93" y="237"/>
                    <a:pt x="93" y="237"/>
                  </a:cubicBezTo>
                  <a:cubicBezTo>
                    <a:pt x="94" y="238"/>
                    <a:pt x="94" y="240"/>
                    <a:pt x="95" y="241"/>
                  </a:cubicBezTo>
                  <a:cubicBezTo>
                    <a:pt x="96" y="242"/>
                    <a:pt x="96" y="244"/>
                    <a:pt x="97" y="245"/>
                  </a:cubicBezTo>
                  <a:cubicBezTo>
                    <a:pt x="98" y="248"/>
                    <a:pt x="99" y="251"/>
                    <a:pt x="98" y="254"/>
                  </a:cubicBezTo>
                  <a:cubicBezTo>
                    <a:pt x="98" y="254"/>
                    <a:pt x="98" y="255"/>
                    <a:pt x="98" y="256"/>
                  </a:cubicBezTo>
                  <a:cubicBezTo>
                    <a:pt x="98" y="256"/>
                    <a:pt x="98" y="256"/>
                    <a:pt x="98" y="257"/>
                  </a:cubicBezTo>
                  <a:cubicBezTo>
                    <a:pt x="98" y="258"/>
                    <a:pt x="98" y="259"/>
                    <a:pt x="97" y="260"/>
                  </a:cubicBezTo>
                  <a:cubicBezTo>
                    <a:pt x="97" y="261"/>
                    <a:pt x="96" y="263"/>
                    <a:pt x="95" y="264"/>
                  </a:cubicBezTo>
                  <a:cubicBezTo>
                    <a:pt x="95" y="264"/>
                    <a:pt x="95" y="264"/>
                    <a:pt x="95" y="265"/>
                  </a:cubicBezTo>
                  <a:cubicBezTo>
                    <a:pt x="95" y="265"/>
                    <a:pt x="95" y="265"/>
                    <a:pt x="94" y="265"/>
                  </a:cubicBezTo>
                  <a:cubicBezTo>
                    <a:pt x="94" y="265"/>
                    <a:pt x="94" y="265"/>
                    <a:pt x="95" y="265"/>
                  </a:cubicBezTo>
                  <a:cubicBezTo>
                    <a:pt x="95" y="265"/>
                    <a:pt x="95" y="265"/>
                    <a:pt x="95" y="265"/>
                  </a:cubicBezTo>
                  <a:close/>
                  <a:moveTo>
                    <a:pt x="163" y="193"/>
                  </a:moveTo>
                  <a:cubicBezTo>
                    <a:pt x="162" y="192"/>
                    <a:pt x="162" y="191"/>
                    <a:pt x="163" y="190"/>
                  </a:cubicBezTo>
                  <a:cubicBezTo>
                    <a:pt x="163" y="190"/>
                    <a:pt x="164" y="189"/>
                    <a:pt x="165" y="188"/>
                  </a:cubicBezTo>
                  <a:cubicBezTo>
                    <a:pt x="163" y="187"/>
                    <a:pt x="162" y="185"/>
                    <a:pt x="160" y="184"/>
                  </a:cubicBezTo>
                  <a:cubicBezTo>
                    <a:pt x="160" y="184"/>
                    <a:pt x="160" y="185"/>
                    <a:pt x="160" y="185"/>
                  </a:cubicBezTo>
                  <a:cubicBezTo>
                    <a:pt x="160" y="186"/>
                    <a:pt x="160" y="187"/>
                    <a:pt x="160" y="188"/>
                  </a:cubicBezTo>
                  <a:cubicBezTo>
                    <a:pt x="161" y="189"/>
                    <a:pt x="161" y="190"/>
                    <a:pt x="160" y="191"/>
                  </a:cubicBezTo>
                  <a:cubicBezTo>
                    <a:pt x="160" y="192"/>
                    <a:pt x="161" y="192"/>
                    <a:pt x="162" y="193"/>
                  </a:cubicBezTo>
                  <a:cubicBezTo>
                    <a:pt x="162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4"/>
                  </a:cubicBezTo>
                  <a:cubicBezTo>
                    <a:pt x="164" y="194"/>
                    <a:pt x="165" y="194"/>
                    <a:pt x="166" y="194"/>
                  </a:cubicBezTo>
                  <a:cubicBezTo>
                    <a:pt x="166" y="194"/>
                    <a:pt x="166" y="194"/>
                    <a:pt x="166" y="195"/>
                  </a:cubicBezTo>
                  <a:cubicBezTo>
                    <a:pt x="167" y="195"/>
                    <a:pt x="167" y="196"/>
                    <a:pt x="167" y="196"/>
                  </a:cubicBezTo>
                  <a:cubicBezTo>
                    <a:pt x="166" y="197"/>
                    <a:pt x="166" y="197"/>
                    <a:pt x="165" y="197"/>
                  </a:cubicBezTo>
                  <a:cubicBezTo>
                    <a:pt x="164" y="196"/>
                    <a:pt x="163" y="196"/>
                    <a:pt x="163" y="195"/>
                  </a:cubicBezTo>
                  <a:cubicBezTo>
                    <a:pt x="161" y="194"/>
                    <a:pt x="160" y="192"/>
                    <a:pt x="158" y="191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57" y="191"/>
                    <a:pt x="157" y="192"/>
                    <a:pt x="157" y="192"/>
                  </a:cubicBezTo>
                  <a:cubicBezTo>
                    <a:pt x="157" y="192"/>
                    <a:pt x="158" y="192"/>
                    <a:pt x="158" y="192"/>
                  </a:cubicBezTo>
                  <a:cubicBezTo>
                    <a:pt x="160" y="194"/>
                    <a:pt x="162" y="195"/>
                    <a:pt x="164" y="197"/>
                  </a:cubicBezTo>
                  <a:cubicBezTo>
                    <a:pt x="165" y="198"/>
                    <a:pt x="166" y="199"/>
                    <a:pt x="167" y="200"/>
                  </a:cubicBezTo>
                  <a:cubicBezTo>
                    <a:pt x="167" y="200"/>
                    <a:pt x="167" y="200"/>
                    <a:pt x="168" y="201"/>
                  </a:cubicBezTo>
                  <a:cubicBezTo>
                    <a:pt x="168" y="199"/>
                    <a:pt x="169" y="198"/>
                    <a:pt x="170" y="197"/>
                  </a:cubicBezTo>
                  <a:cubicBezTo>
                    <a:pt x="169" y="196"/>
                    <a:pt x="169" y="196"/>
                    <a:pt x="169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8" y="193"/>
                    <a:pt x="168" y="192"/>
                    <a:pt x="167" y="191"/>
                  </a:cubicBezTo>
                  <a:cubicBezTo>
                    <a:pt x="167" y="190"/>
                    <a:pt x="167" y="190"/>
                    <a:pt x="167" y="189"/>
                  </a:cubicBezTo>
                  <a:cubicBezTo>
                    <a:pt x="167" y="190"/>
                    <a:pt x="166" y="190"/>
                    <a:pt x="166" y="190"/>
                  </a:cubicBezTo>
                  <a:cubicBezTo>
                    <a:pt x="166" y="191"/>
                    <a:pt x="165" y="191"/>
                    <a:pt x="165" y="192"/>
                  </a:cubicBezTo>
                  <a:cubicBezTo>
                    <a:pt x="165" y="193"/>
                    <a:pt x="164" y="193"/>
                    <a:pt x="163" y="193"/>
                  </a:cubicBezTo>
                  <a:close/>
                  <a:moveTo>
                    <a:pt x="120" y="167"/>
                  </a:moveTo>
                  <a:cubicBezTo>
                    <a:pt x="121" y="167"/>
                    <a:pt x="121" y="167"/>
                    <a:pt x="121" y="167"/>
                  </a:cubicBezTo>
                  <a:cubicBezTo>
                    <a:pt x="122" y="167"/>
                    <a:pt x="123" y="168"/>
                    <a:pt x="123" y="168"/>
                  </a:cubicBezTo>
                  <a:cubicBezTo>
                    <a:pt x="124" y="169"/>
                    <a:pt x="124" y="170"/>
                    <a:pt x="123" y="171"/>
                  </a:cubicBezTo>
                  <a:cubicBezTo>
                    <a:pt x="123" y="171"/>
                    <a:pt x="122" y="171"/>
                    <a:pt x="122" y="171"/>
                  </a:cubicBezTo>
                  <a:cubicBezTo>
                    <a:pt x="121" y="172"/>
                    <a:pt x="121" y="173"/>
                    <a:pt x="121" y="173"/>
                  </a:cubicBezTo>
                  <a:cubicBezTo>
                    <a:pt x="121" y="173"/>
                    <a:pt x="121" y="173"/>
                    <a:pt x="122" y="173"/>
                  </a:cubicBezTo>
                  <a:cubicBezTo>
                    <a:pt x="123" y="172"/>
                    <a:pt x="123" y="172"/>
                    <a:pt x="124" y="172"/>
                  </a:cubicBezTo>
                  <a:cubicBezTo>
                    <a:pt x="126" y="171"/>
                    <a:pt x="128" y="171"/>
                    <a:pt x="129" y="172"/>
                  </a:cubicBezTo>
                  <a:cubicBezTo>
                    <a:pt x="129" y="173"/>
                    <a:pt x="129" y="173"/>
                    <a:pt x="130" y="173"/>
                  </a:cubicBezTo>
                  <a:cubicBezTo>
                    <a:pt x="130" y="173"/>
                    <a:pt x="130" y="172"/>
                    <a:pt x="131" y="172"/>
                  </a:cubicBezTo>
                  <a:cubicBezTo>
                    <a:pt x="131" y="171"/>
                    <a:pt x="131" y="171"/>
                    <a:pt x="132" y="171"/>
                  </a:cubicBezTo>
                  <a:cubicBezTo>
                    <a:pt x="132" y="171"/>
                    <a:pt x="133" y="172"/>
                    <a:pt x="133" y="172"/>
                  </a:cubicBezTo>
                  <a:cubicBezTo>
                    <a:pt x="133" y="173"/>
                    <a:pt x="132" y="173"/>
                    <a:pt x="132" y="173"/>
                  </a:cubicBezTo>
                  <a:cubicBezTo>
                    <a:pt x="131" y="173"/>
                    <a:pt x="131" y="174"/>
                    <a:pt x="131" y="174"/>
                  </a:cubicBezTo>
                  <a:cubicBezTo>
                    <a:pt x="130" y="174"/>
                    <a:pt x="130" y="174"/>
                    <a:pt x="130" y="175"/>
                  </a:cubicBezTo>
                  <a:cubicBezTo>
                    <a:pt x="130" y="175"/>
                    <a:pt x="130" y="176"/>
                    <a:pt x="130" y="177"/>
                  </a:cubicBezTo>
                  <a:cubicBezTo>
                    <a:pt x="130" y="177"/>
                    <a:pt x="130" y="177"/>
                    <a:pt x="131" y="178"/>
                  </a:cubicBezTo>
                  <a:cubicBezTo>
                    <a:pt x="131" y="178"/>
                    <a:pt x="132" y="179"/>
                    <a:pt x="133" y="179"/>
                  </a:cubicBezTo>
                  <a:cubicBezTo>
                    <a:pt x="133" y="179"/>
                    <a:pt x="133" y="179"/>
                    <a:pt x="133" y="178"/>
                  </a:cubicBezTo>
                  <a:cubicBezTo>
                    <a:pt x="132" y="178"/>
                    <a:pt x="132" y="177"/>
                    <a:pt x="132" y="176"/>
                  </a:cubicBezTo>
                  <a:cubicBezTo>
                    <a:pt x="132" y="175"/>
                    <a:pt x="132" y="175"/>
                    <a:pt x="133" y="174"/>
                  </a:cubicBezTo>
                  <a:cubicBezTo>
                    <a:pt x="134" y="174"/>
                    <a:pt x="134" y="174"/>
                    <a:pt x="135" y="174"/>
                  </a:cubicBezTo>
                  <a:cubicBezTo>
                    <a:pt x="135" y="175"/>
                    <a:pt x="136" y="175"/>
                    <a:pt x="136" y="175"/>
                  </a:cubicBezTo>
                  <a:cubicBezTo>
                    <a:pt x="137" y="175"/>
                    <a:pt x="137" y="174"/>
                    <a:pt x="137" y="173"/>
                  </a:cubicBezTo>
                  <a:cubicBezTo>
                    <a:pt x="136" y="172"/>
                    <a:pt x="136" y="172"/>
                    <a:pt x="137" y="172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37" y="171"/>
                    <a:pt x="136" y="171"/>
                    <a:pt x="136" y="171"/>
                  </a:cubicBezTo>
                  <a:cubicBezTo>
                    <a:pt x="134" y="171"/>
                    <a:pt x="132" y="170"/>
                    <a:pt x="131" y="167"/>
                  </a:cubicBezTo>
                  <a:cubicBezTo>
                    <a:pt x="130" y="167"/>
                    <a:pt x="130" y="166"/>
                    <a:pt x="130" y="165"/>
                  </a:cubicBezTo>
                  <a:cubicBezTo>
                    <a:pt x="130" y="163"/>
                    <a:pt x="131" y="161"/>
                    <a:pt x="133" y="160"/>
                  </a:cubicBezTo>
                  <a:cubicBezTo>
                    <a:pt x="134" y="159"/>
                    <a:pt x="136" y="159"/>
                    <a:pt x="137" y="159"/>
                  </a:cubicBezTo>
                  <a:cubicBezTo>
                    <a:pt x="138" y="159"/>
                    <a:pt x="138" y="159"/>
                    <a:pt x="138" y="158"/>
                  </a:cubicBezTo>
                  <a:cubicBezTo>
                    <a:pt x="139" y="158"/>
                    <a:pt x="140" y="158"/>
                    <a:pt x="141" y="158"/>
                  </a:cubicBezTo>
                  <a:cubicBezTo>
                    <a:pt x="144" y="160"/>
                    <a:pt x="145" y="162"/>
                    <a:pt x="144" y="165"/>
                  </a:cubicBezTo>
                  <a:cubicBezTo>
                    <a:pt x="143" y="166"/>
                    <a:pt x="143" y="168"/>
                    <a:pt x="142" y="169"/>
                  </a:cubicBezTo>
                  <a:cubicBezTo>
                    <a:pt x="141" y="170"/>
                    <a:pt x="140" y="171"/>
                    <a:pt x="139" y="171"/>
                  </a:cubicBezTo>
                  <a:cubicBezTo>
                    <a:pt x="139" y="171"/>
                    <a:pt x="139" y="171"/>
                    <a:pt x="138" y="171"/>
                  </a:cubicBezTo>
                  <a:cubicBezTo>
                    <a:pt x="139" y="172"/>
                    <a:pt x="139" y="172"/>
                    <a:pt x="139" y="173"/>
                  </a:cubicBezTo>
                  <a:cubicBezTo>
                    <a:pt x="138" y="174"/>
                    <a:pt x="138" y="175"/>
                    <a:pt x="137" y="176"/>
                  </a:cubicBezTo>
                  <a:cubicBezTo>
                    <a:pt x="138" y="176"/>
                    <a:pt x="138" y="177"/>
                    <a:pt x="139" y="177"/>
                  </a:cubicBezTo>
                  <a:cubicBezTo>
                    <a:pt x="139" y="177"/>
                    <a:pt x="139" y="177"/>
                    <a:pt x="140" y="177"/>
                  </a:cubicBezTo>
                  <a:cubicBezTo>
                    <a:pt x="140" y="177"/>
                    <a:pt x="140" y="176"/>
                    <a:pt x="139" y="176"/>
                  </a:cubicBezTo>
                  <a:cubicBezTo>
                    <a:pt x="139" y="176"/>
                    <a:pt x="139" y="175"/>
                    <a:pt x="139" y="175"/>
                  </a:cubicBezTo>
                  <a:cubicBezTo>
                    <a:pt x="139" y="173"/>
                    <a:pt x="141" y="172"/>
                    <a:pt x="143" y="173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4" y="174"/>
                    <a:pt x="144" y="173"/>
                    <a:pt x="144" y="173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46" y="173"/>
                    <a:pt x="146" y="174"/>
                    <a:pt x="146" y="174"/>
                  </a:cubicBezTo>
                  <a:cubicBezTo>
                    <a:pt x="146" y="174"/>
                    <a:pt x="146" y="174"/>
                    <a:pt x="146" y="175"/>
                  </a:cubicBezTo>
                  <a:cubicBezTo>
                    <a:pt x="146" y="175"/>
                    <a:pt x="147" y="175"/>
                    <a:pt x="147" y="175"/>
                  </a:cubicBezTo>
                  <a:cubicBezTo>
                    <a:pt x="147" y="175"/>
                    <a:pt x="148" y="175"/>
                    <a:pt x="148" y="175"/>
                  </a:cubicBezTo>
                  <a:cubicBezTo>
                    <a:pt x="148" y="175"/>
                    <a:pt x="149" y="174"/>
                    <a:pt x="149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8" y="173"/>
                    <a:pt x="148" y="173"/>
                    <a:pt x="149" y="172"/>
                  </a:cubicBezTo>
                  <a:cubicBezTo>
                    <a:pt x="149" y="172"/>
                    <a:pt x="150" y="172"/>
                    <a:pt x="151" y="173"/>
                  </a:cubicBezTo>
                  <a:cubicBezTo>
                    <a:pt x="150" y="173"/>
                    <a:pt x="150" y="174"/>
                    <a:pt x="150" y="175"/>
                  </a:cubicBezTo>
                  <a:cubicBezTo>
                    <a:pt x="150" y="175"/>
                    <a:pt x="150" y="176"/>
                    <a:pt x="150" y="176"/>
                  </a:cubicBezTo>
                  <a:cubicBezTo>
                    <a:pt x="152" y="175"/>
                    <a:pt x="152" y="175"/>
                    <a:pt x="153" y="173"/>
                  </a:cubicBezTo>
                  <a:cubicBezTo>
                    <a:pt x="153" y="173"/>
                    <a:pt x="152" y="172"/>
                    <a:pt x="152" y="172"/>
                  </a:cubicBezTo>
                  <a:cubicBezTo>
                    <a:pt x="152" y="171"/>
                    <a:pt x="152" y="171"/>
                    <a:pt x="152" y="170"/>
                  </a:cubicBezTo>
                  <a:cubicBezTo>
                    <a:pt x="153" y="170"/>
                    <a:pt x="154" y="169"/>
                    <a:pt x="154" y="169"/>
                  </a:cubicBezTo>
                  <a:cubicBezTo>
                    <a:pt x="155" y="169"/>
                    <a:pt x="156" y="170"/>
                    <a:pt x="156" y="170"/>
                  </a:cubicBezTo>
                  <a:cubicBezTo>
                    <a:pt x="156" y="171"/>
                    <a:pt x="155" y="171"/>
                    <a:pt x="155" y="172"/>
                  </a:cubicBezTo>
                  <a:cubicBezTo>
                    <a:pt x="155" y="173"/>
                    <a:pt x="154" y="174"/>
                    <a:pt x="154" y="175"/>
                  </a:cubicBezTo>
                  <a:cubicBezTo>
                    <a:pt x="155" y="176"/>
                    <a:pt x="155" y="176"/>
                    <a:pt x="153" y="176"/>
                  </a:cubicBezTo>
                  <a:cubicBezTo>
                    <a:pt x="152" y="178"/>
                    <a:pt x="152" y="179"/>
                    <a:pt x="151" y="180"/>
                  </a:cubicBezTo>
                  <a:cubicBezTo>
                    <a:pt x="151" y="181"/>
                    <a:pt x="151" y="181"/>
                    <a:pt x="151" y="182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3" y="181"/>
                    <a:pt x="154" y="181"/>
                    <a:pt x="154" y="181"/>
                  </a:cubicBezTo>
                  <a:cubicBezTo>
                    <a:pt x="155" y="181"/>
                    <a:pt x="155" y="180"/>
                    <a:pt x="155" y="180"/>
                  </a:cubicBezTo>
                  <a:cubicBezTo>
                    <a:pt x="155" y="179"/>
                    <a:pt x="155" y="178"/>
                    <a:pt x="155" y="178"/>
                  </a:cubicBezTo>
                  <a:cubicBezTo>
                    <a:pt x="156" y="176"/>
                    <a:pt x="156" y="176"/>
                    <a:pt x="157" y="176"/>
                  </a:cubicBezTo>
                  <a:cubicBezTo>
                    <a:pt x="157" y="176"/>
                    <a:pt x="157" y="176"/>
                    <a:pt x="157" y="176"/>
                  </a:cubicBezTo>
                  <a:cubicBezTo>
                    <a:pt x="158" y="175"/>
                    <a:pt x="159" y="173"/>
                    <a:pt x="160" y="172"/>
                  </a:cubicBezTo>
                  <a:cubicBezTo>
                    <a:pt x="158" y="172"/>
                    <a:pt x="157" y="171"/>
                    <a:pt x="157" y="171"/>
                  </a:cubicBezTo>
                  <a:cubicBezTo>
                    <a:pt x="157" y="169"/>
                    <a:pt x="158" y="169"/>
                    <a:pt x="158" y="168"/>
                  </a:cubicBezTo>
                  <a:cubicBezTo>
                    <a:pt x="159" y="165"/>
                    <a:pt x="157" y="163"/>
                    <a:pt x="155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2"/>
                    <a:pt x="153" y="162"/>
                    <a:pt x="152" y="161"/>
                  </a:cubicBezTo>
                  <a:cubicBezTo>
                    <a:pt x="152" y="161"/>
                    <a:pt x="152" y="160"/>
                    <a:pt x="151" y="160"/>
                  </a:cubicBezTo>
                  <a:cubicBezTo>
                    <a:pt x="150" y="160"/>
                    <a:pt x="150" y="159"/>
                    <a:pt x="149" y="159"/>
                  </a:cubicBezTo>
                  <a:cubicBezTo>
                    <a:pt x="148" y="160"/>
                    <a:pt x="147" y="159"/>
                    <a:pt x="147" y="158"/>
                  </a:cubicBezTo>
                  <a:cubicBezTo>
                    <a:pt x="147" y="158"/>
                    <a:pt x="147" y="157"/>
                    <a:pt x="147" y="157"/>
                  </a:cubicBezTo>
                  <a:cubicBezTo>
                    <a:pt x="144" y="156"/>
                    <a:pt x="142" y="155"/>
                    <a:pt x="139" y="154"/>
                  </a:cubicBezTo>
                  <a:cubicBezTo>
                    <a:pt x="136" y="154"/>
                    <a:pt x="133" y="154"/>
                    <a:pt x="130" y="156"/>
                  </a:cubicBezTo>
                  <a:cubicBezTo>
                    <a:pt x="129" y="157"/>
                    <a:pt x="128" y="159"/>
                    <a:pt x="126" y="160"/>
                  </a:cubicBezTo>
                  <a:cubicBezTo>
                    <a:pt x="125" y="162"/>
                    <a:pt x="123" y="164"/>
                    <a:pt x="121" y="166"/>
                  </a:cubicBezTo>
                  <a:cubicBezTo>
                    <a:pt x="121" y="166"/>
                    <a:pt x="121" y="167"/>
                    <a:pt x="120" y="167"/>
                  </a:cubicBezTo>
                  <a:cubicBezTo>
                    <a:pt x="119" y="167"/>
                    <a:pt x="118" y="167"/>
                    <a:pt x="117" y="167"/>
                  </a:cubicBezTo>
                  <a:cubicBezTo>
                    <a:pt x="117" y="167"/>
                    <a:pt x="117" y="167"/>
                    <a:pt x="116" y="167"/>
                  </a:cubicBezTo>
                  <a:cubicBezTo>
                    <a:pt x="115" y="168"/>
                    <a:pt x="115" y="169"/>
                    <a:pt x="114" y="170"/>
                  </a:cubicBezTo>
                  <a:cubicBezTo>
                    <a:pt x="114" y="171"/>
                    <a:pt x="114" y="172"/>
                    <a:pt x="114" y="172"/>
                  </a:cubicBezTo>
                  <a:cubicBezTo>
                    <a:pt x="115" y="173"/>
                    <a:pt x="115" y="174"/>
                    <a:pt x="115" y="175"/>
                  </a:cubicBezTo>
                  <a:cubicBezTo>
                    <a:pt x="114" y="175"/>
                    <a:pt x="114" y="176"/>
                    <a:pt x="114" y="176"/>
                  </a:cubicBezTo>
                  <a:cubicBezTo>
                    <a:pt x="115" y="177"/>
                    <a:pt x="115" y="178"/>
                    <a:pt x="116" y="178"/>
                  </a:cubicBezTo>
                  <a:cubicBezTo>
                    <a:pt x="116" y="178"/>
                    <a:pt x="116" y="178"/>
                    <a:pt x="116" y="178"/>
                  </a:cubicBezTo>
                  <a:cubicBezTo>
                    <a:pt x="116" y="178"/>
                    <a:pt x="116" y="177"/>
                    <a:pt x="116" y="177"/>
                  </a:cubicBezTo>
                  <a:cubicBezTo>
                    <a:pt x="116" y="174"/>
                    <a:pt x="116" y="172"/>
                    <a:pt x="117" y="170"/>
                  </a:cubicBezTo>
                  <a:cubicBezTo>
                    <a:pt x="118" y="169"/>
                    <a:pt x="118" y="169"/>
                    <a:pt x="119" y="168"/>
                  </a:cubicBezTo>
                  <a:cubicBezTo>
                    <a:pt x="120" y="168"/>
                    <a:pt x="120" y="168"/>
                    <a:pt x="120" y="167"/>
                  </a:cubicBezTo>
                  <a:close/>
                  <a:moveTo>
                    <a:pt x="162" y="176"/>
                  </a:moveTo>
                  <a:cubicBezTo>
                    <a:pt x="163" y="176"/>
                    <a:pt x="163" y="176"/>
                    <a:pt x="164" y="175"/>
                  </a:cubicBezTo>
                  <a:cubicBezTo>
                    <a:pt x="165" y="173"/>
                    <a:pt x="166" y="171"/>
                    <a:pt x="167" y="169"/>
                  </a:cubicBezTo>
                  <a:cubicBezTo>
                    <a:pt x="168" y="168"/>
                    <a:pt x="169" y="167"/>
                    <a:pt x="169" y="166"/>
                  </a:cubicBezTo>
                  <a:cubicBezTo>
                    <a:pt x="169" y="165"/>
                    <a:pt x="170" y="165"/>
                    <a:pt x="170" y="165"/>
                  </a:cubicBezTo>
                  <a:cubicBezTo>
                    <a:pt x="171" y="165"/>
                    <a:pt x="172" y="165"/>
                    <a:pt x="172" y="166"/>
                  </a:cubicBezTo>
                  <a:cubicBezTo>
                    <a:pt x="172" y="167"/>
                    <a:pt x="172" y="167"/>
                    <a:pt x="171" y="167"/>
                  </a:cubicBezTo>
                  <a:cubicBezTo>
                    <a:pt x="170" y="168"/>
                    <a:pt x="169" y="169"/>
                    <a:pt x="168" y="170"/>
                  </a:cubicBezTo>
                  <a:cubicBezTo>
                    <a:pt x="169" y="171"/>
                    <a:pt x="169" y="171"/>
                    <a:pt x="170" y="172"/>
                  </a:cubicBezTo>
                  <a:cubicBezTo>
                    <a:pt x="171" y="172"/>
                    <a:pt x="171" y="172"/>
                    <a:pt x="171" y="173"/>
                  </a:cubicBezTo>
                  <a:cubicBezTo>
                    <a:pt x="171" y="174"/>
                    <a:pt x="171" y="175"/>
                    <a:pt x="171" y="175"/>
                  </a:cubicBezTo>
                  <a:cubicBezTo>
                    <a:pt x="170" y="175"/>
                    <a:pt x="170" y="176"/>
                    <a:pt x="170" y="176"/>
                  </a:cubicBezTo>
                  <a:cubicBezTo>
                    <a:pt x="171" y="176"/>
                    <a:pt x="171" y="176"/>
                    <a:pt x="172" y="176"/>
                  </a:cubicBezTo>
                  <a:cubicBezTo>
                    <a:pt x="172" y="175"/>
                    <a:pt x="172" y="175"/>
                    <a:pt x="172" y="175"/>
                  </a:cubicBezTo>
                  <a:cubicBezTo>
                    <a:pt x="172" y="174"/>
                    <a:pt x="173" y="174"/>
                    <a:pt x="172" y="173"/>
                  </a:cubicBezTo>
                  <a:cubicBezTo>
                    <a:pt x="172" y="172"/>
                    <a:pt x="172" y="172"/>
                    <a:pt x="173" y="171"/>
                  </a:cubicBezTo>
                  <a:cubicBezTo>
                    <a:pt x="173" y="170"/>
                    <a:pt x="173" y="170"/>
                    <a:pt x="173" y="169"/>
                  </a:cubicBezTo>
                  <a:cubicBezTo>
                    <a:pt x="172" y="169"/>
                    <a:pt x="172" y="168"/>
                    <a:pt x="172" y="168"/>
                  </a:cubicBezTo>
                  <a:cubicBezTo>
                    <a:pt x="173" y="167"/>
                    <a:pt x="173" y="167"/>
                    <a:pt x="174" y="167"/>
                  </a:cubicBezTo>
                  <a:cubicBezTo>
                    <a:pt x="175" y="167"/>
                    <a:pt x="175" y="168"/>
                    <a:pt x="175" y="169"/>
                  </a:cubicBezTo>
                  <a:cubicBezTo>
                    <a:pt x="175" y="169"/>
                    <a:pt x="175" y="170"/>
                    <a:pt x="175" y="171"/>
                  </a:cubicBezTo>
                  <a:cubicBezTo>
                    <a:pt x="176" y="171"/>
                    <a:pt x="177" y="171"/>
                    <a:pt x="178" y="171"/>
                  </a:cubicBezTo>
                  <a:cubicBezTo>
                    <a:pt x="178" y="170"/>
                    <a:pt x="178" y="170"/>
                    <a:pt x="178" y="170"/>
                  </a:cubicBezTo>
                  <a:cubicBezTo>
                    <a:pt x="178" y="169"/>
                    <a:pt x="179" y="168"/>
                    <a:pt x="180" y="168"/>
                  </a:cubicBezTo>
                  <a:cubicBezTo>
                    <a:pt x="180" y="168"/>
                    <a:pt x="182" y="168"/>
                    <a:pt x="182" y="169"/>
                  </a:cubicBezTo>
                  <a:cubicBezTo>
                    <a:pt x="182" y="170"/>
                    <a:pt x="182" y="171"/>
                    <a:pt x="181" y="172"/>
                  </a:cubicBezTo>
                  <a:cubicBezTo>
                    <a:pt x="181" y="172"/>
                    <a:pt x="180" y="173"/>
                    <a:pt x="180" y="174"/>
                  </a:cubicBezTo>
                  <a:cubicBezTo>
                    <a:pt x="179" y="174"/>
                    <a:pt x="179" y="174"/>
                    <a:pt x="179" y="175"/>
                  </a:cubicBezTo>
                  <a:cubicBezTo>
                    <a:pt x="177" y="175"/>
                    <a:pt x="176" y="175"/>
                    <a:pt x="175" y="175"/>
                  </a:cubicBezTo>
                  <a:cubicBezTo>
                    <a:pt x="175" y="175"/>
                    <a:pt x="174" y="175"/>
                    <a:pt x="174" y="175"/>
                  </a:cubicBezTo>
                  <a:cubicBezTo>
                    <a:pt x="174" y="175"/>
                    <a:pt x="174" y="176"/>
                    <a:pt x="173" y="176"/>
                  </a:cubicBezTo>
                  <a:cubicBezTo>
                    <a:pt x="176" y="177"/>
                    <a:pt x="178" y="178"/>
                    <a:pt x="180" y="180"/>
                  </a:cubicBezTo>
                  <a:cubicBezTo>
                    <a:pt x="181" y="178"/>
                    <a:pt x="182" y="177"/>
                    <a:pt x="182" y="176"/>
                  </a:cubicBezTo>
                  <a:cubicBezTo>
                    <a:pt x="183" y="174"/>
                    <a:pt x="184" y="172"/>
                    <a:pt x="184" y="170"/>
                  </a:cubicBezTo>
                  <a:cubicBezTo>
                    <a:pt x="184" y="170"/>
                    <a:pt x="185" y="169"/>
                    <a:pt x="185" y="169"/>
                  </a:cubicBezTo>
                  <a:cubicBezTo>
                    <a:pt x="186" y="169"/>
                    <a:pt x="187" y="169"/>
                    <a:pt x="187" y="170"/>
                  </a:cubicBezTo>
                  <a:cubicBezTo>
                    <a:pt x="187" y="171"/>
                    <a:pt x="187" y="171"/>
                    <a:pt x="187" y="172"/>
                  </a:cubicBezTo>
                  <a:cubicBezTo>
                    <a:pt x="187" y="172"/>
                    <a:pt x="186" y="172"/>
                    <a:pt x="186" y="173"/>
                  </a:cubicBezTo>
                  <a:cubicBezTo>
                    <a:pt x="185" y="174"/>
                    <a:pt x="184" y="175"/>
                    <a:pt x="183" y="177"/>
                  </a:cubicBezTo>
                  <a:cubicBezTo>
                    <a:pt x="182" y="178"/>
                    <a:pt x="182" y="180"/>
                    <a:pt x="181" y="181"/>
                  </a:cubicBezTo>
                  <a:cubicBezTo>
                    <a:pt x="181" y="182"/>
                    <a:pt x="182" y="183"/>
                    <a:pt x="182" y="184"/>
                  </a:cubicBezTo>
                  <a:cubicBezTo>
                    <a:pt x="183" y="183"/>
                    <a:pt x="184" y="184"/>
                    <a:pt x="184" y="184"/>
                  </a:cubicBezTo>
                  <a:cubicBezTo>
                    <a:pt x="184" y="185"/>
                    <a:pt x="184" y="185"/>
                    <a:pt x="185" y="185"/>
                  </a:cubicBezTo>
                  <a:cubicBezTo>
                    <a:pt x="185" y="185"/>
                    <a:pt x="185" y="184"/>
                    <a:pt x="185" y="184"/>
                  </a:cubicBezTo>
                  <a:cubicBezTo>
                    <a:pt x="185" y="182"/>
                    <a:pt x="185" y="181"/>
                    <a:pt x="186" y="180"/>
                  </a:cubicBezTo>
                  <a:cubicBezTo>
                    <a:pt x="186" y="179"/>
                    <a:pt x="187" y="179"/>
                    <a:pt x="188" y="179"/>
                  </a:cubicBezTo>
                  <a:cubicBezTo>
                    <a:pt x="188" y="179"/>
                    <a:pt x="188" y="179"/>
                    <a:pt x="188" y="178"/>
                  </a:cubicBezTo>
                  <a:cubicBezTo>
                    <a:pt x="189" y="177"/>
                    <a:pt x="190" y="175"/>
                    <a:pt x="190" y="173"/>
                  </a:cubicBezTo>
                  <a:cubicBezTo>
                    <a:pt x="190" y="172"/>
                    <a:pt x="190" y="171"/>
                    <a:pt x="191" y="171"/>
                  </a:cubicBezTo>
                  <a:cubicBezTo>
                    <a:pt x="192" y="171"/>
                    <a:pt x="193" y="171"/>
                    <a:pt x="193" y="172"/>
                  </a:cubicBezTo>
                  <a:cubicBezTo>
                    <a:pt x="193" y="172"/>
                    <a:pt x="193" y="173"/>
                    <a:pt x="193" y="173"/>
                  </a:cubicBezTo>
                  <a:cubicBezTo>
                    <a:pt x="192" y="175"/>
                    <a:pt x="191" y="177"/>
                    <a:pt x="190" y="179"/>
                  </a:cubicBezTo>
                  <a:cubicBezTo>
                    <a:pt x="190" y="179"/>
                    <a:pt x="190" y="180"/>
                    <a:pt x="190" y="180"/>
                  </a:cubicBezTo>
                  <a:cubicBezTo>
                    <a:pt x="190" y="181"/>
                    <a:pt x="190" y="182"/>
                    <a:pt x="189" y="183"/>
                  </a:cubicBezTo>
                  <a:cubicBezTo>
                    <a:pt x="188" y="183"/>
                    <a:pt x="188" y="184"/>
                    <a:pt x="187" y="185"/>
                  </a:cubicBezTo>
                  <a:cubicBezTo>
                    <a:pt x="187" y="186"/>
                    <a:pt x="188" y="188"/>
                    <a:pt x="190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2" y="185"/>
                    <a:pt x="193" y="181"/>
                    <a:pt x="195" y="178"/>
                  </a:cubicBezTo>
                  <a:cubicBezTo>
                    <a:pt x="195" y="178"/>
                    <a:pt x="195" y="177"/>
                    <a:pt x="196" y="177"/>
                  </a:cubicBezTo>
                  <a:cubicBezTo>
                    <a:pt x="195" y="177"/>
                    <a:pt x="194" y="176"/>
                    <a:pt x="194" y="175"/>
                  </a:cubicBezTo>
                  <a:cubicBezTo>
                    <a:pt x="194" y="175"/>
                    <a:pt x="194" y="174"/>
                    <a:pt x="195" y="174"/>
                  </a:cubicBezTo>
                  <a:cubicBezTo>
                    <a:pt x="195" y="173"/>
                    <a:pt x="196" y="173"/>
                    <a:pt x="196" y="174"/>
                  </a:cubicBezTo>
                  <a:cubicBezTo>
                    <a:pt x="197" y="174"/>
                    <a:pt x="198" y="175"/>
                    <a:pt x="197" y="176"/>
                  </a:cubicBezTo>
                  <a:cubicBezTo>
                    <a:pt x="197" y="178"/>
                    <a:pt x="196" y="179"/>
                    <a:pt x="196" y="180"/>
                  </a:cubicBezTo>
                  <a:cubicBezTo>
                    <a:pt x="195" y="181"/>
                    <a:pt x="195" y="182"/>
                    <a:pt x="194" y="183"/>
                  </a:cubicBezTo>
                  <a:cubicBezTo>
                    <a:pt x="195" y="183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3"/>
                  </a:cubicBezTo>
                  <a:cubicBezTo>
                    <a:pt x="198" y="183"/>
                    <a:pt x="198" y="182"/>
                    <a:pt x="199" y="182"/>
                  </a:cubicBezTo>
                  <a:cubicBezTo>
                    <a:pt x="199" y="182"/>
                    <a:pt x="199" y="182"/>
                    <a:pt x="200" y="182"/>
                  </a:cubicBezTo>
                  <a:cubicBezTo>
                    <a:pt x="200" y="182"/>
                    <a:pt x="200" y="181"/>
                    <a:pt x="201" y="181"/>
                  </a:cubicBezTo>
                  <a:cubicBezTo>
                    <a:pt x="201" y="181"/>
                    <a:pt x="201" y="180"/>
                    <a:pt x="201" y="180"/>
                  </a:cubicBezTo>
                  <a:cubicBezTo>
                    <a:pt x="201" y="179"/>
                    <a:pt x="201" y="179"/>
                    <a:pt x="201" y="178"/>
                  </a:cubicBezTo>
                  <a:cubicBezTo>
                    <a:pt x="202" y="178"/>
                    <a:pt x="202" y="177"/>
                    <a:pt x="202" y="177"/>
                  </a:cubicBezTo>
                  <a:cubicBezTo>
                    <a:pt x="203" y="176"/>
                    <a:pt x="202" y="176"/>
                    <a:pt x="202" y="176"/>
                  </a:cubicBezTo>
                  <a:cubicBezTo>
                    <a:pt x="202" y="176"/>
                    <a:pt x="202" y="175"/>
                    <a:pt x="202" y="175"/>
                  </a:cubicBezTo>
                  <a:cubicBezTo>
                    <a:pt x="202" y="174"/>
                    <a:pt x="203" y="173"/>
                    <a:pt x="204" y="174"/>
                  </a:cubicBezTo>
                  <a:cubicBezTo>
                    <a:pt x="204" y="174"/>
                    <a:pt x="205" y="174"/>
                    <a:pt x="205" y="174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6"/>
                    <a:pt x="204" y="177"/>
                    <a:pt x="204" y="178"/>
                  </a:cubicBezTo>
                  <a:cubicBezTo>
                    <a:pt x="203" y="178"/>
                    <a:pt x="203" y="179"/>
                    <a:pt x="203" y="180"/>
                  </a:cubicBezTo>
                  <a:cubicBezTo>
                    <a:pt x="203" y="180"/>
                    <a:pt x="203" y="180"/>
                    <a:pt x="203" y="181"/>
                  </a:cubicBezTo>
                  <a:cubicBezTo>
                    <a:pt x="205" y="182"/>
                    <a:pt x="206" y="182"/>
                    <a:pt x="208" y="182"/>
                  </a:cubicBezTo>
                  <a:cubicBezTo>
                    <a:pt x="208" y="181"/>
                    <a:pt x="208" y="180"/>
                    <a:pt x="208" y="179"/>
                  </a:cubicBezTo>
                  <a:cubicBezTo>
                    <a:pt x="209" y="178"/>
                    <a:pt x="208" y="177"/>
                    <a:pt x="208" y="176"/>
                  </a:cubicBezTo>
                  <a:cubicBezTo>
                    <a:pt x="207" y="176"/>
                    <a:pt x="208" y="175"/>
                    <a:pt x="208" y="175"/>
                  </a:cubicBezTo>
                  <a:cubicBezTo>
                    <a:pt x="208" y="175"/>
                    <a:pt x="208" y="174"/>
                    <a:pt x="209" y="174"/>
                  </a:cubicBezTo>
                  <a:cubicBezTo>
                    <a:pt x="208" y="174"/>
                    <a:pt x="208" y="173"/>
                    <a:pt x="208" y="172"/>
                  </a:cubicBezTo>
                  <a:cubicBezTo>
                    <a:pt x="208" y="172"/>
                    <a:pt x="208" y="172"/>
                    <a:pt x="208" y="171"/>
                  </a:cubicBezTo>
                  <a:cubicBezTo>
                    <a:pt x="208" y="171"/>
                    <a:pt x="209" y="171"/>
                    <a:pt x="209" y="171"/>
                  </a:cubicBezTo>
                  <a:cubicBezTo>
                    <a:pt x="210" y="171"/>
                    <a:pt x="210" y="172"/>
                    <a:pt x="210" y="172"/>
                  </a:cubicBezTo>
                  <a:cubicBezTo>
                    <a:pt x="209" y="173"/>
                    <a:pt x="210" y="174"/>
                    <a:pt x="211" y="174"/>
                  </a:cubicBezTo>
                  <a:cubicBezTo>
                    <a:pt x="211" y="174"/>
                    <a:pt x="211" y="175"/>
                    <a:pt x="211" y="175"/>
                  </a:cubicBezTo>
                  <a:cubicBezTo>
                    <a:pt x="213" y="176"/>
                    <a:pt x="214" y="176"/>
                    <a:pt x="217" y="176"/>
                  </a:cubicBezTo>
                  <a:cubicBezTo>
                    <a:pt x="216" y="175"/>
                    <a:pt x="216" y="175"/>
                    <a:pt x="216" y="175"/>
                  </a:cubicBezTo>
                  <a:cubicBezTo>
                    <a:pt x="216" y="174"/>
                    <a:pt x="216" y="173"/>
                    <a:pt x="217" y="173"/>
                  </a:cubicBezTo>
                  <a:cubicBezTo>
                    <a:pt x="218" y="172"/>
                    <a:pt x="219" y="173"/>
                    <a:pt x="219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4"/>
                    <a:pt x="220" y="174"/>
                    <a:pt x="220" y="174"/>
                  </a:cubicBezTo>
                  <a:cubicBezTo>
                    <a:pt x="220" y="173"/>
                    <a:pt x="219" y="173"/>
                    <a:pt x="219" y="173"/>
                  </a:cubicBezTo>
                  <a:cubicBezTo>
                    <a:pt x="219" y="172"/>
                    <a:pt x="218" y="172"/>
                    <a:pt x="217" y="172"/>
                  </a:cubicBezTo>
                  <a:cubicBezTo>
                    <a:pt x="216" y="172"/>
                    <a:pt x="215" y="171"/>
                    <a:pt x="214" y="171"/>
                  </a:cubicBezTo>
                  <a:cubicBezTo>
                    <a:pt x="211" y="170"/>
                    <a:pt x="210" y="169"/>
                    <a:pt x="209" y="166"/>
                  </a:cubicBezTo>
                  <a:cubicBezTo>
                    <a:pt x="209" y="166"/>
                    <a:pt x="209" y="166"/>
                    <a:pt x="209" y="166"/>
                  </a:cubicBezTo>
                  <a:cubicBezTo>
                    <a:pt x="208" y="167"/>
                    <a:pt x="207" y="168"/>
                    <a:pt x="206" y="169"/>
                  </a:cubicBezTo>
                  <a:cubicBezTo>
                    <a:pt x="205" y="169"/>
                    <a:pt x="205" y="170"/>
                    <a:pt x="204" y="170"/>
                  </a:cubicBezTo>
                  <a:cubicBezTo>
                    <a:pt x="203" y="171"/>
                    <a:pt x="201" y="171"/>
                    <a:pt x="200" y="170"/>
                  </a:cubicBezTo>
                  <a:cubicBezTo>
                    <a:pt x="198" y="169"/>
                    <a:pt x="198" y="167"/>
                    <a:pt x="198" y="165"/>
                  </a:cubicBezTo>
                  <a:cubicBezTo>
                    <a:pt x="198" y="164"/>
                    <a:pt x="200" y="162"/>
                    <a:pt x="202" y="162"/>
                  </a:cubicBezTo>
                  <a:cubicBezTo>
                    <a:pt x="203" y="162"/>
                    <a:pt x="204" y="162"/>
                    <a:pt x="205" y="162"/>
                  </a:cubicBezTo>
                  <a:cubicBezTo>
                    <a:pt x="205" y="162"/>
                    <a:pt x="206" y="162"/>
                    <a:pt x="207" y="163"/>
                  </a:cubicBezTo>
                  <a:cubicBezTo>
                    <a:pt x="207" y="162"/>
                    <a:pt x="207" y="161"/>
                    <a:pt x="206" y="161"/>
                  </a:cubicBezTo>
                  <a:cubicBezTo>
                    <a:pt x="206" y="160"/>
                    <a:pt x="206" y="160"/>
                    <a:pt x="206" y="159"/>
                  </a:cubicBezTo>
                  <a:cubicBezTo>
                    <a:pt x="207" y="159"/>
                    <a:pt x="207" y="158"/>
                    <a:pt x="208" y="158"/>
                  </a:cubicBezTo>
                  <a:cubicBezTo>
                    <a:pt x="208" y="159"/>
                    <a:pt x="208" y="159"/>
                    <a:pt x="208" y="159"/>
                  </a:cubicBezTo>
                  <a:cubicBezTo>
                    <a:pt x="209" y="156"/>
                    <a:pt x="210" y="154"/>
                    <a:pt x="210" y="152"/>
                  </a:cubicBezTo>
                  <a:cubicBezTo>
                    <a:pt x="210" y="150"/>
                    <a:pt x="209" y="149"/>
                    <a:pt x="208" y="148"/>
                  </a:cubicBezTo>
                  <a:cubicBezTo>
                    <a:pt x="208" y="147"/>
                    <a:pt x="207" y="146"/>
                    <a:pt x="206" y="146"/>
                  </a:cubicBezTo>
                  <a:cubicBezTo>
                    <a:pt x="205" y="145"/>
                    <a:pt x="204" y="145"/>
                    <a:pt x="203" y="145"/>
                  </a:cubicBezTo>
                  <a:cubicBezTo>
                    <a:pt x="203" y="144"/>
                    <a:pt x="202" y="144"/>
                    <a:pt x="202" y="144"/>
                  </a:cubicBezTo>
                  <a:cubicBezTo>
                    <a:pt x="202" y="143"/>
                    <a:pt x="203" y="143"/>
                    <a:pt x="203" y="142"/>
                  </a:cubicBezTo>
                  <a:cubicBezTo>
                    <a:pt x="204" y="142"/>
                    <a:pt x="204" y="142"/>
                    <a:pt x="205" y="142"/>
                  </a:cubicBezTo>
                  <a:cubicBezTo>
                    <a:pt x="206" y="142"/>
                    <a:pt x="206" y="141"/>
                    <a:pt x="207" y="140"/>
                  </a:cubicBezTo>
                  <a:cubicBezTo>
                    <a:pt x="207" y="140"/>
                    <a:pt x="208" y="139"/>
                    <a:pt x="209" y="139"/>
                  </a:cubicBezTo>
                  <a:cubicBezTo>
                    <a:pt x="209" y="139"/>
                    <a:pt x="210" y="139"/>
                    <a:pt x="210" y="140"/>
                  </a:cubicBezTo>
                  <a:cubicBezTo>
                    <a:pt x="211" y="140"/>
                    <a:pt x="211" y="141"/>
                    <a:pt x="210" y="141"/>
                  </a:cubicBezTo>
                  <a:cubicBezTo>
                    <a:pt x="210" y="142"/>
                    <a:pt x="210" y="142"/>
                    <a:pt x="210" y="143"/>
                  </a:cubicBezTo>
                  <a:cubicBezTo>
                    <a:pt x="210" y="144"/>
                    <a:pt x="210" y="145"/>
                    <a:pt x="209" y="145"/>
                  </a:cubicBezTo>
                  <a:cubicBezTo>
                    <a:pt x="210" y="147"/>
                    <a:pt x="211" y="148"/>
                    <a:pt x="212" y="150"/>
                  </a:cubicBezTo>
                  <a:cubicBezTo>
                    <a:pt x="212" y="150"/>
                    <a:pt x="212" y="150"/>
                    <a:pt x="212" y="150"/>
                  </a:cubicBezTo>
                  <a:cubicBezTo>
                    <a:pt x="214" y="150"/>
                    <a:pt x="214" y="150"/>
                    <a:pt x="215" y="151"/>
                  </a:cubicBezTo>
                  <a:cubicBezTo>
                    <a:pt x="215" y="152"/>
                    <a:pt x="216" y="154"/>
                    <a:pt x="216" y="155"/>
                  </a:cubicBezTo>
                  <a:cubicBezTo>
                    <a:pt x="216" y="155"/>
                    <a:pt x="216" y="155"/>
                    <a:pt x="216" y="155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5"/>
                    <a:pt x="215" y="155"/>
                    <a:pt x="215" y="154"/>
                  </a:cubicBezTo>
                  <a:cubicBezTo>
                    <a:pt x="215" y="153"/>
                    <a:pt x="215" y="152"/>
                    <a:pt x="214" y="151"/>
                  </a:cubicBezTo>
                  <a:cubicBezTo>
                    <a:pt x="214" y="150"/>
                    <a:pt x="213" y="150"/>
                    <a:pt x="212" y="150"/>
                  </a:cubicBezTo>
                  <a:cubicBezTo>
                    <a:pt x="212" y="151"/>
                    <a:pt x="212" y="151"/>
                    <a:pt x="212" y="152"/>
                  </a:cubicBezTo>
                  <a:cubicBezTo>
                    <a:pt x="212" y="155"/>
                    <a:pt x="211" y="157"/>
                    <a:pt x="210" y="159"/>
                  </a:cubicBezTo>
                  <a:cubicBezTo>
                    <a:pt x="209" y="160"/>
                    <a:pt x="209" y="161"/>
                    <a:pt x="209" y="163"/>
                  </a:cubicBezTo>
                  <a:cubicBezTo>
                    <a:pt x="209" y="163"/>
                    <a:pt x="209" y="164"/>
                    <a:pt x="209" y="165"/>
                  </a:cubicBezTo>
                  <a:cubicBezTo>
                    <a:pt x="210" y="165"/>
                    <a:pt x="210" y="165"/>
                    <a:pt x="210" y="165"/>
                  </a:cubicBezTo>
                  <a:cubicBezTo>
                    <a:pt x="211" y="165"/>
                    <a:pt x="212" y="165"/>
                    <a:pt x="211" y="166"/>
                  </a:cubicBezTo>
                  <a:cubicBezTo>
                    <a:pt x="211" y="167"/>
                    <a:pt x="211" y="168"/>
                    <a:pt x="211" y="168"/>
                  </a:cubicBezTo>
                  <a:cubicBezTo>
                    <a:pt x="212" y="169"/>
                    <a:pt x="212" y="169"/>
                    <a:pt x="213" y="169"/>
                  </a:cubicBezTo>
                  <a:cubicBezTo>
                    <a:pt x="214" y="170"/>
                    <a:pt x="216" y="171"/>
                    <a:pt x="217" y="171"/>
                  </a:cubicBezTo>
                  <a:cubicBezTo>
                    <a:pt x="217" y="171"/>
                    <a:pt x="217" y="171"/>
                    <a:pt x="218" y="170"/>
                  </a:cubicBezTo>
                  <a:cubicBezTo>
                    <a:pt x="218" y="170"/>
                    <a:pt x="218" y="170"/>
                    <a:pt x="218" y="170"/>
                  </a:cubicBezTo>
                  <a:cubicBezTo>
                    <a:pt x="216" y="169"/>
                    <a:pt x="216" y="167"/>
                    <a:pt x="216" y="166"/>
                  </a:cubicBezTo>
                  <a:cubicBezTo>
                    <a:pt x="216" y="165"/>
                    <a:pt x="216" y="163"/>
                    <a:pt x="216" y="162"/>
                  </a:cubicBezTo>
                  <a:cubicBezTo>
                    <a:pt x="216" y="161"/>
                    <a:pt x="217" y="160"/>
                    <a:pt x="218" y="160"/>
                  </a:cubicBezTo>
                  <a:cubicBezTo>
                    <a:pt x="218" y="160"/>
                    <a:pt x="218" y="160"/>
                    <a:pt x="218" y="160"/>
                  </a:cubicBezTo>
                  <a:cubicBezTo>
                    <a:pt x="218" y="159"/>
                    <a:pt x="217" y="159"/>
                    <a:pt x="217" y="158"/>
                  </a:cubicBezTo>
                  <a:cubicBezTo>
                    <a:pt x="216" y="157"/>
                    <a:pt x="216" y="157"/>
                    <a:pt x="217" y="157"/>
                  </a:cubicBezTo>
                  <a:cubicBezTo>
                    <a:pt x="217" y="156"/>
                    <a:pt x="218" y="156"/>
                    <a:pt x="218" y="156"/>
                  </a:cubicBezTo>
                  <a:cubicBezTo>
                    <a:pt x="219" y="157"/>
                    <a:pt x="219" y="157"/>
                    <a:pt x="219" y="158"/>
                  </a:cubicBezTo>
                  <a:cubicBezTo>
                    <a:pt x="218" y="158"/>
                    <a:pt x="218" y="159"/>
                    <a:pt x="219" y="159"/>
                  </a:cubicBezTo>
                  <a:cubicBezTo>
                    <a:pt x="220" y="160"/>
                    <a:pt x="222" y="160"/>
                    <a:pt x="224" y="160"/>
                  </a:cubicBezTo>
                  <a:cubicBezTo>
                    <a:pt x="224" y="160"/>
                    <a:pt x="224" y="160"/>
                    <a:pt x="225" y="160"/>
                  </a:cubicBezTo>
                  <a:cubicBezTo>
                    <a:pt x="226" y="159"/>
                    <a:pt x="226" y="159"/>
                    <a:pt x="225" y="158"/>
                  </a:cubicBezTo>
                  <a:cubicBezTo>
                    <a:pt x="225" y="158"/>
                    <a:pt x="225" y="158"/>
                    <a:pt x="225" y="158"/>
                  </a:cubicBezTo>
                  <a:cubicBezTo>
                    <a:pt x="224" y="156"/>
                    <a:pt x="224" y="156"/>
                    <a:pt x="222" y="157"/>
                  </a:cubicBezTo>
                  <a:cubicBezTo>
                    <a:pt x="221" y="157"/>
                    <a:pt x="221" y="156"/>
                    <a:pt x="221" y="155"/>
                  </a:cubicBezTo>
                  <a:cubicBezTo>
                    <a:pt x="220" y="154"/>
                    <a:pt x="219" y="153"/>
                    <a:pt x="218" y="153"/>
                  </a:cubicBezTo>
                  <a:cubicBezTo>
                    <a:pt x="218" y="152"/>
                    <a:pt x="218" y="152"/>
                    <a:pt x="219" y="152"/>
                  </a:cubicBezTo>
                  <a:cubicBezTo>
                    <a:pt x="219" y="153"/>
                    <a:pt x="220" y="154"/>
                    <a:pt x="221" y="154"/>
                  </a:cubicBezTo>
                  <a:cubicBezTo>
                    <a:pt x="222" y="154"/>
                    <a:pt x="223" y="154"/>
                    <a:pt x="223" y="154"/>
                  </a:cubicBezTo>
                  <a:cubicBezTo>
                    <a:pt x="224" y="154"/>
                    <a:pt x="224" y="155"/>
                    <a:pt x="225" y="155"/>
                  </a:cubicBezTo>
                  <a:cubicBezTo>
                    <a:pt x="225" y="156"/>
                    <a:pt x="226" y="157"/>
                    <a:pt x="227" y="159"/>
                  </a:cubicBezTo>
                  <a:cubicBezTo>
                    <a:pt x="227" y="159"/>
                    <a:pt x="227" y="159"/>
                    <a:pt x="227" y="159"/>
                  </a:cubicBezTo>
                  <a:cubicBezTo>
                    <a:pt x="226" y="155"/>
                    <a:pt x="224" y="153"/>
                    <a:pt x="222" y="150"/>
                  </a:cubicBezTo>
                  <a:cubicBezTo>
                    <a:pt x="221" y="150"/>
                    <a:pt x="220" y="149"/>
                    <a:pt x="218" y="150"/>
                  </a:cubicBezTo>
                  <a:cubicBezTo>
                    <a:pt x="218" y="150"/>
                    <a:pt x="218" y="150"/>
                    <a:pt x="218" y="149"/>
                  </a:cubicBezTo>
                  <a:cubicBezTo>
                    <a:pt x="217" y="149"/>
                    <a:pt x="217" y="147"/>
                    <a:pt x="218" y="147"/>
                  </a:cubicBezTo>
                  <a:cubicBezTo>
                    <a:pt x="218" y="146"/>
                    <a:pt x="219" y="146"/>
                    <a:pt x="219" y="147"/>
                  </a:cubicBezTo>
                  <a:cubicBezTo>
                    <a:pt x="220" y="147"/>
                    <a:pt x="221" y="148"/>
                    <a:pt x="222" y="148"/>
                  </a:cubicBezTo>
                  <a:cubicBezTo>
                    <a:pt x="223" y="150"/>
                    <a:pt x="225" y="151"/>
                    <a:pt x="226" y="152"/>
                  </a:cubicBezTo>
                  <a:cubicBezTo>
                    <a:pt x="228" y="155"/>
                    <a:pt x="229" y="159"/>
                    <a:pt x="230" y="162"/>
                  </a:cubicBezTo>
                  <a:cubicBezTo>
                    <a:pt x="231" y="164"/>
                    <a:pt x="231" y="166"/>
                    <a:pt x="230" y="168"/>
                  </a:cubicBezTo>
                  <a:cubicBezTo>
                    <a:pt x="230" y="169"/>
                    <a:pt x="230" y="171"/>
                    <a:pt x="230" y="173"/>
                  </a:cubicBezTo>
                  <a:cubicBezTo>
                    <a:pt x="230" y="173"/>
                    <a:pt x="230" y="174"/>
                    <a:pt x="230" y="174"/>
                  </a:cubicBezTo>
                  <a:cubicBezTo>
                    <a:pt x="230" y="175"/>
                    <a:pt x="229" y="175"/>
                    <a:pt x="228" y="175"/>
                  </a:cubicBezTo>
                  <a:cubicBezTo>
                    <a:pt x="229" y="176"/>
                    <a:pt x="230" y="178"/>
                    <a:pt x="232" y="178"/>
                  </a:cubicBezTo>
                  <a:cubicBezTo>
                    <a:pt x="233" y="177"/>
                    <a:pt x="233" y="176"/>
                    <a:pt x="233" y="175"/>
                  </a:cubicBezTo>
                  <a:cubicBezTo>
                    <a:pt x="233" y="175"/>
                    <a:pt x="233" y="175"/>
                    <a:pt x="232" y="174"/>
                  </a:cubicBezTo>
                  <a:cubicBezTo>
                    <a:pt x="232" y="174"/>
                    <a:pt x="232" y="173"/>
                    <a:pt x="233" y="173"/>
                  </a:cubicBezTo>
                  <a:cubicBezTo>
                    <a:pt x="233" y="172"/>
                    <a:pt x="234" y="172"/>
                    <a:pt x="234" y="172"/>
                  </a:cubicBezTo>
                  <a:cubicBezTo>
                    <a:pt x="234" y="170"/>
                    <a:pt x="234" y="168"/>
                    <a:pt x="234" y="166"/>
                  </a:cubicBezTo>
                  <a:cubicBezTo>
                    <a:pt x="234" y="166"/>
                    <a:pt x="234" y="166"/>
                    <a:pt x="233" y="165"/>
                  </a:cubicBezTo>
                  <a:cubicBezTo>
                    <a:pt x="233" y="164"/>
                    <a:pt x="232" y="163"/>
                    <a:pt x="232" y="162"/>
                  </a:cubicBezTo>
                  <a:cubicBezTo>
                    <a:pt x="231" y="162"/>
                    <a:pt x="231" y="161"/>
                    <a:pt x="232" y="161"/>
                  </a:cubicBezTo>
                  <a:cubicBezTo>
                    <a:pt x="232" y="161"/>
                    <a:pt x="232" y="161"/>
                    <a:pt x="233" y="161"/>
                  </a:cubicBezTo>
                  <a:cubicBezTo>
                    <a:pt x="232" y="158"/>
                    <a:pt x="231" y="157"/>
                    <a:pt x="229" y="155"/>
                  </a:cubicBezTo>
                  <a:cubicBezTo>
                    <a:pt x="229" y="155"/>
                    <a:pt x="229" y="154"/>
                    <a:pt x="229" y="153"/>
                  </a:cubicBezTo>
                  <a:cubicBezTo>
                    <a:pt x="229" y="153"/>
                    <a:pt x="230" y="152"/>
                    <a:pt x="231" y="152"/>
                  </a:cubicBezTo>
                  <a:cubicBezTo>
                    <a:pt x="231" y="152"/>
                    <a:pt x="232" y="153"/>
                    <a:pt x="232" y="153"/>
                  </a:cubicBezTo>
                  <a:cubicBezTo>
                    <a:pt x="232" y="155"/>
                    <a:pt x="233" y="156"/>
                    <a:pt x="233" y="157"/>
                  </a:cubicBezTo>
                  <a:cubicBezTo>
                    <a:pt x="234" y="160"/>
                    <a:pt x="235" y="163"/>
                    <a:pt x="235" y="166"/>
                  </a:cubicBezTo>
                  <a:cubicBezTo>
                    <a:pt x="235" y="166"/>
                    <a:pt x="236" y="167"/>
                    <a:pt x="236" y="167"/>
                  </a:cubicBezTo>
                  <a:cubicBezTo>
                    <a:pt x="237" y="169"/>
                    <a:pt x="238" y="171"/>
                    <a:pt x="239" y="173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1"/>
                    <a:pt x="239" y="170"/>
                    <a:pt x="239" y="168"/>
                  </a:cubicBezTo>
                  <a:cubicBezTo>
                    <a:pt x="238" y="161"/>
                    <a:pt x="235" y="156"/>
                    <a:pt x="231" y="151"/>
                  </a:cubicBezTo>
                  <a:cubicBezTo>
                    <a:pt x="228" y="147"/>
                    <a:pt x="224" y="144"/>
                    <a:pt x="220" y="141"/>
                  </a:cubicBezTo>
                  <a:cubicBezTo>
                    <a:pt x="214" y="138"/>
                    <a:pt x="209" y="137"/>
                    <a:pt x="202" y="137"/>
                  </a:cubicBezTo>
                  <a:cubicBezTo>
                    <a:pt x="201" y="137"/>
                    <a:pt x="199" y="137"/>
                    <a:pt x="197" y="137"/>
                  </a:cubicBezTo>
                  <a:cubicBezTo>
                    <a:pt x="193" y="137"/>
                    <a:pt x="189" y="137"/>
                    <a:pt x="185" y="138"/>
                  </a:cubicBezTo>
                  <a:cubicBezTo>
                    <a:pt x="178" y="140"/>
                    <a:pt x="171" y="142"/>
                    <a:pt x="165" y="145"/>
                  </a:cubicBezTo>
                  <a:cubicBezTo>
                    <a:pt x="163" y="146"/>
                    <a:pt x="161" y="147"/>
                    <a:pt x="159" y="148"/>
                  </a:cubicBezTo>
                  <a:cubicBezTo>
                    <a:pt x="157" y="149"/>
                    <a:pt x="156" y="150"/>
                    <a:pt x="154" y="151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3" y="151"/>
                    <a:pt x="152" y="150"/>
                    <a:pt x="152" y="150"/>
                  </a:cubicBezTo>
                  <a:cubicBezTo>
                    <a:pt x="152" y="149"/>
                    <a:pt x="151" y="149"/>
                    <a:pt x="151" y="149"/>
                  </a:cubicBezTo>
                  <a:cubicBezTo>
                    <a:pt x="148" y="148"/>
                    <a:pt x="146" y="146"/>
                    <a:pt x="145" y="144"/>
                  </a:cubicBezTo>
                  <a:cubicBezTo>
                    <a:pt x="143" y="141"/>
                    <a:pt x="142" y="140"/>
                    <a:pt x="139" y="140"/>
                  </a:cubicBezTo>
                  <a:cubicBezTo>
                    <a:pt x="135" y="140"/>
                    <a:pt x="132" y="141"/>
                    <a:pt x="129" y="143"/>
                  </a:cubicBezTo>
                  <a:cubicBezTo>
                    <a:pt x="128" y="144"/>
                    <a:pt x="127" y="145"/>
                    <a:pt x="126" y="146"/>
                  </a:cubicBezTo>
                  <a:cubicBezTo>
                    <a:pt x="125" y="147"/>
                    <a:pt x="123" y="149"/>
                    <a:pt x="121" y="150"/>
                  </a:cubicBezTo>
                  <a:cubicBezTo>
                    <a:pt x="121" y="151"/>
                    <a:pt x="121" y="151"/>
                    <a:pt x="121" y="151"/>
                  </a:cubicBezTo>
                  <a:cubicBezTo>
                    <a:pt x="121" y="152"/>
                    <a:pt x="120" y="153"/>
                    <a:pt x="120" y="153"/>
                  </a:cubicBezTo>
                  <a:cubicBezTo>
                    <a:pt x="119" y="153"/>
                    <a:pt x="118" y="153"/>
                    <a:pt x="117" y="153"/>
                  </a:cubicBezTo>
                  <a:cubicBezTo>
                    <a:pt x="117" y="153"/>
                    <a:pt x="117" y="153"/>
                    <a:pt x="117" y="153"/>
                  </a:cubicBezTo>
                  <a:cubicBezTo>
                    <a:pt x="115" y="153"/>
                    <a:pt x="113" y="154"/>
                    <a:pt x="112" y="155"/>
                  </a:cubicBezTo>
                  <a:cubicBezTo>
                    <a:pt x="115" y="157"/>
                    <a:pt x="114" y="161"/>
                    <a:pt x="111" y="163"/>
                  </a:cubicBezTo>
                  <a:cubicBezTo>
                    <a:pt x="112" y="163"/>
                    <a:pt x="112" y="164"/>
                    <a:pt x="112" y="165"/>
                  </a:cubicBezTo>
                  <a:cubicBezTo>
                    <a:pt x="113" y="166"/>
                    <a:pt x="113" y="166"/>
                    <a:pt x="114" y="167"/>
                  </a:cubicBezTo>
                  <a:cubicBezTo>
                    <a:pt x="114" y="165"/>
                    <a:pt x="115" y="164"/>
                    <a:pt x="116" y="163"/>
                  </a:cubicBezTo>
                  <a:cubicBezTo>
                    <a:pt x="117" y="163"/>
                    <a:pt x="117" y="163"/>
                    <a:pt x="118" y="163"/>
                  </a:cubicBezTo>
                  <a:cubicBezTo>
                    <a:pt x="118" y="163"/>
                    <a:pt x="119" y="163"/>
                    <a:pt x="119" y="163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9" y="160"/>
                    <a:pt x="119" y="159"/>
                    <a:pt x="119" y="158"/>
                  </a:cubicBezTo>
                  <a:cubicBezTo>
                    <a:pt x="119" y="157"/>
                    <a:pt x="120" y="156"/>
                    <a:pt x="119" y="155"/>
                  </a:cubicBezTo>
                  <a:cubicBezTo>
                    <a:pt x="119" y="154"/>
                    <a:pt x="119" y="154"/>
                    <a:pt x="120" y="153"/>
                  </a:cubicBezTo>
                  <a:cubicBezTo>
                    <a:pt x="122" y="153"/>
                    <a:pt x="123" y="154"/>
                    <a:pt x="123" y="155"/>
                  </a:cubicBezTo>
                  <a:cubicBezTo>
                    <a:pt x="124" y="154"/>
                    <a:pt x="124" y="153"/>
                    <a:pt x="125" y="152"/>
                  </a:cubicBezTo>
                  <a:cubicBezTo>
                    <a:pt x="125" y="152"/>
                    <a:pt x="125" y="151"/>
                    <a:pt x="125" y="151"/>
                  </a:cubicBezTo>
                  <a:cubicBezTo>
                    <a:pt x="126" y="150"/>
                    <a:pt x="126" y="150"/>
                    <a:pt x="127" y="150"/>
                  </a:cubicBezTo>
                  <a:cubicBezTo>
                    <a:pt x="127" y="151"/>
                    <a:pt x="128" y="151"/>
                    <a:pt x="128" y="151"/>
                  </a:cubicBezTo>
                  <a:cubicBezTo>
                    <a:pt x="128" y="152"/>
                    <a:pt x="128" y="152"/>
                    <a:pt x="128" y="153"/>
                  </a:cubicBezTo>
                  <a:cubicBezTo>
                    <a:pt x="128" y="153"/>
                    <a:pt x="128" y="154"/>
                    <a:pt x="128" y="154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130" y="151"/>
                    <a:pt x="131" y="149"/>
                    <a:pt x="132" y="147"/>
                  </a:cubicBezTo>
                  <a:cubicBezTo>
                    <a:pt x="132" y="147"/>
                    <a:pt x="133" y="146"/>
                    <a:pt x="133" y="146"/>
                  </a:cubicBezTo>
                  <a:cubicBezTo>
                    <a:pt x="134" y="145"/>
                    <a:pt x="135" y="145"/>
                    <a:pt x="135" y="146"/>
                  </a:cubicBezTo>
                  <a:cubicBezTo>
                    <a:pt x="135" y="147"/>
                    <a:pt x="136" y="148"/>
                    <a:pt x="136" y="148"/>
                  </a:cubicBezTo>
                  <a:cubicBezTo>
                    <a:pt x="136" y="149"/>
                    <a:pt x="136" y="149"/>
                    <a:pt x="136" y="150"/>
                  </a:cubicBezTo>
                  <a:cubicBezTo>
                    <a:pt x="137" y="149"/>
                    <a:pt x="137" y="148"/>
                    <a:pt x="138" y="147"/>
                  </a:cubicBezTo>
                  <a:cubicBezTo>
                    <a:pt x="138" y="146"/>
                    <a:pt x="139" y="145"/>
                    <a:pt x="139" y="145"/>
                  </a:cubicBezTo>
                  <a:cubicBezTo>
                    <a:pt x="140" y="144"/>
                    <a:pt x="140" y="144"/>
                    <a:pt x="141" y="144"/>
                  </a:cubicBezTo>
                  <a:cubicBezTo>
                    <a:pt x="141" y="144"/>
                    <a:pt x="142" y="145"/>
                    <a:pt x="142" y="145"/>
                  </a:cubicBezTo>
                  <a:cubicBezTo>
                    <a:pt x="142" y="145"/>
                    <a:pt x="142" y="146"/>
                    <a:pt x="142" y="146"/>
                  </a:cubicBezTo>
                  <a:cubicBezTo>
                    <a:pt x="142" y="147"/>
                    <a:pt x="142" y="148"/>
                    <a:pt x="142" y="149"/>
                  </a:cubicBezTo>
                  <a:cubicBezTo>
                    <a:pt x="142" y="150"/>
                    <a:pt x="142" y="151"/>
                    <a:pt x="142" y="152"/>
                  </a:cubicBezTo>
                  <a:cubicBezTo>
                    <a:pt x="142" y="152"/>
                    <a:pt x="143" y="152"/>
                    <a:pt x="143" y="151"/>
                  </a:cubicBezTo>
                  <a:cubicBezTo>
                    <a:pt x="144" y="151"/>
                    <a:pt x="145" y="150"/>
                    <a:pt x="147" y="150"/>
                  </a:cubicBezTo>
                  <a:cubicBezTo>
                    <a:pt x="148" y="149"/>
                    <a:pt x="149" y="150"/>
                    <a:pt x="149" y="151"/>
                  </a:cubicBezTo>
                  <a:cubicBezTo>
                    <a:pt x="149" y="152"/>
                    <a:pt x="150" y="152"/>
                    <a:pt x="150" y="153"/>
                  </a:cubicBezTo>
                  <a:cubicBezTo>
                    <a:pt x="150" y="154"/>
                    <a:pt x="150" y="155"/>
                    <a:pt x="149" y="156"/>
                  </a:cubicBezTo>
                  <a:cubicBezTo>
                    <a:pt x="149" y="156"/>
                    <a:pt x="149" y="157"/>
                    <a:pt x="150" y="157"/>
                  </a:cubicBezTo>
                  <a:cubicBezTo>
                    <a:pt x="150" y="157"/>
                    <a:pt x="150" y="157"/>
                    <a:pt x="151" y="157"/>
                  </a:cubicBezTo>
                  <a:cubicBezTo>
                    <a:pt x="151" y="156"/>
                    <a:pt x="152" y="156"/>
                    <a:pt x="153" y="156"/>
                  </a:cubicBezTo>
                  <a:cubicBezTo>
                    <a:pt x="154" y="155"/>
                    <a:pt x="154" y="155"/>
                    <a:pt x="155" y="156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56" y="156"/>
                    <a:pt x="157" y="156"/>
                    <a:pt x="158" y="156"/>
                  </a:cubicBezTo>
                  <a:cubicBezTo>
                    <a:pt x="158" y="157"/>
                    <a:pt x="158" y="157"/>
                    <a:pt x="159" y="157"/>
                  </a:cubicBezTo>
                  <a:cubicBezTo>
                    <a:pt x="161" y="158"/>
                    <a:pt x="163" y="159"/>
                    <a:pt x="163" y="162"/>
                  </a:cubicBezTo>
                  <a:cubicBezTo>
                    <a:pt x="164" y="163"/>
                    <a:pt x="164" y="165"/>
                    <a:pt x="164" y="166"/>
                  </a:cubicBezTo>
                  <a:cubicBezTo>
                    <a:pt x="165" y="167"/>
                    <a:pt x="164" y="169"/>
                    <a:pt x="163" y="170"/>
                  </a:cubicBezTo>
                  <a:cubicBezTo>
                    <a:pt x="164" y="171"/>
                    <a:pt x="164" y="172"/>
                    <a:pt x="164" y="173"/>
                  </a:cubicBezTo>
                  <a:cubicBezTo>
                    <a:pt x="163" y="174"/>
                    <a:pt x="163" y="175"/>
                    <a:pt x="162" y="176"/>
                  </a:cubicBezTo>
                  <a:cubicBezTo>
                    <a:pt x="162" y="177"/>
                    <a:pt x="161" y="177"/>
                    <a:pt x="161" y="177"/>
                  </a:cubicBezTo>
                  <a:cubicBezTo>
                    <a:pt x="160" y="177"/>
                    <a:pt x="160" y="177"/>
                    <a:pt x="159" y="176"/>
                  </a:cubicBezTo>
                  <a:cubicBezTo>
                    <a:pt x="159" y="177"/>
                    <a:pt x="159" y="177"/>
                    <a:pt x="160" y="178"/>
                  </a:cubicBezTo>
                  <a:cubicBezTo>
                    <a:pt x="160" y="178"/>
                    <a:pt x="160" y="179"/>
                    <a:pt x="160" y="179"/>
                  </a:cubicBezTo>
                  <a:cubicBezTo>
                    <a:pt x="160" y="180"/>
                    <a:pt x="160" y="180"/>
                    <a:pt x="161" y="180"/>
                  </a:cubicBezTo>
                  <a:cubicBezTo>
                    <a:pt x="161" y="180"/>
                    <a:pt x="161" y="180"/>
                    <a:pt x="161" y="180"/>
                  </a:cubicBezTo>
                  <a:cubicBezTo>
                    <a:pt x="161" y="179"/>
                    <a:pt x="162" y="179"/>
                    <a:pt x="162" y="178"/>
                  </a:cubicBezTo>
                  <a:cubicBezTo>
                    <a:pt x="162" y="177"/>
                    <a:pt x="162" y="177"/>
                    <a:pt x="162" y="176"/>
                  </a:cubicBezTo>
                  <a:close/>
                  <a:moveTo>
                    <a:pt x="88" y="238"/>
                  </a:moveTo>
                  <a:cubicBezTo>
                    <a:pt x="88" y="238"/>
                    <a:pt x="88" y="239"/>
                    <a:pt x="89" y="239"/>
                  </a:cubicBezTo>
                  <a:cubicBezTo>
                    <a:pt x="90" y="240"/>
                    <a:pt x="91" y="242"/>
                    <a:pt x="91" y="243"/>
                  </a:cubicBezTo>
                  <a:cubicBezTo>
                    <a:pt x="93" y="246"/>
                    <a:pt x="93" y="249"/>
                    <a:pt x="94" y="252"/>
                  </a:cubicBezTo>
                  <a:cubicBezTo>
                    <a:pt x="94" y="254"/>
                    <a:pt x="93" y="255"/>
                    <a:pt x="93" y="256"/>
                  </a:cubicBezTo>
                  <a:cubicBezTo>
                    <a:pt x="91" y="261"/>
                    <a:pt x="87" y="264"/>
                    <a:pt x="82" y="266"/>
                  </a:cubicBezTo>
                  <a:cubicBezTo>
                    <a:pt x="78" y="267"/>
                    <a:pt x="74" y="267"/>
                    <a:pt x="70" y="267"/>
                  </a:cubicBezTo>
                  <a:cubicBezTo>
                    <a:pt x="69" y="267"/>
                    <a:pt x="69" y="267"/>
                    <a:pt x="68" y="267"/>
                  </a:cubicBezTo>
                  <a:cubicBezTo>
                    <a:pt x="65" y="266"/>
                    <a:pt x="62" y="264"/>
                    <a:pt x="59" y="262"/>
                  </a:cubicBezTo>
                  <a:cubicBezTo>
                    <a:pt x="55" y="258"/>
                    <a:pt x="52" y="253"/>
                    <a:pt x="50" y="247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9" y="247"/>
                    <a:pt x="49" y="248"/>
                    <a:pt x="49" y="249"/>
                  </a:cubicBezTo>
                  <a:cubicBezTo>
                    <a:pt x="49" y="250"/>
                    <a:pt x="49" y="250"/>
                    <a:pt x="49" y="251"/>
                  </a:cubicBezTo>
                  <a:cubicBezTo>
                    <a:pt x="48" y="251"/>
                    <a:pt x="48" y="251"/>
                    <a:pt x="47" y="251"/>
                  </a:cubicBezTo>
                  <a:cubicBezTo>
                    <a:pt x="48" y="253"/>
                    <a:pt x="49" y="254"/>
                    <a:pt x="50" y="255"/>
                  </a:cubicBezTo>
                  <a:cubicBezTo>
                    <a:pt x="50" y="255"/>
                    <a:pt x="50" y="254"/>
                    <a:pt x="50" y="254"/>
                  </a:cubicBezTo>
                  <a:cubicBezTo>
                    <a:pt x="50" y="253"/>
                    <a:pt x="51" y="253"/>
                    <a:pt x="52" y="254"/>
                  </a:cubicBezTo>
                  <a:cubicBezTo>
                    <a:pt x="52" y="254"/>
                    <a:pt x="52" y="255"/>
                    <a:pt x="52" y="255"/>
                  </a:cubicBezTo>
                  <a:cubicBezTo>
                    <a:pt x="53" y="256"/>
                    <a:pt x="53" y="258"/>
                    <a:pt x="53" y="259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54" y="261"/>
                    <a:pt x="55" y="262"/>
                    <a:pt x="56" y="263"/>
                  </a:cubicBezTo>
                  <a:cubicBezTo>
                    <a:pt x="57" y="263"/>
                    <a:pt x="57" y="263"/>
                    <a:pt x="57" y="263"/>
                  </a:cubicBezTo>
                  <a:cubicBezTo>
                    <a:pt x="58" y="262"/>
                    <a:pt x="58" y="262"/>
                    <a:pt x="59" y="263"/>
                  </a:cubicBezTo>
                  <a:cubicBezTo>
                    <a:pt x="60" y="263"/>
                    <a:pt x="61" y="265"/>
                    <a:pt x="61" y="266"/>
                  </a:cubicBezTo>
                  <a:cubicBezTo>
                    <a:pt x="61" y="267"/>
                    <a:pt x="62" y="267"/>
                    <a:pt x="62" y="267"/>
                  </a:cubicBezTo>
                  <a:cubicBezTo>
                    <a:pt x="65" y="269"/>
                    <a:pt x="68" y="269"/>
                    <a:pt x="71" y="270"/>
                  </a:cubicBezTo>
                  <a:cubicBezTo>
                    <a:pt x="74" y="271"/>
                    <a:pt x="77" y="271"/>
                    <a:pt x="80" y="270"/>
                  </a:cubicBezTo>
                  <a:cubicBezTo>
                    <a:pt x="84" y="268"/>
                    <a:pt x="87" y="266"/>
                    <a:pt x="90" y="263"/>
                  </a:cubicBezTo>
                  <a:cubicBezTo>
                    <a:pt x="93" y="260"/>
                    <a:pt x="94" y="256"/>
                    <a:pt x="94" y="251"/>
                  </a:cubicBezTo>
                  <a:cubicBezTo>
                    <a:pt x="95" y="250"/>
                    <a:pt x="94" y="249"/>
                    <a:pt x="94" y="248"/>
                  </a:cubicBezTo>
                  <a:cubicBezTo>
                    <a:pt x="94" y="248"/>
                    <a:pt x="93" y="247"/>
                    <a:pt x="93" y="247"/>
                  </a:cubicBezTo>
                  <a:cubicBezTo>
                    <a:pt x="93" y="246"/>
                    <a:pt x="93" y="246"/>
                    <a:pt x="94" y="245"/>
                  </a:cubicBezTo>
                  <a:cubicBezTo>
                    <a:pt x="94" y="245"/>
                    <a:pt x="94" y="244"/>
                    <a:pt x="94" y="244"/>
                  </a:cubicBezTo>
                  <a:cubicBezTo>
                    <a:pt x="93" y="242"/>
                    <a:pt x="90" y="239"/>
                    <a:pt x="88" y="238"/>
                  </a:cubicBezTo>
                  <a:close/>
                  <a:moveTo>
                    <a:pt x="220" y="201"/>
                  </a:moveTo>
                  <a:cubicBezTo>
                    <a:pt x="220" y="202"/>
                    <a:pt x="220" y="203"/>
                    <a:pt x="220" y="204"/>
                  </a:cubicBezTo>
                  <a:cubicBezTo>
                    <a:pt x="230" y="198"/>
                    <a:pt x="236" y="189"/>
                    <a:pt x="239" y="178"/>
                  </a:cubicBezTo>
                  <a:cubicBezTo>
                    <a:pt x="237" y="179"/>
                    <a:pt x="236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3"/>
                    <a:pt x="233" y="185"/>
                    <a:pt x="232" y="187"/>
                  </a:cubicBezTo>
                  <a:cubicBezTo>
                    <a:pt x="232" y="187"/>
                    <a:pt x="232" y="188"/>
                    <a:pt x="232" y="188"/>
                  </a:cubicBezTo>
                  <a:cubicBezTo>
                    <a:pt x="231" y="190"/>
                    <a:pt x="231" y="192"/>
                    <a:pt x="230" y="193"/>
                  </a:cubicBezTo>
                  <a:cubicBezTo>
                    <a:pt x="230" y="194"/>
                    <a:pt x="230" y="194"/>
                    <a:pt x="229" y="194"/>
                  </a:cubicBezTo>
                  <a:cubicBezTo>
                    <a:pt x="229" y="194"/>
                    <a:pt x="229" y="193"/>
                    <a:pt x="229" y="192"/>
                  </a:cubicBezTo>
                  <a:cubicBezTo>
                    <a:pt x="229" y="192"/>
                    <a:pt x="229" y="192"/>
                    <a:pt x="230" y="191"/>
                  </a:cubicBezTo>
                  <a:cubicBezTo>
                    <a:pt x="226" y="195"/>
                    <a:pt x="224" y="198"/>
                    <a:pt x="220" y="201"/>
                  </a:cubicBezTo>
                  <a:close/>
                  <a:moveTo>
                    <a:pt x="181" y="200"/>
                  </a:moveTo>
                  <a:cubicBezTo>
                    <a:pt x="180" y="202"/>
                    <a:pt x="180" y="203"/>
                    <a:pt x="181" y="205"/>
                  </a:cubicBezTo>
                  <a:cubicBezTo>
                    <a:pt x="182" y="206"/>
                    <a:pt x="183" y="207"/>
                    <a:pt x="185" y="208"/>
                  </a:cubicBezTo>
                  <a:cubicBezTo>
                    <a:pt x="187" y="209"/>
                    <a:pt x="190" y="209"/>
                    <a:pt x="192" y="208"/>
                  </a:cubicBezTo>
                  <a:cubicBezTo>
                    <a:pt x="193" y="208"/>
                    <a:pt x="194" y="209"/>
                    <a:pt x="194" y="210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97" y="211"/>
                    <a:pt x="204" y="210"/>
                    <a:pt x="206" y="209"/>
                  </a:cubicBezTo>
                  <a:cubicBezTo>
                    <a:pt x="202" y="209"/>
                    <a:pt x="199" y="208"/>
                    <a:pt x="198" y="204"/>
                  </a:cubicBezTo>
                  <a:cubicBezTo>
                    <a:pt x="197" y="205"/>
                    <a:pt x="196" y="206"/>
                    <a:pt x="196" y="207"/>
                  </a:cubicBezTo>
                  <a:cubicBezTo>
                    <a:pt x="195" y="208"/>
                    <a:pt x="194" y="208"/>
                    <a:pt x="193" y="207"/>
                  </a:cubicBezTo>
                  <a:cubicBezTo>
                    <a:pt x="192" y="206"/>
                    <a:pt x="192" y="205"/>
                    <a:pt x="193" y="205"/>
                  </a:cubicBezTo>
                  <a:cubicBezTo>
                    <a:pt x="193" y="204"/>
                    <a:pt x="194" y="204"/>
                    <a:pt x="194" y="204"/>
                  </a:cubicBezTo>
                  <a:cubicBezTo>
                    <a:pt x="194" y="204"/>
                    <a:pt x="194" y="204"/>
                    <a:pt x="194" y="204"/>
                  </a:cubicBezTo>
                  <a:cubicBezTo>
                    <a:pt x="193" y="204"/>
                    <a:pt x="192" y="204"/>
                    <a:pt x="191" y="203"/>
                  </a:cubicBezTo>
                  <a:cubicBezTo>
                    <a:pt x="191" y="203"/>
                    <a:pt x="191" y="203"/>
                    <a:pt x="191" y="204"/>
                  </a:cubicBezTo>
                  <a:cubicBezTo>
                    <a:pt x="191" y="204"/>
                    <a:pt x="191" y="204"/>
                    <a:pt x="190" y="204"/>
                  </a:cubicBezTo>
                  <a:cubicBezTo>
                    <a:pt x="190" y="205"/>
                    <a:pt x="190" y="205"/>
                    <a:pt x="189" y="205"/>
                  </a:cubicBezTo>
                  <a:cubicBezTo>
                    <a:pt x="189" y="205"/>
                    <a:pt x="188" y="205"/>
                    <a:pt x="187" y="205"/>
                  </a:cubicBezTo>
                  <a:cubicBezTo>
                    <a:pt x="187" y="206"/>
                    <a:pt x="186" y="205"/>
                    <a:pt x="186" y="205"/>
                  </a:cubicBezTo>
                  <a:cubicBezTo>
                    <a:pt x="185" y="204"/>
                    <a:pt x="185" y="204"/>
                    <a:pt x="184" y="203"/>
                  </a:cubicBezTo>
                  <a:cubicBezTo>
                    <a:pt x="182" y="204"/>
                    <a:pt x="181" y="203"/>
                    <a:pt x="182" y="201"/>
                  </a:cubicBezTo>
                  <a:cubicBezTo>
                    <a:pt x="182" y="200"/>
                    <a:pt x="181" y="200"/>
                    <a:pt x="181" y="200"/>
                  </a:cubicBezTo>
                  <a:close/>
                  <a:moveTo>
                    <a:pt x="52" y="113"/>
                  </a:moveTo>
                  <a:cubicBezTo>
                    <a:pt x="52" y="113"/>
                    <a:pt x="52" y="113"/>
                    <a:pt x="52" y="113"/>
                  </a:cubicBezTo>
                  <a:cubicBezTo>
                    <a:pt x="52" y="113"/>
                    <a:pt x="52" y="114"/>
                    <a:pt x="52" y="114"/>
                  </a:cubicBezTo>
                  <a:cubicBezTo>
                    <a:pt x="52" y="118"/>
                    <a:pt x="52" y="122"/>
                    <a:pt x="52" y="125"/>
                  </a:cubicBezTo>
                  <a:cubicBezTo>
                    <a:pt x="51" y="129"/>
                    <a:pt x="52" y="132"/>
                    <a:pt x="53" y="136"/>
                  </a:cubicBezTo>
                  <a:cubicBezTo>
                    <a:pt x="54" y="142"/>
                    <a:pt x="56" y="148"/>
                    <a:pt x="60" y="153"/>
                  </a:cubicBezTo>
                  <a:cubicBezTo>
                    <a:pt x="62" y="155"/>
                    <a:pt x="64" y="157"/>
                    <a:pt x="65" y="159"/>
                  </a:cubicBezTo>
                  <a:cubicBezTo>
                    <a:pt x="68" y="162"/>
                    <a:pt x="72" y="165"/>
                    <a:pt x="76" y="167"/>
                  </a:cubicBezTo>
                  <a:cubicBezTo>
                    <a:pt x="76" y="167"/>
                    <a:pt x="76" y="167"/>
                    <a:pt x="76" y="167"/>
                  </a:cubicBezTo>
                  <a:cubicBezTo>
                    <a:pt x="76" y="167"/>
                    <a:pt x="76" y="166"/>
                    <a:pt x="76" y="166"/>
                  </a:cubicBezTo>
                  <a:cubicBezTo>
                    <a:pt x="74" y="164"/>
                    <a:pt x="72" y="163"/>
                    <a:pt x="70" y="161"/>
                  </a:cubicBezTo>
                  <a:cubicBezTo>
                    <a:pt x="65" y="157"/>
                    <a:pt x="62" y="153"/>
                    <a:pt x="59" y="148"/>
                  </a:cubicBezTo>
                  <a:cubicBezTo>
                    <a:pt x="59" y="147"/>
                    <a:pt x="58" y="146"/>
                    <a:pt x="58" y="146"/>
                  </a:cubicBezTo>
                  <a:cubicBezTo>
                    <a:pt x="57" y="146"/>
                    <a:pt x="57" y="146"/>
                    <a:pt x="57" y="145"/>
                  </a:cubicBezTo>
                  <a:cubicBezTo>
                    <a:pt x="56" y="145"/>
                    <a:pt x="56" y="144"/>
                    <a:pt x="56" y="143"/>
                  </a:cubicBezTo>
                  <a:cubicBezTo>
                    <a:pt x="55" y="142"/>
                    <a:pt x="55" y="141"/>
                    <a:pt x="55" y="140"/>
                  </a:cubicBezTo>
                  <a:cubicBezTo>
                    <a:pt x="54" y="137"/>
                    <a:pt x="54" y="134"/>
                    <a:pt x="54" y="131"/>
                  </a:cubicBezTo>
                  <a:cubicBezTo>
                    <a:pt x="54" y="130"/>
                    <a:pt x="54" y="130"/>
                    <a:pt x="53" y="130"/>
                  </a:cubicBezTo>
                  <a:cubicBezTo>
                    <a:pt x="53" y="129"/>
                    <a:pt x="53" y="128"/>
                    <a:pt x="53" y="127"/>
                  </a:cubicBezTo>
                  <a:cubicBezTo>
                    <a:pt x="53" y="126"/>
                    <a:pt x="53" y="125"/>
                    <a:pt x="53" y="123"/>
                  </a:cubicBezTo>
                  <a:cubicBezTo>
                    <a:pt x="53" y="120"/>
                    <a:pt x="53" y="116"/>
                    <a:pt x="52" y="113"/>
                  </a:cubicBezTo>
                  <a:close/>
                  <a:moveTo>
                    <a:pt x="193" y="243"/>
                  </a:moveTo>
                  <a:cubicBezTo>
                    <a:pt x="192" y="241"/>
                    <a:pt x="191" y="239"/>
                    <a:pt x="190" y="237"/>
                  </a:cubicBezTo>
                  <a:cubicBezTo>
                    <a:pt x="189" y="235"/>
                    <a:pt x="187" y="233"/>
                    <a:pt x="185" y="232"/>
                  </a:cubicBezTo>
                  <a:cubicBezTo>
                    <a:pt x="181" y="230"/>
                    <a:pt x="177" y="229"/>
                    <a:pt x="172" y="230"/>
                  </a:cubicBezTo>
                  <a:cubicBezTo>
                    <a:pt x="167" y="230"/>
                    <a:pt x="164" y="234"/>
                    <a:pt x="162" y="238"/>
                  </a:cubicBezTo>
                  <a:cubicBezTo>
                    <a:pt x="162" y="238"/>
                    <a:pt x="162" y="238"/>
                    <a:pt x="162" y="239"/>
                  </a:cubicBezTo>
                  <a:cubicBezTo>
                    <a:pt x="162" y="238"/>
                    <a:pt x="163" y="238"/>
                    <a:pt x="163" y="238"/>
                  </a:cubicBezTo>
                  <a:cubicBezTo>
                    <a:pt x="164" y="236"/>
                    <a:pt x="166" y="235"/>
                    <a:pt x="168" y="234"/>
                  </a:cubicBezTo>
                  <a:cubicBezTo>
                    <a:pt x="169" y="234"/>
                    <a:pt x="169" y="234"/>
                    <a:pt x="169" y="234"/>
                  </a:cubicBezTo>
                  <a:cubicBezTo>
                    <a:pt x="171" y="233"/>
                    <a:pt x="173" y="233"/>
                    <a:pt x="176" y="232"/>
                  </a:cubicBezTo>
                  <a:cubicBezTo>
                    <a:pt x="180" y="231"/>
                    <a:pt x="184" y="233"/>
                    <a:pt x="187" y="236"/>
                  </a:cubicBezTo>
                  <a:cubicBezTo>
                    <a:pt x="189" y="237"/>
                    <a:pt x="190" y="239"/>
                    <a:pt x="192" y="241"/>
                  </a:cubicBezTo>
                  <a:cubicBezTo>
                    <a:pt x="192" y="242"/>
                    <a:pt x="192" y="242"/>
                    <a:pt x="193" y="243"/>
                  </a:cubicBezTo>
                  <a:close/>
                  <a:moveTo>
                    <a:pt x="72" y="155"/>
                  </a:moveTo>
                  <a:cubicBezTo>
                    <a:pt x="72" y="155"/>
                    <a:pt x="72" y="154"/>
                    <a:pt x="72" y="154"/>
                  </a:cubicBezTo>
                  <a:cubicBezTo>
                    <a:pt x="71" y="153"/>
                    <a:pt x="70" y="151"/>
                    <a:pt x="70" y="150"/>
                  </a:cubicBezTo>
                  <a:cubicBezTo>
                    <a:pt x="69" y="148"/>
                    <a:pt x="68" y="146"/>
                    <a:pt x="68" y="144"/>
                  </a:cubicBezTo>
                  <a:cubicBezTo>
                    <a:pt x="67" y="143"/>
                    <a:pt x="67" y="141"/>
                    <a:pt x="66" y="139"/>
                  </a:cubicBezTo>
                  <a:cubicBezTo>
                    <a:pt x="66" y="137"/>
                    <a:pt x="65" y="136"/>
                    <a:pt x="65" y="134"/>
                  </a:cubicBezTo>
                  <a:cubicBezTo>
                    <a:pt x="65" y="132"/>
                    <a:pt x="65" y="130"/>
                    <a:pt x="64" y="128"/>
                  </a:cubicBezTo>
                  <a:cubicBezTo>
                    <a:pt x="64" y="127"/>
                    <a:pt x="64" y="125"/>
                    <a:pt x="64" y="123"/>
                  </a:cubicBezTo>
                  <a:cubicBezTo>
                    <a:pt x="64" y="121"/>
                    <a:pt x="64" y="119"/>
                    <a:pt x="64" y="117"/>
                  </a:cubicBezTo>
                  <a:cubicBezTo>
                    <a:pt x="64" y="115"/>
                    <a:pt x="64" y="114"/>
                    <a:pt x="65" y="112"/>
                  </a:cubicBezTo>
                  <a:cubicBezTo>
                    <a:pt x="65" y="110"/>
                    <a:pt x="65" y="108"/>
                    <a:pt x="66" y="107"/>
                  </a:cubicBezTo>
                  <a:cubicBezTo>
                    <a:pt x="66" y="107"/>
                    <a:pt x="66" y="107"/>
                    <a:pt x="65" y="107"/>
                  </a:cubicBezTo>
                  <a:cubicBezTo>
                    <a:pt x="64" y="110"/>
                    <a:pt x="63" y="113"/>
                    <a:pt x="62" y="117"/>
                  </a:cubicBezTo>
                  <a:cubicBezTo>
                    <a:pt x="63" y="117"/>
                    <a:pt x="63" y="118"/>
                    <a:pt x="63" y="119"/>
                  </a:cubicBezTo>
                  <a:cubicBezTo>
                    <a:pt x="63" y="122"/>
                    <a:pt x="63" y="126"/>
                    <a:pt x="63" y="130"/>
                  </a:cubicBezTo>
                  <a:cubicBezTo>
                    <a:pt x="64" y="135"/>
                    <a:pt x="64" y="140"/>
                    <a:pt x="66" y="145"/>
                  </a:cubicBezTo>
                  <a:cubicBezTo>
                    <a:pt x="66" y="145"/>
                    <a:pt x="66" y="146"/>
                    <a:pt x="66" y="146"/>
                  </a:cubicBezTo>
                  <a:cubicBezTo>
                    <a:pt x="68" y="149"/>
                    <a:pt x="70" y="151"/>
                    <a:pt x="71" y="154"/>
                  </a:cubicBezTo>
                  <a:cubicBezTo>
                    <a:pt x="72" y="154"/>
                    <a:pt x="72" y="154"/>
                    <a:pt x="72" y="155"/>
                  </a:cubicBezTo>
                  <a:close/>
                  <a:moveTo>
                    <a:pt x="53" y="192"/>
                  </a:moveTo>
                  <a:cubicBezTo>
                    <a:pt x="45" y="198"/>
                    <a:pt x="39" y="206"/>
                    <a:pt x="38" y="217"/>
                  </a:cubicBezTo>
                  <a:cubicBezTo>
                    <a:pt x="38" y="216"/>
                    <a:pt x="39" y="217"/>
                    <a:pt x="40" y="217"/>
                  </a:cubicBezTo>
                  <a:cubicBezTo>
                    <a:pt x="40" y="215"/>
                    <a:pt x="42" y="213"/>
                    <a:pt x="41" y="211"/>
                  </a:cubicBezTo>
                  <a:cubicBezTo>
                    <a:pt x="41" y="210"/>
                    <a:pt x="41" y="210"/>
                    <a:pt x="42" y="209"/>
                  </a:cubicBezTo>
                  <a:cubicBezTo>
                    <a:pt x="42" y="209"/>
                    <a:pt x="43" y="209"/>
                    <a:pt x="43" y="209"/>
                  </a:cubicBezTo>
                  <a:cubicBezTo>
                    <a:pt x="43" y="207"/>
                    <a:pt x="44" y="206"/>
                    <a:pt x="44" y="204"/>
                  </a:cubicBezTo>
                  <a:cubicBezTo>
                    <a:pt x="44" y="204"/>
                    <a:pt x="44" y="204"/>
                    <a:pt x="44" y="204"/>
                  </a:cubicBezTo>
                  <a:cubicBezTo>
                    <a:pt x="44" y="202"/>
                    <a:pt x="45" y="202"/>
                    <a:pt x="46" y="202"/>
                  </a:cubicBezTo>
                  <a:cubicBezTo>
                    <a:pt x="46" y="202"/>
                    <a:pt x="46" y="202"/>
                    <a:pt x="46" y="202"/>
                  </a:cubicBezTo>
                  <a:cubicBezTo>
                    <a:pt x="47" y="200"/>
                    <a:pt x="49" y="199"/>
                    <a:pt x="50" y="197"/>
                  </a:cubicBezTo>
                  <a:cubicBezTo>
                    <a:pt x="51" y="195"/>
                    <a:pt x="52" y="194"/>
                    <a:pt x="53" y="192"/>
                  </a:cubicBezTo>
                  <a:close/>
                  <a:moveTo>
                    <a:pt x="8" y="162"/>
                  </a:moveTo>
                  <a:cubicBezTo>
                    <a:pt x="8" y="162"/>
                    <a:pt x="8" y="162"/>
                    <a:pt x="8" y="162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7" y="166"/>
                    <a:pt x="7" y="169"/>
                    <a:pt x="8" y="172"/>
                  </a:cubicBezTo>
                  <a:cubicBezTo>
                    <a:pt x="8" y="174"/>
                    <a:pt x="9" y="176"/>
                    <a:pt x="10" y="178"/>
                  </a:cubicBezTo>
                  <a:cubicBezTo>
                    <a:pt x="12" y="180"/>
                    <a:pt x="14" y="182"/>
                    <a:pt x="16" y="182"/>
                  </a:cubicBezTo>
                  <a:cubicBezTo>
                    <a:pt x="18" y="183"/>
                    <a:pt x="20" y="183"/>
                    <a:pt x="22" y="183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18" y="182"/>
                    <a:pt x="14" y="179"/>
                    <a:pt x="12" y="175"/>
                  </a:cubicBezTo>
                  <a:cubicBezTo>
                    <a:pt x="10" y="171"/>
                    <a:pt x="9" y="167"/>
                    <a:pt x="8" y="163"/>
                  </a:cubicBezTo>
                  <a:cubicBezTo>
                    <a:pt x="8" y="162"/>
                    <a:pt x="8" y="162"/>
                    <a:pt x="8" y="162"/>
                  </a:cubicBezTo>
                  <a:close/>
                  <a:moveTo>
                    <a:pt x="36" y="248"/>
                  </a:moveTo>
                  <a:cubicBezTo>
                    <a:pt x="36" y="245"/>
                    <a:pt x="37" y="242"/>
                    <a:pt x="37" y="240"/>
                  </a:cubicBezTo>
                  <a:cubicBezTo>
                    <a:pt x="37" y="239"/>
                    <a:pt x="37" y="239"/>
                    <a:pt x="37" y="238"/>
                  </a:cubicBezTo>
                  <a:cubicBezTo>
                    <a:pt x="37" y="237"/>
                    <a:pt x="37" y="237"/>
                    <a:pt x="37" y="236"/>
                  </a:cubicBezTo>
                  <a:cubicBezTo>
                    <a:pt x="36" y="235"/>
                    <a:pt x="36" y="233"/>
                    <a:pt x="36" y="231"/>
                  </a:cubicBezTo>
                  <a:cubicBezTo>
                    <a:pt x="36" y="231"/>
                    <a:pt x="36" y="231"/>
                    <a:pt x="36" y="230"/>
                  </a:cubicBezTo>
                  <a:cubicBezTo>
                    <a:pt x="35" y="226"/>
                    <a:pt x="35" y="222"/>
                    <a:pt x="35" y="218"/>
                  </a:cubicBezTo>
                  <a:cubicBezTo>
                    <a:pt x="35" y="218"/>
                    <a:pt x="35" y="217"/>
                    <a:pt x="36" y="216"/>
                  </a:cubicBezTo>
                  <a:cubicBezTo>
                    <a:pt x="35" y="216"/>
                    <a:pt x="35" y="217"/>
                    <a:pt x="35" y="218"/>
                  </a:cubicBezTo>
                  <a:cubicBezTo>
                    <a:pt x="34" y="224"/>
                    <a:pt x="33" y="229"/>
                    <a:pt x="33" y="235"/>
                  </a:cubicBezTo>
                  <a:cubicBezTo>
                    <a:pt x="33" y="236"/>
                    <a:pt x="33" y="237"/>
                    <a:pt x="34" y="237"/>
                  </a:cubicBezTo>
                  <a:cubicBezTo>
                    <a:pt x="34" y="240"/>
                    <a:pt x="34" y="242"/>
                    <a:pt x="35" y="245"/>
                  </a:cubicBezTo>
                  <a:cubicBezTo>
                    <a:pt x="35" y="246"/>
                    <a:pt x="35" y="247"/>
                    <a:pt x="36" y="248"/>
                  </a:cubicBezTo>
                  <a:close/>
                  <a:moveTo>
                    <a:pt x="212" y="208"/>
                  </a:moveTo>
                  <a:cubicBezTo>
                    <a:pt x="214" y="207"/>
                    <a:pt x="217" y="206"/>
                    <a:pt x="219" y="205"/>
                  </a:cubicBezTo>
                  <a:cubicBezTo>
                    <a:pt x="218" y="204"/>
                    <a:pt x="219" y="204"/>
                    <a:pt x="219" y="203"/>
                  </a:cubicBezTo>
                  <a:cubicBezTo>
                    <a:pt x="219" y="202"/>
                    <a:pt x="219" y="202"/>
                    <a:pt x="219" y="201"/>
                  </a:cubicBezTo>
                  <a:cubicBezTo>
                    <a:pt x="218" y="201"/>
                    <a:pt x="218" y="201"/>
                    <a:pt x="217" y="200"/>
                  </a:cubicBezTo>
                  <a:cubicBezTo>
                    <a:pt x="216" y="200"/>
                    <a:pt x="215" y="201"/>
                    <a:pt x="214" y="201"/>
                  </a:cubicBezTo>
                  <a:cubicBezTo>
                    <a:pt x="213" y="201"/>
                    <a:pt x="212" y="202"/>
                    <a:pt x="210" y="202"/>
                  </a:cubicBezTo>
                  <a:cubicBezTo>
                    <a:pt x="210" y="202"/>
                    <a:pt x="209" y="202"/>
                    <a:pt x="209" y="202"/>
                  </a:cubicBezTo>
                  <a:cubicBezTo>
                    <a:pt x="209" y="204"/>
                    <a:pt x="209" y="206"/>
                    <a:pt x="209" y="208"/>
                  </a:cubicBezTo>
                  <a:cubicBezTo>
                    <a:pt x="210" y="207"/>
                    <a:pt x="210" y="207"/>
                    <a:pt x="211" y="207"/>
                  </a:cubicBezTo>
                  <a:cubicBezTo>
                    <a:pt x="211" y="207"/>
                    <a:pt x="211" y="207"/>
                    <a:pt x="212" y="208"/>
                  </a:cubicBezTo>
                  <a:close/>
                  <a:moveTo>
                    <a:pt x="150" y="40"/>
                  </a:moveTo>
                  <a:cubicBezTo>
                    <a:pt x="150" y="41"/>
                    <a:pt x="150" y="41"/>
                    <a:pt x="150" y="42"/>
                  </a:cubicBezTo>
                  <a:cubicBezTo>
                    <a:pt x="150" y="42"/>
                    <a:pt x="151" y="43"/>
                    <a:pt x="150" y="43"/>
                  </a:cubicBezTo>
                  <a:cubicBezTo>
                    <a:pt x="150" y="44"/>
                    <a:pt x="150" y="45"/>
                    <a:pt x="149" y="46"/>
                  </a:cubicBezTo>
                  <a:cubicBezTo>
                    <a:pt x="149" y="47"/>
                    <a:pt x="148" y="48"/>
                    <a:pt x="147" y="48"/>
                  </a:cubicBezTo>
                  <a:cubicBezTo>
                    <a:pt x="147" y="48"/>
                    <a:pt x="146" y="48"/>
                    <a:pt x="146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4" y="50"/>
                    <a:pt x="144" y="50"/>
                    <a:pt x="145" y="51"/>
                  </a:cubicBezTo>
                  <a:cubicBezTo>
                    <a:pt x="145" y="51"/>
                    <a:pt x="145" y="52"/>
                    <a:pt x="145" y="52"/>
                  </a:cubicBezTo>
                  <a:cubicBezTo>
                    <a:pt x="144" y="53"/>
                    <a:pt x="144" y="54"/>
                    <a:pt x="143" y="54"/>
                  </a:cubicBezTo>
                  <a:cubicBezTo>
                    <a:pt x="150" y="47"/>
                    <a:pt x="156" y="3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6" y="30"/>
                    <a:pt x="155" y="31"/>
                    <a:pt x="154" y="33"/>
                  </a:cubicBezTo>
                  <a:cubicBezTo>
                    <a:pt x="154" y="33"/>
                    <a:pt x="154" y="34"/>
                    <a:pt x="154" y="34"/>
                  </a:cubicBezTo>
                  <a:cubicBezTo>
                    <a:pt x="154" y="36"/>
                    <a:pt x="154" y="37"/>
                    <a:pt x="153" y="39"/>
                  </a:cubicBezTo>
                  <a:cubicBezTo>
                    <a:pt x="153" y="40"/>
                    <a:pt x="152" y="40"/>
                    <a:pt x="150" y="40"/>
                  </a:cubicBezTo>
                  <a:cubicBezTo>
                    <a:pt x="150" y="40"/>
                    <a:pt x="150" y="40"/>
                    <a:pt x="150" y="40"/>
                  </a:cubicBezTo>
                  <a:close/>
                  <a:moveTo>
                    <a:pt x="185" y="188"/>
                  </a:moveTo>
                  <a:cubicBezTo>
                    <a:pt x="184" y="189"/>
                    <a:pt x="183" y="191"/>
                    <a:pt x="182" y="192"/>
                  </a:cubicBezTo>
                  <a:cubicBezTo>
                    <a:pt x="182" y="192"/>
                    <a:pt x="182" y="193"/>
                    <a:pt x="182" y="193"/>
                  </a:cubicBezTo>
                  <a:cubicBezTo>
                    <a:pt x="182" y="194"/>
                    <a:pt x="182" y="196"/>
                    <a:pt x="181" y="197"/>
                  </a:cubicBezTo>
                  <a:cubicBezTo>
                    <a:pt x="182" y="198"/>
                    <a:pt x="182" y="199"/>
                    <a:pt x="183" y="200"/>
                  </a:cubicBezTo>
                  <a:cubicBezTo>
                    <a:pt x="183" y="199"/>
                    <a:pt x="184" y="198"/>
                    <a:pt x="185" y="197"/>
                  </a:cubicBezTo>
                  <a:cubicBezTo>
                    <a:pt x="185" y="196"/>
                    <a:pt x="186" y="194"/>
                    <a:pt x="187" y="193"/>
                  </a:cubicBezTo>
                  <a:cubicBezTo>
                    <a:pt x="187" y="193"/>
                    <a:pt x="187" y="192"/>
                    <a:pt x="187" y="192"/>
                  </a:cubicBezTo>
                  <a:cubicBezTo>
                    <a:pt x="187" y="190"/>
                    <a:pt x="186" y="189"/>
                    <a:pt x="185" y="188"/>
                  </a:cubicBezTo>
                  <a:close/>
                  <a:moveTo>
                    <a:pt x="147" y="39"/>
                  </a:moveTo>
                  <a:cubicBezTo>
                    <a:pt x="147" y="39"/>
                    <a:pt x="147" y="38"/>
                    <a:pt x="146" y="38"/>
                  </a:cubicBezTo>
                  <a:cubicBezTo>
                    <a:pt x="146" y="37"/>
                    <a:pt x="146" y="37"/>
                    <a:pt x="146" y="36"/>
                  </a:cubicBezTo>
                  <a:cubicBezTo>
                    <a:pt x="146" y="36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4" y="39"/>
                    <a:pt x="141" y="43"/>
                    <a:pt x="138" y="46"/>
                  </a:cubicBezTo>
                  <a:cubicBezTo>
                    <a:pt x="137" y="47"/>
                    <a:pt x="137" y="48"/>
                    <a:pt x="137" y="50"/>
                  </a:cubicBezTo>
                  <a:cubicBezTo>
                    <a:pt x="137" y="50"/>
                    <a:pt x="137" y="50"/>
                    <a:pt x="137" y="49"/>
                  </a:cubicBezTo>
                  <a:cubicBezTo>
                    <a:pt x="139" y="48"/>
                    <a:pt x="140" y="48"/>
                    <a:pt x="141" y="47"/>
                  </a:cubicBezTo>
                  <a:cubicBezTo>
                    <a:pt x="141" y="46"/>
                    <a:pt x="142" y="46"/>
                    <a:pt x="142" y="46"/>
                  </a:cubicBezTo>
                  <a:cubicBezTo>
                    <a:pt x="142" y="45"/>
                    <a:pt x="142" y="44"/>
                    <a:pt x="143" y="45"/>
                  </a:cubicBezTo>
                  <a:cubicBezTo>
                    <a:pt x="143" y="45"/>
                    <a:pt x="143" y="45"/>
                    <a:pt x="144" y="45"/>
                  </a:cubicBezTo>
                  <a:cubicBezTo>
                    <a:pt x="145" y="43"/>
                    <a:pt x="146" y="41"/>
                    <a:pt x="147" y="39"/>
                  </a:cubicBezTo>
                  <a:close/>
                  <a:moveTo>
                    <a:pt x="207" y="208"/>
                  </a:moveTo>
                  <a:cubicBezTo>
                    <a:pt x="207" y="207"/>
                    <a:pt x="209" y="206"/>
                    <a:pt x="208" y="204"/>
                  </a:cubicBezTo>
                  <a:cubicBezTo>
                    <a:pt x="208" y="204"/>
                    <a:pt x="208" y="205"/>
                    <a:pt x="208" y="205"/>
                  </a:cubicBezTo>
                  <a:cubicBezTo>
                    <a:pt x="207" y="205"/>
                    <a:pt x="207" y="206"/>
                    <a:pt x="206" y="206"/>
                  </a:cubicBezTo>
                  <a:cubicBezTo>
                    <a:pt x="206" y="206"/>
                    <a:pt x="206" y="205"/>
                    <a:pt x="206" y="205"/>
                  </a:cubicBezTo>
                  <a:cubicBezTo>
                    <a:pt x="206" y="205"/>
                    <a:pt x="206" y="204"/>
                    <a:pt x="206" y="204"/>
                  </a:cubicBezTo>
                  <a:cubicBezTo>
                    <a:pt x="205" y="205"/>
                    <a:pt x="204" y="205"/>
                    <a:pt x="204" y="204"/>
                  </a:cubicBezTo>
                  <a:cubicBezTo>
                    <a:pt x="203" y="203"/>
                    <a:pt x="203" y="203"/>
                    <a:pt x="203" y="202"/>
                  </a:cubicBezTo>
                  <a:cubicBezTo>
                    <a:pt x="202" y="202"/>
                    <a:pt x="201" y="201"/>
                    <a:pt x="200" y="201"/>
                  </a:cubicBezTo>
                  <a:cubicBezTo>
                    <a:pt x="200" y="201"/>
                    <a:pt x="199" y="202"/>
                    <a:pt x="199" y="202"/>
                  </a:cubicBezTo>
                  <a:cubicBezTo>
                    <a:pt x="198" y="203"/>
                    <a:pt x="198" y="204"/>
                    <a:pt x="199" y="205"/>
                  </a:cubicBezTo>
                  <a:cubicBezTo>
                    <a:pt x="201" y="207"/>
                    <a:pt x="204" y="208"/>
                    <a:pt x="207" y="208"/>
                  </a:cubicBezTo>
                  <a:close/>
                  <a:moveTo>
                    <a:pt x="171" y="203"/>
                  </a:moveTo>
                  <a:cubicBezTo>
                    <a:pt x="175" y="205"/>
                    <a:pt x="178" y="206"/>
                    <a:pt x="182" y="208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0" y="205"/>
                    <a:pt x="179" y="204"/>
                    <a:pt x="179" y="202"/>
                  </a:cubicBezTo>
                  <a:cubicBezTo>
                    <a:pt x="179" y="201"/>
                    <a:pt x="179" y="200"/>
                    <a:pt x="179" y="198"/>
                  </a:cubicBezTo>
                  <a:cubicBezTo>
                    <a:pt x="179" y="198"/>
                    <a:pt x="179" y="198"/>
                    <a:pt x="179" y="198"/>
                  </a:cubicBezTo>
                  <a:cubicBezTo>
                    <a:pt x="179" y="199"/>
                    <a:pt x="178" y="199"/>
                    <a:pt x="178" y="200"/>
                  </a:cubicBezTo>
                  <a:cubicBezTo>
                    <a:pt x="178" y="201"/>
                    <a:pt x="177" y="201"/>
                    <a:pt x="176" y="201"/>
                  </a:cubicBezTo>
                  <a:cubicBezTo>
                    <a:pt x="176" y="201"/>
                    <a:pt x="176" y="201"/>
                    <a:pt x="175" y="201"/>
                  </a:cubicBezTo>
                  <a:cubicBezTo>
                    <a:pt x="175" y="201"/>
                    <a:pt x="174" y="201"/>
                    <a:pt x="174" y="202"/>
                  </a:cubicBezTo>
                  <a:cubicBezTo>
                    <a:pt x="173" y="202"/>
                    <a:pt x="172" y="203"/>
                    <a:pt x="171" y="203"/>
                  </a:cubicBezTo>
                  <a:close/>
                  <a:moveTo>
                    <a:pt x="177" y="184"/>
                  </a:moveTo>
                  <a:cubicBezTo>
                    <a:pt x="178" y="183"/>
                    <a:pt x="179" y="182"/>
                    <a:pt x="179" y="181"/>
                  </a:cubicBezTo>
                  <a:cubicBezTo>
                    <a:pt x="178" y="179"/>
                    <a:pt x="175" y="177"/>
                    <a:pt x="173" y="178"/>
                  </a:cubicBezTo>
                  <a:cubicBezTo>
                    <a:pt x="173" y="178"/>
                    <a:pt x="173" y="178"/>
                    <a:pt x="173" y="178"/>
                  </a:cubicBezTo>
                  <a:cubicBezTo>
                    <a:pt x="174" y="179"/>
                    <a:pt x="174" y="180"/>
                    <a:pt x="174" y="181"/>
                  </a:cubicBezTo>
                  <a:cubicBezTo>
                    <a:pt x="174" y="182"/>
                    <a:pt x="173" y="183"/>
                    <a:pt x="173" y="183"/>
                  </a:cubicBezTo>
                  <a:cubicBezTo>
                    <a:pt x="173" y="184"/>
                    <a:pt x="173" y="184"/>
                    <a:pt x="173" y="184"/>
                  </a:cubicBezTo>
                  <a:cubicBezTo>
                    <a:pt x="173" y="186"/>
                    <a:pt x="174" y="187"/>
                    <a:pt x="175" y="187"/>
                  </a:cubicBezTo>
                  <a:cubicBezTo>
                    <a:pt x="175" y="187"/>
                    <a:pt x="176" y="186"/>
                    <a:pt x="176" y="186"/>
                  </a:cubicBezTo>
                  <a:cubicBezTo>
                    <a:pt x="176" y="186"/>
                    <a:pt x="176" y="186"/>
                    <a:pt x="175" y="186"/>
                  </a:cubicBezTo>
                  <a:cubicBezTo>
                    <a:pt x="175" y="186"/>
                    <a:pt x="174" y="185"/>
                    <a:pt x="174" y="185"/>
                  </a:cubicBezTo>
                  <a:cubicBezTo>
                    <a:pt x="174" y="184"/>
                    <a:pt x="174" y="184"/>
                    <a:pt x="175" y="184"/>
                  </a:cubicBezTo>
                  <a:cubicBezTo>
                    <a:pt x="175" y="183"/>
                    <a:pt x="176" y="183"/>
                    <a:pt x="177" y="184"/>
                  </a:cubicBezTo>
                  <a:close/>
                  <a:moveTo>
                    <a:pt x="61" y="120"/>
                  </a:moveTo>
                  <a:cubicBezTo>
                    <a:pt x="60" y="120"/>
                    <a:pt x="60" y="120"/>
                    <a:pt x="60" y="120"/>
                  </a:cubicBezTo>
                  <a:cubicBezTo>
                    <a:pt x="59" y="121"/>
                    <a:pt x="59" y="120"/>
                    <a:pt x="58" y="119"/>
                  </a:cubicBezTo>
                  <a:cubicBezTo>
                    <a:pt x="58" y="119"/>
                    <a:pt x="58" y="118"/>
                    <a:pt x="59" y="118"/>
                  </a:cubicBezTo>
                  <a:cubicBezTo>
                    <a:pt x="59" y="113"/>
                    <a:pt x="60" y="108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59" y="107"/>
                    <a:pt x="58" y="112"/>
                    <a:pt x="58" y="117"/>
                  </a:cubicBezTo>
                  <a:cubicBezTo>
                    <a:pt x="58" y="122"/>
                    <a:pt x="59" y="127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28"/>
                    <a:pt x="61" y="124"/>
                    <a:pt x="61" y="120"/>
                  </a:cubicBezTo>
                  <a:close/>
                  <a:moveTo>
                    <a:pt x="175" y="193"/>
                  </a:moveTo>
                  <a:cubicBezTo>
                    <a:pt x="176" y="194"/>
                    <a:pt x="176" y="195"/>
                    <a:pt x="176" y="197"/>
                  </a:cubicBezTo>
                  <a:cubicBezTo>
                    <a:pt x="177" y="196"/>
                    <a:pt x="178" y="195"/>
                    <a:pt x="179" y="194"/>
                  </a:cubicBezTo>
                  <a:cubicBezTo>
                    <a:pt x="179" y="194"/>
                    <a:pt x="179" y="194"/>
                    <a:pt x="179" y="193"/>
                  </a:cubicBezTo>
                  <a:cubicBezTo>
                    <a:pt x="179" y="192"/>
                    <a:pt x="179" y="191"/>
                    <a:pt x="179" y="190"/>
                  </a:cubicBezTo>
                  <a:cubicBezTo>
                    <a:pt x="179" y="189"/>
                    <a:pt x="179" y="188"/>
                    <a:pt x="179" y="188"/>
                  </a:cubicBezTo>
                  <a:cubicBezTo>
                    <a:pt x="179" y="187"/>
                    <a:pt x="178" y="186"/>
                    <a:pt x="178" y="186"/>
                  </a:cubicBezTo>
                  <a:cubicBezTo>
                    <a:pt x="178" y="186"/>
                    <a:pt x="177" y="186"/>
                    <a:pt x="177" y="187"/>
                  </a:cubicBezTo>
                  <a:cubicBezTo>
                    <a:pt x="176" y="188"/>
                    <a:pt x="176" y="189"/>
                    <a:pt x="175" y="190"/>
                  </a:cubicBezTo>
                  <a:cubicBezTo>
                    <a:pt x="175" y="191"/>
                    <a:pt x="174" y="192"/>
                    <a:pt x="175" y="192"/>
                  </a:cubicBezTo>
                  <a:cubicBezTo>
                    <a:pt x="175" y="192"/>
                    <a:pt x="175" y="193"/>
                    <a:pt x="175" y="193"/>
                  </a:cubicBezTo>
                  <a:close/>
                  <a:moveTo>
                    <a:pt x="130" y="211"/>
                  </a:moveTo>
                  <a:cubicBezTo>
                    <a:pt x="130" y="211"/>
                    <a:pt x="130" y="211"/>
                    <a:pt x="130" y="211"/>
                  </a:cubicBezTo>
                  <a:cubicBezTo>
                    <a:pt x="130" y="215"/>
                    <a:pt x="130" y="219"/>
                    <a:pt x="131" y="223"/>
                  </a:cubicBezTo>
                  <a:cubicBezTo>
                    <a:pt x="131" y="227"/>
                    <a:pt x="132" y="231"/>
                    <a:pt x="132" y="234"/>
                  </a:cubicBezTo>
                  <a:cubicBezTo>
                    <a:pt x="132" y="235"/>
                    <a:pt x="133" y="235"/>
                    <a:pt x="133" y="236"/>
                  </a:cubicBezTo>
                  <a:cubicBezTo>
                    <a:pt x="133" y="236"/>
                    <a:pt x="133" y="236"/>
                    <a:pt x="133" y="237"/>
                  </a:cubicBezTo>
                  <a:cubicBezTo>
                    <a:pt x="133" y="231"/>
                    <a:pt x="133" y="225"/>
                    <a:pt x="132" y="220"/>
                  </a:cubicBezTo>
                  <a:cubicBezTo>
                    <a:pt x="130" y="219"/>
                    <a:pt x="130" y="219"/>
                    <a:pt x="130" y="217"/>
                  </a:cubicBezTo>
                  <a:cubicBezTo>
                    <a:pt x="131" y="217"/>
                    <a:pt x="131" y="216"/>
                    <a:pt x="131" y="216"/>
                  </a:cubicBezTo>
                  <a:cubicBezTo>
                    <a:pt x="131" y="216"/>
                    <a:pt x="131" y="215"/>
                    <a:pt x="131" y="215"/>
                  </a:cubicBezTo>
                  <a:cubicBezTo>
                    <a:pt x="131" y="214"/>
                    <a:pt x="131" y="214"/>
                    <a:pt x="131" y="213"/>
                  </a:cubicBezTo>
                  <a:cubicBezTo>
                    <a:pt x="131" y="213"/>
                    <a:pt x="132" y="213"/>
                    <a:pt x="132" y="212"/>
                  </a:cubicBezTo>
                  <a:cubicBezTo>
                    <a:pt x="132" y="212"/>
                    <a:pt x="131" y="211"/>
                    <a:pt x="131" y="210"/>
                  </a:cubicBezTo>
                  <a:cubicBezTo>
                    <a:pt x="130" y="210"/>
                    <a:pt x="130" y="211"/>
                    <a:pt x="130" y="211"/>
                  </a:cubicBezTo>
                  <a:close/>
                  <a:moveTo>
                    <a:pt x="222" y="167"/>
                  </a:moveTo>
                  <a:cubicBezTo>
                    <a:pt x="222" y="167"/>
                    <a:pt x="223" y="166"/>
                    <a:pt x="224" y="167"/>
                  </a:cubicBezTo>
                  <a:cubicBezTo>
                    <a:pt x="224" y="167"/>
                    <a:pt x="225" y="167"/>
                    <a:pt x="224" y="169"/>
                  </a:cubicBezTo>
                  <a:cubicBezTo>
                    <a:pt x="225" y="169"/>
                    <a:pt x="226" y="169"/>
                    <a:pt x="227" y="169"/>
                  </a:cubicBezTo>
                  <a:cubicBezTo>
                    <a:pt x="226" y="168"/>
                    <a:pt x="227" y="167"/>
                    <a:pt x="226" y="166"/>
                  </a:cubicBezTo>
                  <a:cubicBezTo>
                    <a:pt x="226" y="166"/>
                    <a:pt x="226" y="166"/>
                    <a:pt x="225" y="166"/>
                  </a:cubicBezTo>
                  <a:cubicBezTo>
                    <a:pt x="225" y="165"/>
                    <a:pt x="225" y="165"/>
                    <a:pt x="225" y="164"/>
                  </a:cubicBezTo>
                  <a:cubicBezTo>
                    <a:pt x="225" y="163"/>
                    <a:pt x="226" y="163"/>
                    <a:pt x="227" y="163"/>
                  </a:cubicBezTo>
                  <a:cubicBezTo>
                    <a:pt x="227" y="162"/>
                    <a:pt x="227" y="162"/>
                    <a:pt x="226" y="161"/>
                  </a:cubicBezTo>
                  <a:cubicBezTo>
                    <a:pt x="224" y="162"/>
                    <a:pt x="222" y="161"/>
                    <a:pt x="220" y="161"/>
                  </a:cubicBezTo>
                  <a:cubicBezTo>
                    <a:pt x="220" y="162"/>
                    <a:pt x="220" y="162"/>
                    <a:pt x="221" y="163"/>
                  </a:cubicBezTo>
                  <a:cubicBezTo>
                    <a:pt x="221" y="164"/>
                    <a:pt x="222" y="165"/>
                    <a:pt x="222" y="166"/>
                  </a:cubicBezTo>
                  <a:cubicBezTo>
                    <a:pt x="222" y="167"/>
                    <a:pt x="222" y="167"/>
                    <a:pt x="222" y="167"/>
                  </a:cubicBezTo>
                  <a:close/>
                  <a:moveTo>
                    <a:pt x="152" y="27"/>
                  </a:moveTo>
                  <a:cubicBezTo>
                    <a:pt x="153" y="26"/>
                    <a:pt x="153" y="25"/>
                    <a:pt x="152" y="24"/>
                  </a:cubicBezTo>
                  <a:cubicBezTo>
                    <a:pt x="152" y="24"/>
                    <a:pt x="152" y="23"/>
                    <a:pt x="151" y="23"/>
                  </a:cubicBezTo>
                  <a:cubicBezTo>
                    <a:pt x="151" y="22"/>
                    <a:pt x="151" y="21"/>
                    <a:pt x="150" y="20"/>
                  </a:cubicBezTo>
                  <a:cubicBezTo>
                    <a:pt x="150" y="19"/>
                    <a:pt x="150" y="18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21"/>
                    <a:pt x="150" y="22"/>
                  </a:cubicBezTo>
                  <a:cubicBezTo>
                    <a:pt x="149" y="26"/>
                    <a:pt x="149" y="29"/>
                    <a:pt x="149" y="32"/>
                  </a:cubicBezTo>
                  <a:cubicBezTo>
                    <a:pt x="149" y="33"/>
                    <a:pt x="148" y="34"/>
                    <a:pt x="148" y="35"/>
                  </a:cubicBezTo>
                  <a:cubicBezTo>
                    <a:pt x="148" y="35"/>
                    <a:pt x="149" y="35"/>
                    <a:pt x="149" y="35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9" y="34"/>
                    <a:pt x="150" y="33"/>
                    <a:pt x="150" y="32"/>
                  </a:cubicBezTo>
                  <a:cubicBezTo>
                    <a:pt x="151" y="30"/>
                    <a:pt x="152" y="31"/>
                    <a:pt x="151" y="28"/>
                  </a:cubicBezTo>
                  <a:cubicBezTo>
                    <a:pt x="150" y="28"/>
                    <a:pt x="150" y="27"/>
                    <a:pt x="150" y="27"/>
                  </a:cubicBezTo>
                  <a:cubicBezTo>
                    <a:pt x="151" y="26"/>
                    <a:pt x="151" y="26"/>
                    <a:pt x="152" y="26"/>
                  </a:cubicBezTo>
                  <a:cubicBezTo>
                    <a:pt x="152" y="26"/>
                    <a:pt x="152" y="26"/>
                    <a:pt x="152" y="27"/>
                  </a:cubicBezTo>
                  <a:close/>
                  <a:moveTo>
                    <a:pt x="163" y="166"/>
                  </a:moveTo>
                  <a:cubicBezTo>
                    <a:pt x="164" y="164"/>
                    <a:pt x="161" y="159"/>
                    <a:pt x="159" y="159"/>
                  </a:cubicBezTo>
                  <a:cubicBezTo>
                    <a:pt x="159" y="159"/>
                    <a:pt x="158" y="160"/>
                    <a:pt x="158" y="160"/>
                  </a:cubicBezTo>
                  <a:cubicBezTo>
                    <a:pt x="158" y="160"/>
                    <a:pt x="157" y="161"/>
                    <a:pt x="157" y="161"/>
                  </a:cubicBezTo>
                  <a:cubicBezTo>
                    <a:pt x="158" y="163"/>
                    <a:pt x="159" y="165"/>
                    <a:pt x="160" y="167"/>
                  </a:cubicBezTo>
                  <a:cubicBezTo>
                    <a:pt x="161" y="166"/>
                    <a:pt x="162" y="166"/>
                    <a:pt x="163" y="166"/>
                  </a:cubicBezTo>
                  <a:close/>
                  <a:moveTo>
                    <a:pt x="139" y="8"/>
                  </a:moveTo>
                  <a:cubicBezTo>
                    <a:pt x="138" y="9"/>
                    <a:pt x="138" y="9"/>
                    <a:pt x="137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5" y="9"/>
                    <a:pt x="134" y="9"/>
                    <a:pt x="133" y="9"/>
                  </a:cubicBezTo>
                  <a:cubicBezTo>
                    <a:pt x="135" y="9"/>
                    <a:pt x="137" y="10"/>
                    <a:pt x="139" y="11"/>
                  </a:cubicBezTo>
                  <a:cubicBezTo>
                    <a:pt x="142" y="12"/>
                    <a:pt x="143" y="13"/>
                    <a:pt x="145" y="15"/>
                  </a:cubicBezTo>
                  <a:cubicBezTo>
                    <a:pt x="146" y="17"/>
                    <a:pt x="147" y="19"/>
                    <a:pt x="147" y="22"/>
                  </a:cubicBezTo>
                  <a:cubicBezTo>
                    <a:pt x="148" y="16"/>
                    <a:pt x="145" y="12"/>
                    <a:pt x="139" y="8"/>
                  </a:cubicBezTo>
                  <a:close/>
                  <a:moveTo>
                    <a:pt x="168" y="183"/>
                  </a:moveTo>
                  <a:cubicBezTo>
                    <a:pt x="168" y="183"/>
                    <a:pt x="168" y="182"/>
                    <a:pt x="169" y="182"/>
                  </a:cubicBezTo>
                  <a:cubicBezTo>
                    <a:pt x="169" y="180"/>
                    <a:pt x="169" y="178"/>
                    <a:pt x="168" y="176"/>
                  </a:cubicBezTo>
                  <a:cubicBezTo>
                    <a:pt x="168" y="176"/>
                    <a:pt x="168" y="175"/>
                    <a:pt x="168" y="175"/>
                  </a:cubicBezTo>
                  <a:cubicBezTo>
                    <a:pt x="167" y="175"/>
                    <a:pt x="167" y="174"/>
                    <a:pt x="166" y="173"/>
                  </a:cubicBezTo>
                  <a:cubicBezTo>
                    <a:pt x="166" y="174"/>
                    <a:pt x="165" y="175"/>
                    <a:pt x="165" y="176"/>
                  </a:cubicBezTo>
                  <a:cubicBezTo>
                    <a:pt x="165" y="176"/>
                    <a:pt x="165" y="176"/>
                    <a:pt x="165" y="177"/>
                  </a:cubicBezTo>
                  <a:cubicBezTo>
                    <a:pt x="166" y="177"/>
                    <a:pt x="166" y="178"/>
                    <a:pt x="165" y="179"/>
                  </a:cubicBezTo>
                  <a:cubicBezTo>
                    <a:pt x="165" y="180"/>
                    <a:pt x="165" y="180"/>
                    <a:pt x="165" y="181"/>
                  </a:cubicBezTo>
                  <a:cubicBezTo>
                    <a:pt x="164" y="181"/>
                    <a:pt x="165" y="182"/>
                    <a:pt x="165" y="182"/>
                  </a:cubicBezTo>
                  <a:cubicBezTo>
                    <a:pt x="166" y="182"/>
                    <a:pt x="167" y="183"/>
                    <a:pt x="168" y="183"/>
                  </a:cubicBezTo>
                  <a:close/>
                  <a:moveTo>
                    <a:pt x="79" y="7"/>
                  </a:moveTo>
                  <a:cubicBezTo>
                    <a:pt x="78" y="6"/>
                    <a:pt x="78" y="5"/>
                    <a:pt x="77" y="4"/>
                  </a:cubicBezTo>
                  <a:cubicBezTo>
                    <a:pt x="77" y="3"/>
                    <a:pt x="77" y="3"/>
                    <a:pt x="76" y="3"/>
                  </a:cubicBezTo>
                  <a:cubicBezTo>
                    <a:pt x="76" y="3"/>
                    <a:pt x="75" y="3"/>
                    <a:pt x="74" y="3"/>
                  </a:cubicBezTo>
                  <a:cubicBezTo>
                    <a:pt x="73" y="5"/>
                    <a:pt x="73" y="6"/>
                    <a:pt x="73" y="8"/>
                  </a:cubicBezTo>
                  <a:cubicBezTo>
                    <a:pt x="74" y="8"/>
                    <a:pt x="75" y="9"/>
                    <a:pt x="76" y="9"/>
                  </a:cubicBezTo>
                  <a:cubicBezTo>
                    <a:pt x="77" y="8"/>
                    <a:pt x="78" y="7"/>
                    <a:pt x="79" y="7"/>
                  </a:cubicBezTo>
                  <a:close/>
                  <a:moveTo>
                    <a:pt x="115" y="248"/>
                  </a:moveTo>
                  <a:cubicBezTo>
                    <a:pt x="115" y="248"/>
                    <a:pt x="115" y="248"/>
                    <a:pt x="115" y="248"/>
                  </a:cubicBezTo>
                  <a:cubicBezTo>
                    <a:pt x="115" y="247"/>
                    <a:pt x="115" y="247"/>
                    <a:pt x="115" y="246"/>
                  </a:cubicBezTo>
                  <a:cubicBezTo>
                    <a:pt x="115" y="245"/>
                    <a:pt x="115" y="244"/>
                    <a:pt x="115" y="244"/>
                  </a:cubicBezTo>
                  <a:cubicBezTo>
                    <a:pt x="114" y="242"/>
                    <a:pt x="113" y="240"/>
                    <a:pt x="112" y="238"/>
                  </a:cubicBezTo>
                  <a:cubicBezTo>
                    <a:pt x="110" y="234"/>
                    <a:pt x="107" y="229"/>
                    <a:pt x="103" y="225"/>
                  </a:cubicBezTo>
                  <a:cubicBezTo>
                    <a:pt x="102" y="224"/>
                    <a:pt x="101" y="223"/>
                    <a:pt x="100" y="222"/>
                  </a:cubicBezTo>
                  <a:cubicBezTo>
                    <a:pt x="100" y="222"/>
                    <a:pt x="100" y="223"/>
                    <a:pt x="101" y="223"/>
                  </a:cubicBezTo>
                  <a:cubicBezTo>
                    <a:pt x="101" y="224"/>
                    <a:pt x="102" y="225"/>
                    <a:pt x="103" y="226"/>
                  </a:cubicBezTo>
                  <a:cubicBezTo>
                    <a:pt x="103" y="227"/>
                    <a:pt x="103" y="227"/>
                    <a:pt x="103" y="227"/>
                  </a:cubicBezTo>
                  <a:cubicBezTo>
                    <a:pt x="105" y="229"/>
                    <a:pt x="106" y="230"/>
                    <a:pt x="108" y="232"/>
                  </a:cubicBezTo>
                  <a:cubicBezTo>
                    <a:pt x="109" y="233"/>
                    <a:pt x="110" y="235"/>
                    <a:pt x="111" y="236"/>
                  </a:cubicBezTo>
                  <a:cubicBezTo>
                    <a:pt x="112" y="240"/>
                    <a:pt x="114" y="243"/>
                    <a:pt x="115" y="247"/>
                  </a:cubicBezTo>
                  <a:cubicBezTo>
                    <a:pt x="115" y="247"/>
                    <a:pt x="115" y="247"/>
                    <a:pt x="115" y="248"/>
                  </a:cubicBezTo>
                  <a:close/>
                  <a:moveTo>
                    <a:pt x="37" y="30"/>
                  </a:moveTo>
                  <a:cubicBezTo>
                    <a:pt x="37" y="30"/>
                    <a:pt x="37" y="29"/>
                    <a:pt x="38" y="29"/>
                  </a:cubicBezTo>
                  <a:cubicBezTo>
                    <a:pt x="38" y="28"/>
                    <a:pt x="39" y="28"/>
                    <a:pt x="39" y="27"/>
                  </a:cubicBezTo>
                  <a:cubicBezTo>
                    <a:pt x="40" y="26"/>
                    <a:pt x="40" y="26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3"/>
                    <a:pt x="41" y="22"/>
                    <a:pt x="41" y="21"/>
                  </a:cubicBezTo>
                  <a:cubicBezTo>
                    <a:pt x="43" y="18"/>
                    <a:pt x="45" y="15"/>
                    <a:pt x="47" y="13"/>
                  </a:cubicBezTo>
                  <a:cubicBezTo>
                    <a:pt x="47" y="13"/>
                    <a:pt x="47" y="12"/>
                    <a:pt x="47" y="12"/>
                  </a:cubicBezTo>
                  <a:cubicBezTo>
                    <a:pt x="43" y="15"/>
                    <a:pt x="41" y="18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39" y="25"/>
                  </a:cubicBezTo>
                  <a:cubicBezTo>
                    <a:pt x="39" y="26"/>
                    <a:pt x="38" y="27"/>
                    <a:pt x="38" y="28"/>
                  </a:cubicBezTo>
                  <a:cubicBezTo>
                    <a:pt x="37" y="28"/>
                    <a:pt x="37" y="29"/>
                    <a:pt x="37" y="30"/>
                  </a:cubicBezTo>
                  <a:close/>
                  <a:moveTo>
                    <a:pt x="5" y="164"/>
                  </a:moveTo>
                  <a:cubicBezTo>
                    <a:pt x="5" y="164"/>
                    <a:pt x="5" y="163"/>
                    <a:pt x="5" y="163"/>
                  </a:cubicBezTo>
                  <a:cubicBezTo>
                    <a:pt x="6" y="160"/>
                    <a:pt x="6" y="158"/>
                    <a:pt x="7" y="156"/>
                  </a:cubicBezTo>
                  <a:cubicBezTo>
                    <a:pt x="9" y="151"/>
                    <a:pt x="12" y="146"/>
                    <a:pt x="16" y="142"/>
                  </a:cubicBezTo>
                  <a:cubicBezTo>
                    <a:pt x="17" y="142"/>
                    <a:pt x="18" y="141"/>
                    <a:pt x="18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5" y="142"/>
                    <a:pt x="13" y="144"/>
                    <a:pt x="11" y="147"/>
                  </a:cubicBezTo>
                  <a:cubicBezTo>
                    <a:pt x="9" y="150"/>
                    <a:pt x="7" y="154"/>
                    <a:pt x="6" y="158"/>
                  </a:cubicBezTo>
                  <a:cubicBezTo>
                    <a:pt x="5" y="160"/>
                    <a:pt x="5" y="162"/>
                    <a:pt x="5" y="164"/>
                  </a:cubicBezTo>
                  <a:close/>
                  <a:moveTo>
                    <a:pt x="43" y="257"/>
                  </a:moveTo>
                  <a:cubicBezTo>
                    <a:pt x="43" y="256"/>
                    <a:pt x="43" y="255"/>
                    <a:pt x="43" y="255"/>
                  </a:cubicBezTo>
                  <a:cubicBezTo>
                    <a:pt x="43" y="254"/>
                    <a:pt x="42" y="253"/>
                    <a:pt x="42" y="252"/>
                  </a:cubicBezTo>
                  <a:cubicBezTo>
                    <a:pt x="40" y="250"/>
                    <a:pt x="39" y="248"/>
                    <a:pt x="39" y="246"/>
                  </a:cubicBezTo>
                  <a:cubicBezTo>
                    <a:pt x="39" y="245"/>
                    <a:pt x="39" y="245"/>
                    <a:pt x="38" y="245"/>
                  </a:cubicBezTo>
                  <a:cubicBezTo>
                    <a:pt x="38" y="248"/>
                    <a:pt x="38" y="251"/>
                    <a:pt x="40" y="254"/>
                  </a:cubicBezTo>
                  <a:cubicBezTo>
                    <a:pt x="40" y="255"/>
                    <a:pt x="41" y="256"/>
                    <a:pt x="41" y="256"/>
                  </a:cubicBezTo>
                  <a:cubicBezTo>
                    <a:pt x="42" y="256"/>
                    <a:pt x="42" y="256"/>
                    <a:pt x="43" y="257"/>
                  </a:cubicBezTo>
                  <a:close/>
                  <a:moveTo>
                    <a:pt x="190" y="191"/>
                  </a:moveTo>
                  <a:cubicBezTo>
                    <a:pt x="190" y="191"/>
                    <a:pt x="190" y="191"/>
                    <a:pt x="190" y="191"/>
                  </a:cubicBezTo>
                  <a:cubicBezTo>
                    <a:pt x="191" y="192"/>
                    <a:pt x="191" y="192"/>
                    <a:pt x="190" y="192"/>
                  </a:cubicBezTo>
                  <a:cubicBezTo>
                    <a:pt x="190" y="193"/>
                    <a:pt x="190" y="193"/>
                    <a:pt x="190" y="193"/>
                  </a:cubicBezTo>
                  <a:cubicBezTo>
                    <a:pt x="190" y="194"/>
                    <a:pt x="190" y="195"/>
                    <a:pt x="191" y="196"/>
                  </a:cubicBezTo>
                  <a:cubicBezTo>
                    <a:pt x="191" y="196"/>
                    <a:pt x="192" y="196"/>
                    <a:pt x="192" y="197"/>
                  </a:cubicBezTo>
                  <a:cubicBezTo>
                    <a:pt x="193" y="196"/>
                    <a:pt x="193" y="196"/>
                    <a:pt x="193" y="196"/>
                  </a:cubicBezTo>
                  <a:cubicBezTo>
                    <a:pt x="193" y="195"/>
                    <a:pt x="194" y="194"/>
                    <a:pt x="194" y="193"/>
                  </a:cubicBezTo>
                  <a:cubicBezTo>
                    <a:pt x="195" y="193"/>
                    <a:pt x="195" y="192"/>
                    <a:pt x="194" y="191"/>
                  </a:cubicBezTo>
                  <a:cubicBezTo>
                    <a:pt x="194" y="191"/>
                    <a:pt x="194" y="190"/>
                    <a:pt x="193" y="190"/>
                  </a:cubicBezTo>
                  <a:cubicBezTo>
                    <a:pt x="193" y="190"/>
                    <a:pt x="192" y="190"/>
                    <a:pt x="191" y="190"/>
                  </a:cubicBezTo>
                  <a:cubicBezTo>
                    <a:pt x="190" y="190"/>
                    <a:pt x="190" y="190"/>
                    <a:pt x="190" y="191"/>
                  </a:cubicBezTo>
                  <a:close/>
                  <a:moveTo>
                    <a:pt x="62" y="11"/>
                  </a:moveTo>
                  <a:cubicBezTo>
                    <a:pt x="61" y="11"/>
                    <a:pt x="61" y="11"/>
                    <a:pt x="60" y="11"/>
                  </a:cubicBezTo>
                  <a:cubicBezTo>
                    <a:pt x="58" y="12"/>
                    <a:pt x="57" y="12"/>
                    <a:pt x="55" y="13"/>
                  </a:cubicBezTo>
                  <a:cubicBezTo>
                    <a:pt x="54" y="13"/>
                    <a:pt x="53" y="14"/>
                    <a:pt x="52" y="13"/>
                  </a:cubicBezTo>
                  <a:cubicBezTo>
                    <a:pt x="51" y="14"/>
                    <a:pt x="50" y="15"/>
                    <a:pt x="48" y="16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52" y="15"/>
                    <a:pt x="57" y="13"/>
                    <a:pt x="61" y="13"/>
                  </a:cubicBezTo>
                  <a:cubicBezTo>
                    <a:pt x="62" y="13"/>
                    <a:pt x="62" y="13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1"/>
                  </a:cubicBezTo>
                  <a:close/>
                  <a:moveTo>
                    <a:pt x="209" y="196"/>
                  </a:moveTo>
                  <a:cubicBezTo>
                    <a:pt x="210" y="194"/>
                    <a:pt x="211" y="193"/>
                    <a:pt x="211" y="192"/>
                  </a:cubicBezTo>
                  <a:cubicBezTo>
                    <a:pt x="211" y="191"/>
                    <a:pt x="210" y="191"/>
                    <a:pt x="210" y="190"/>
                  </a:cubicBezTo>
                  <a:cubicBezTo>
                    <a:pt x="209" y="190"/>
                    <a:pt x="208" y="189"/>
                    <a:pt x="207" y="190"/>
                  </a:cubicBezTo>
                  <a:cubicBezTo>
                    <a:pt x="207" y="190"/>
                    <a:pt x="207" y="190"/>
                    <a:pt x="206" y="190"/>
                  </a:cubicBezTo>
                  <a:cubicBezTo>
                    <a:pt x="206" y="191"/>
                    <a:pt x="205" y="192"/>
                    <a:pt x="205" y="193"/>
                  </a:cubicBezTo>
                  <a:cubicBezTo>
                    <a:pt x="205" y="193"/>
                    <a:pt x="205" y="194"/>
                    <a:pt x="205" y="194"/>
                  </a:cubicBezTo>
                  <a:cubicBezTo>
                    <a:pt x="205" y="194"/>
                    <a:pt x="205" y="194"/>
                    <a:pt x="205" y="194"/>
                  </a:cubicBezTo>
                  <a:cubicBezTo>
                    <a:pt x="205" y="194"/>
                    <a:pt x="205" y="194"/>
                    <a:pt x="206" y="194"/>
                  </a:cubicBezTo>
                  <a:cubicBezTo>
                    <a:pt x="206" y="193"/>
                    <a:pt x="206" y="193"/>
                    <a:pt x="207" y="193"/>
                  </a:cubicBezTo>
                  <a:cubicBezTo>
                    <a:pt x="207" y="193"/>
                    <a:pt x="208" y="193"/>
                    <a:pt x="208" y="194"/>
                  </a:cubicBezTo>
                  <a:cubicBezTo>
                    <a:pt x="208" y="195"/>
                    <a:pt x="208" y="195"/>
                    <a:pt x="209" y="196"/>
                  </a:cubicBezTo>
                  <a:close/>
                  <a:moveTo>
                    <a:pt x="109" y="72"/>
                  </a:moveTo>
                  <a:cubicBezTo>
                    <a:pt x="109" y="72"/>
                    <a:pt x="109" y="72"/>
                    <a:pt x="109" y="72"/>
                  </a:cubicBezTo>
                  <a:cubicBezTo>
                    <a:pt x="102" y="78"/>
                    <a:pt x="95" y="85"/>
                    <a:pt x="89" y="92"/>
                  </a:cubicBezTo>
                  <a:cubicBezTo>
                    <a:pt x="91" y="91"/>
                    <a:pt x="92" y="90"/>
                    <a:pt x="93" y="89"/>
                  </a:cubicBezTo>
                  <a:cubicBezTo>
                    <a:pt x="97" y="85"/>
                    <a:pt x="102" y="80"/>
                    <a:pt x="106" y="76"/>
                  </a:cubicBezTo>
                  <a:cubicBezTo>
                    <a:pt x="107" y="74"/>
                    <a:pt x="108" y="73"/>
                    <a:pt x="109" y="72"/>
                  </a:cubicBezTo>
                  <a:close/>
                  <a:moveTo>
                    <a:pt x="83" y="27"/>
                  </a:moveTo>
                  <a:cubicBezTo>
                    <a:pt x="83" y="27"/>
                    <a:pt x="83" y="27"/>
                    <a:pt x="83" y="27"/>
                  </a:cubicBezTo>
                  <a:cubicBezTo>
                    <a:pt x="83" y="27"/>
                    <a:pt x="83" y="28"/>
                    <a:pt x="83" y="29"/>
                  </a:cubicBezTo>
                  <a:cubicBezTo>
                    <a:pt x="83" y="33"/>
                    <a:pt x="83" y="37"/>
                    <a:pt x="83" y="41"/>
                  </a:cubicBezTo>
                  <a:cubicBezTo>
                    <a:pt x="84" y="43"/>
                    <a:pt x="83" y="46"/>
                    <a:pt x="83" y="49"/>
                  </a:cubicBezTo>
                  <a:cubicBezTo>
                    <a:pt x="83" y="49"/>
                    <a:pt x="83" y="49"/>
                    <a:pt x="83" y="50"/>
                  </a:cubicBezTo>
                  <a:cubicBezTo>
                    <a:pt x="83" y="48"/>
                    <a:pt x="84" y="47"/>
                    <a:pt x="84" y="46"/>
                  </a:cubicBezTo>
                  <a:cubicBezTo>
                    <a:pt x="84" y="45"/>
                    <a:pt x="84" y="45"/>
                    <a:pt x="84" y="44"/>
                  </a:cubicBezTo>
                  <a:cubicBezTo>
                    <a:pt x="84" y="40"/>
                    <a:pt x="85" y="36"/>
                    <a:pt x="85" y="33"/>
                  </a:cubicBezTo>
                  <a:cubicBezTo>
                    <a:pt x="85" y="31"/>
                    <a:pt x="84" y="29"/>
                    <a:pt x="83" y="27"/>
                  </a:cubicBezTo>
                  <a:close/>
                  <a:moveTo>
                    <a:pt x="202" y="194"/>
                  </a:moveTo>
                  <a:cubicBezTo>
                    <a:pt x="201" y="194"/>
                    <a:pt x="201" y="193"/>
                    <a:pt x="201" y="193"/>
                  </a:cubicBezTo>
                  <a:cubicBezTo>
                    <a:pt x="202" y="192"/>
                    <a:pt x="202" y="192"/>
                    <a:pt x="203" y="193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1"/>
                    <a:pt x="201" y="190"/>
                    <a:pt x="200" y="190"/>
                  </a:cubicBezTo>
                  <a:cubicBezTo>
                    <a:pt x="200" y="189"/>
                    <a:pt x="199" y="189"/>
                    <a:pt x="198" y="189"/>
                  </a:cubicBezTo>
                  <a:cubicBezTo>
                    <a:pt x="198" y="190"/>
                    <a:pt x="197" y="191"/>
                    <a:pt x="197" y="192"/>
                  </a:cubicBezTo>
                  <a:cubicBezTo>
                    <a:pt x="198" y="194"/>
                    <a:pt x="200" y="194"/>
                    <a:pt x="202" y="194"/>
                  </a:cubicBezTo>
                  <a:close/>
                  <a:moveTo>
                    <a:pt x="102" y="173"/>
                  </a:moveTo>
                  <a:cubicBezTo>
                    <a:pt x="104" y="173"/>
                    <a:pt x="105" y="173"/>
                    <a:pt x="105" y="174"/>
                  </a:cubicBezTo>
                  <a:cubicBezTo>
                    <a:pt x="106" y="174"/>
                    <a:pt x="106" y="174"/>
                    <a:pt x="107" y="174"/>
                  </a:cubicBezTo>
                  <a:cubicBezTo>
                    <a:pt x="107" y="172"/>
                    <a:pt x="108" y="171"/>
                    <a:pt x="109" y="170"/>
                  </a:cubicBezTo>
                  <a:cubicBezTo>
                    <a:pt x="109" y="169"/>
                    <a:pt x="109" y="168"/>
                    <a:pt x="109" y="167"/>
                  </a:cubicBezTo>
                  <a:cubicBezTo>
                    <a:pt x="109" y="166"/>
                    <a:pt x="109" y="167"/>
                    <a:pt x="109" y="167"/>
                  </a:cubicBezTo>
                  <a:cubicBezTo>
                    <a:pt x="108" y="168"/>
                    <a:pt x="107" y="169"/>
                    <a:pt x="107" y="170"/>
                  </a:cubicBezTo>
                  <a:cubicBezTo>
                    <a:pt x="106" y="171"/>
                    <a:pt x="105" y="171"/>
                    <a:pt x="104" y="171"/>
                  </a:cubicBezTo>
                  <a:cubicBezTo>
                    <a:pt x="103" y="171"/>
                    <a:pt x="102" y="171"/>
                    <a:pt x="101" y="172"/>
                  </a:cubicBezTo>
                  <a:cubicBezTo>
                    <a:pt x="102" y="172"/>
                    <a:pt x="102" y="173"/>
                    <a:pt x="102" y="173"/>
                  </a:cubicBezTo>
                  <a:close/>
                  <a:moveTo>
                    <a:pt x="45" y="257"/>
                  </a:moveTo>
                  <a:cubicBezTo>
                    <a:pt x="45" y="257"/>
                    <a:pt x="45" y="257"/>
                    <a:pt x="45" y="258"/>
                  </a:cubicBezTo>
                  <a:cubicBezTo>
                    <a:pt x="45" y="258"/>
                    <a:pt x="45" y="258"/>
                    <a:pt x="45" y="258"/>
                  </a:cubicBezTo>
                  <a:cubicBezTo>
                    <a:pt x="46" y="261"/>
                    <a:pt x="47" y="263"/>
                    <a:pt x="48" y="265"/>
                  </a:cubicBezTo>
                  <a:cubicBezTo>
                    <a:pt x="49" y="265"/>
                    <a:pt x="49" y="265"/>
                    <a:pt x="49" y="266"/>
                  </a:cubicBezTo>
                  <a:cubicBezTo>
                    <a:pt x="49" y="266"/>
                    <a:pt x="50" y="266"/>
                    <a:pt x="50" y="265"/>
                  </a:cubicBezTo>
                  <a:cubicBezTo>
                    <a:pt x="50" y="265"/>
                    <a:pt x="50" y="265"/>
                    <a:pt x="50" y="264"/>
                  </a:cubicBezTo>
                  <a:cubicBezTo>
                    <a:pt x="51" y="263"/>
                    <a:pt x="51" y="262"/>
                    <a:pt x="50" y="262"/>
                  </a:cubicBezTo>
                  <a:cubicBezTo>
                    <a:pt x="48" y="260"/>
                    <a:pt x="47" y="259"/>
                    <a:pt x="46" y="258"/>
                  </a:cubicBezTo>
                  <a:cubicBezTo>
                    <a:pt x="46" y="258"/>
                    <a:pt x="46" y="258"/>
                    <a:pt x="45" y="257"/>
                  </a:cubicBezTo>
                  <a:close/>
                  <a:moveTo>
                    <a:pt x="202" y="181"/>
                  </a:moveTo>
                  <a:cubicBezTo>
                    <a:pt x="202" y="182"/>
                    <a:pt x="201" y="183"/>
                    <a:pt x="201" y="183"/>
                  </a:cubicBezTo>
                  <a:cubicBezTo>
                    <a:pt x="200" y="184"/>
                    <a:pt x="201" y="185"/>
                    <a:pt x="201" y="186"/>
                  </a:cubicBezTo>
                  <a:cubicBezTo>
                    <a:pt x="202" y="187"/>
                    <a:pt x="204" y="187"/>
                    <a:pt x="206" y="188"/>
                  </a:cubicBezTo>
                  <a:cubicBezTo>
                    <a:pt x="206" y="187"/>
                    <a:pt x="206" y="187"/>
                    <a:pt x="206" y="186"/>
                  </a:cubicBezTo>
                  <a:cubicBezTo>
                    <a:pt x="205" y="186"/>
                    <a:pt x="205" y="185"/>
                    <a:pt x="204" y="184"/>
                  </a:cubicBezTo>
                  <a:cubicBezTo>
                    <a:pt x="203" y="184"/>
                    <a:pt x="203" y="183"/>
                    <a:pt x="204" y="182"/>
                  </a:cubicBezTo>
                  <a:cubicBezTo>
                    <a:pt x="203" y="182"/>
                    <a:pt x="203" y="182"/>
                    <a:pt x="203" y="181"/>
                  </a:cubicBezTo>
                  <a:cubicBezTo>
                    <a:pt x="202" y="181"/>
                    <a:pt x="202" y="181"/>
                    <a:pt x="202" y="181"/>
                  </a:cubicBezTo>
                  <a:close/>
                  <a:moveTo>
                    <a:pt x="73" y="14"/>
                  </a:moveTo>
                  <a:cubicBezTo>
                    <a:pt x="79" y="16"/>
                    <a:pt x="79" y="17"/>
                    <a:pt x="83" y="21"/>
                  </a:cubicBezTo>
                  <a:cubicBezTo>
                    <a:pt x="82" y="19"/>
                    <a:pt x="81" y="17"/>
                    <a:pt x="81" y="15"/>
                  </a:cubicBezTo>
                  <a:cubicBezTo>
                    <a:pt x="80" y="15"/>
                    <a:pt x="80" y="15"/>
                    <a:pt x="79" y="16"/>
                  </a:cubicBezTo>
                  <a:cubicBezTo>
                    <a:pt x="78" y="16"/>
                    <a:pt x="77" y="15"/>
                    <a:pt x="77" y="14"/>
                  </a:cubicBezTo>
                  <a:cubicBezTo>
                    <a:pt x="77" y="13"/>
                    <a:pt x="77" y="13"/>
                    <a:pt x="77" y="12"/>
                  </a:cubicBezTo>
                  <a:cubicBezTo>
                    <a:pt x="77" y="12"/>
                    <a:pt x="77" y="12"/>
                    <a:pt x="77" y="11"/>
                  </a:cubicBezTo>
                  <a:cubicBezTo>
                    <a:pt x="76" y="12"/>
                    <a:pt x="74" y="13"/>
                    <a:pt x="73" y="14"/>
                  </a:cubicBezTo>
                  <a:close/>
                  <a:moveTo>
                    <a:pt x="88" y="148"/>
                  </a:moveTo>
                  <a:cubicBezTo>
                    <a:pt x="87" y="148"/>
                    <a:pt x="86" y="148"/>
                    <a:pt x="86" y="147"/>
                  </a:cubicBezTo>
                  <a:cubicBezTo>
                    <a:pt x="86" y="147"/>
                    <a:pt x="86" y="146"/>
                    <a:pt x="85" y="146"/>
                  </a:cubicBezTo>
                  <a:cubicBezTo>
                    <a:pt x="85" y="146"/>
                    <a:pt x="84" y="145"/>
                    <a:pt x="85" y="144"/>
                  </a:cubicBezTo>
                  <a:cubicBezTo>
                    <a:pt x="85" y="144"/>
                    <a:pt x="85" y="143"/>
                    <a:pt x="85" y="143"/>
                  </a:cubicBezTo>
                  <a:cubicBezTo>
                    <a:pt x="85" y="142"/>
                    <a:pt x="84" y="140"/>
                    <a:pt x="84" y="138"/>
                  </a:cubicBezTo>
                  <a:cubicBezTo>
                    <a:pt x="83" y="144"/>
                    <a:pt x="84" y="149"/>
                    <a:pt x="88" y="154"/>
                  </a:cubicBezTo>
                  <a:cubicBezTo>
                    <a:pt x="88" y="154"/>
                    <a:pt x="88" y="153"/>
                    <a:pt x="88" y="153"/>
                  </a:cubicBezTo>
                  <a:cubicBezTo>
                    <a:pt x="87" y="152"/>
                    <a:pt x="87" y="152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49"/>
                    <a:pt x="88" y="149"/>
                    <a:pt x="88" y="148"/>
                  </a:cubicBezTo>
                  <a:close/>
                  <a:moveTo>
                    <a:pt x="102" y="157"/>
                  </a:moveTo>
                  <a:cubicBezTo>
                    <a:pt x="103" y="159"/>
                    <a:pt x="102" y="160"/>
                    <a:pt x="102" y="162"/>
                  </a:cubicBezTo>
                  <a:cubicBezTo>
                    <a:pt x="103" y="163"/>
                    <a:pt x="105" y="163"/>
                    <a:pt x="107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6" y="162"/>
                    <a:pt x="105" y="161"/>
                  </a:cubicBezTo>
                  <a:cubicBezTo>
                    <a:pt x="104" y="160"/>
                    <a:pt x="104" y="159"/>
                    <a:pt x="105" y="158"/>
                  </a:cubicBezTo>
                  <a:cubicBezTo>
                    <a:pt x="104" y="157"/>
                    <a:pt x="103" y="157"/>
                    <a:pt x="102" y="157"/>
                  </a:cubicBezTo>
                  <a:close/>
                  <a:moveTo>
                    <a:pt x="206" y="199"/>
                  </a:moveTo>
                  <a:cubicBezTo>
                    <a:pt x="206" y="199"/>
                    <a:pt x="205" y="198"/>
                    <a:pt x="205" y="198"/>
                  </a:cubicBezTo>
                  <a:cubicBezTo>
                    <a:pt x="205" y="198"/>
                    <a:pt x="205" y="197"/>
                    <a:pt x="205" y="197"/>
                  </a:cubicBezTo>
                  <a:cubicBezTo>
                    <a:pt x="205" y="197"/>
                    <a:pt x="204" y="196"/>
                    <a:pt x="204" y="195"/>
                  </a:cubicBezTo>
                  <a:cubicBezTo>
                    <a:pt x="202" y="197"/>
                    <a:pt x="202" y="198"/>
                    <a:pt x="201" y="200"/>
                  </a:cubicBezTo>
                  <a:cubicBezTo>
                    <a:pt x="202" y="201"/>
                    <a:pt x="203" y="201"/>
                    <a:pt x="204" y="201"/>
                  </a:cubicBezTo>
                  <a:cubicBezTo>
                    <a:pt x="204" y="201"/>
                    <a:pt x="205" y="201"/>
                    <a:pt x="205" y="201"/>
                  </a:cubicBezTo>
                  <a:cubicBezTo>
                    <a:pt x="205" y="200"/>
                    <a:pt x="206" y="200"/>
                    <a:pt x="206" y="199"/>
                  </a:cubicBezTo>
                  <a:close/>
                  <a:moveTo>
                    <a:pt x="72" y="244"/>
                  </a:moveTo>
                  <a:cubicBezTo>
                    <a:pt x="71" y="246"/>
                    <a:pt x="71" y="247"/>
                    <a:pt x="72" y="247"/>
                  </a:cubicBezTo>
                  <a:cubicBezTo>
                    <a:pt x="73" y="251"/>
                    <a:pt x="77" y="252"/>
                    <a:pt x="80" y="250"/>
                  </a:cubicBezTo>
                  <a:cubicBezTo>
                    <a:pt x="81" y="250"/>
                    <a:pt x="81" y="249"/>
                    <a:pt x="82" y="250"/>
                  </a:cubicBezTo>
                  <a:cubicBezTo>
                    <a:pt x="82" y="248"/>
                    <a:pt x="82" y="248"/>
                    <a:pt x="80" y="248"/>
                  </a:cubicBezTo>
                  <a:cubicBezTo>
                    <a:pt x="79" y="249"/>
                    <a:pt x="78" y="249"/>
                    <a:pt x="77" y="249"/>
                  </a:cubicBezTo>
                  <a:cubicBezTo>
                    <a:pt x="74" y="249"/>
                    <a:pt x="73" y="248"/>
                    <a:pt x="72" y="246"/>
                  </a:cubicBezTo>
                  <a:cubicBezTo>
                    <a:pt x="72" y="246"/>
                    <a:pt x="72" y="245"/>
                    <a:pt x="72" y="244"/>
                  </a:cubicBezTo>
                  <a:close/>
                  <a:moveTo>
                    <a:pt x="224" y="169"/>
                  </a:moveTo>
                  <a:cubicBezTo>
                    <a:pt x="223" y="170"/>
                    <a:pt x="222" y="171"/>
                    <a:pt x="221" y="171"/>
                  </a:cubicBezTo>
                  <a:cubicBezTo>
                    <a:pt x="221" y="172"/>
                    <a:pt x="221" y="172"/>
                    <a:pt x="221" y="172"/>
                  </a:cubicBezTo>
                  <a:cubicBezTo>
                    <a:pt x="222" y="173"/>
                    <a:pt x="222" y="173"/>
                    <a:pt x="222" y="173"/>
                  </a:cubicBezTo>
                  <a:cubicBezTo>
                    <a:pt x="223" y="173"/>
                    <a:pt x="224" y="174"/>
                    <a:pt x="225" y="174"/>
                  </a:cubicBezTo>
                  <a:cubicBezTo>
                    <a:pt x="225" y="174"/>
                    <a:pt x="225" y="174"/>
                    <a:pt x="225" y="174"/>
                  </a:cubicBezTo>
                  <a:cubicBezTo>
                    <a:pt x="226" y="173"/>
                    <a:pt x="226" y="171"/>
                    <a:pt x="227" y="170"/>
                  </a:cubicBezTo>
                  <a:cubicBezTo>
                    <a:pt x="226" y="170"/>
                    <a:pt x="225" y="169"/>
                    <a:pt x="224" y="169"/>
                  </a:cubicBezTo>
                  <a:close/>
                  <a:moveTo>
                    <a:pt x="232" y="179"/>
                  </a:moveTo>
                  <a:cubicBezTo>
                    <a:pt x="230" y="178"/>
                    <a:pt x="229" y="178"/>
                    <a:pt x="228" y="177"/>
                  </a:cubicBezTo>
                  <a:cubicBezTo>
                    <a:pt x="228" y="177"/>
                    <a:pt x="228" y="177"/>
                    <a:pt x="228" y="178"/>
                  </a:cubicBezTo>
                  <a:cubicBezTo>
                    <a:pt x="227" y="179"/>
                    <a:pt x="227" y="180"/>
                    <a:pt x="226" y="182"/>
                  </a:cubicBezTo>
                  <a:cubicBezTo>
                    <a:pt x="226" y="182"/>
                    <a:pt x="226" y="183"/>
                    <a:pt x="226" y="183"/>
                  </a:cubicBezTo>
                  <a:cubicBezTo>
                    <a:pt x="227" y="183"/>
                    <a:pt x="228" y="183"/>
                    <a:pt x="229" y="181"/>
                  </a:cubicBezTo>
                  <a:cubicBezTo>
                    <a:pt x="229" y="181"/>
                    <a:pt x="229" y="181"/>
                    <a:pt x="229" y="181"/>
                  </a:cubicBezTo>
                  <a:cubicBezTo>
                    <a:pt x="230" y="180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1" y="181"/>
                    <a:pt x="231" y="180"/>
                    <a:pt x="232" y="179"/>
                  </a:cubicBezTo>
                  <a:close/>
                  <a:moveTo>
                    <a:pt x="131" y="64"/>
                  </a:moveTo>
                  <a:cubicBezTo>
                    <a:pt x="131" y="64"/>
                    <a:pt x="131" y="64"/>
                    <a:pt x="131" y="64"/>
                  </a:cubicBezTo>
                  <a:cubicBezTo>
                    <a:pt x="129" y="64"/>
                    <a:pt x="127" y="65"/>
                    <a:pt x="125" y="66"/>
                  </a:cubicBezTo>
                  <a:cubicBezTo>
                    <a:pt x="124" y="66"/>
                    <a:pt x="123" y="67"/>
                    <a:pt x="123" y="67"/>
                  </a:cubicBezTo>
                  <a:cubicBezTo>
                    <a:pt x="123" y="68"/>
                    <a:pt x="124" y="68"/>
                    <a:pt x="125" y="68"/>
                  </a:cubicBezTo>
                  <a:cubicBezTo>
                    <a:pt x="125" y="68"/>
                    <a:pt x="126" y="68"/>
                    <a:pt x="127" y="68"/>
                  </a:cubicBezTo>
                  <a:cubicBezTo>
                    <a:pt x="128" y="67"/>
                    <a:pt x="130" y="66"/>
                    <a:pt x="131" y="64"/>
                  </a:cubicBezTo>
                  <a:close/>
                  <a:moveTo>
                    <a:pt x="99" y="181"/>
                  </a:moveTo>
                  <a:cubicBezTo>
                    <a:pt x="101" y="181"/>
                    <a:pt x="101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4" y="181"/>
                    <a:pt x="104" y="181"/>
                    <a:pt x="105" y="181"/>
                  </a:cubicBezTo>
                  <a:cubicBezTo>
                    <a:pt x="106" y="181"/>
                    <a:pt x="106" y="181"/>
                    <a:pt x="107" y="181"/>
                  </a:cubicBezTo>
                  <a:cubicBezTo>
                    <a:pt x="107" y="180"/>
                    <a:pt x="107" y="179"/>
                    <a:pt x="107" y="179"/>
                  </a:cubicBezTo>
                  <a:cubicBezTo>
                    <a:pt x="104" y="178"/>
                    <a:pt x="102" y="178"/>
                    <a:pt x="100" y="180"/>
                  </a:cubicBezTo>
                  <a:cubicBezTo>
                    <a:pt x="99" y="180"/>
                    <a:pt x="99" y="180"/>
                    <a:pt x="99" y="181"/>
                  </a:cubicBezTo>
                  <a:close/>
                  <a:moveTo>
                    <a:pt x="155" y="13"/>
                  </a:moveTo>
                  <a:cubicBezTo>
                    <a:pt x="154" y="10"/>
                    <a:pt x="150" y="8"/>
                    <a:pt x="147" y="7"/>
                  </a:cubicBezTo>
                  <a:cubicBezTo>
                    <a:pt x="147" y="7"/>
                    <a:pt x="147" y="8"/>
                    <a:pt x="148" y="8"/>
                  </a:cubicBezTo>
                  <a:cubicBezTo>
                    <a:pt x="149" y="9"/>
                    <a:pt x="150" y="10"/>
                    <a:pt x="151" y="12"/>
                  </a:cubicBezTo>
                  <a:cubicBezTo>
                    <a:pt x="152" y="13"/>
                    <a:pt x="153" y="13"/>
                    <a:pt x="154" y="13"/>
                  </a:cubicBezTo>
                  <a:cubicBezTo>
                    <a:pt x="154" y="13"/>
                    <a:pt x="155" y="13"/>
                    <a:pt x="155" y="13"/>
                  </a:cubicBezTo>
                  <a:close/>
                  <a:moveTo>
                    <a:pt x="87" y="179"/>
                  </a:moveTo>
                  <a:cubicBezTo>
                    <a:pt x="86" y="178"/>
                    <a:pt x="86" y="178"/>
                    <a:pt x="85" y="178"/>
                  </a:cubicBezTo>
                  <a:cubicBezTo>
                    <a:pt x="81" y="179"/>
                    <a:pt x="78" y="180"/>
                    <a:pt x="74" y="181"/>
                  </a:cubicBezTo>
                  <a:cubicBezTo>
                    <a:pt x="74" y="181"/>
                    <a:pt x="74" y="181"/>
                    <a:pt x="74" y="182"/>
                  </a:cubicBezTo>
                  <a:cubicBezTo>
                    <a:pt x="75" y="181"/>
                    <a:pt x="77" y="181"/>
                    <a:pt x="78" y="182"/>
                  </a:cubicBezTo>
                  <a:cubicBezTo>
                    <a:pt x="79" y="182"/>
                    <a:pt x="80" y="182"/>
                    <a:pt x="80" y="181"/>
                  </a:cubicBezTo>
                  <a:cubicBezTo>
                    <a:pt x="82" y="180"/>
                    <a:pt x="84" y="179"/>
                    <a:pt x="86" y="179"/>
                  </a:cubicBezTo>
                  <a:cubicBezTo>
                    <a:pt x="86" y="179"/>
                    <a:pt x="86" y="179"/>
                    <a:pt x="87" y="179"/>
                  </a:cubicBezTo>
                  <a:close/>
                  <a:moveTo>
                    <a:pt x="45" y="236"/>
                  </a:moveTo>
                  <a:cubicBezTo>
                    <a:pt x="46" y="235"/>
                    <a:pt x="46" y="233"/>
                    <a:pt x="46" y="232"/>
                  </a:cubicBezTo>
                  <a:cubicBezTo>
                    <a:pt x="46" y="230"/>
                    <a:pt x="46" y="229"/>
                    <a:pt x="46" y="227"/>
                  </a:cubicBezTo>
                  <a:cubicBezTo>
                    <a:pt x="47" y="226"/>
                    <a:pt x="47" y="226"/>
                    <a:pt x="48" y="226"/>
                  </a:cubicBezTo>
                  <a:cubicBezTo>
                    <a:pt x="48" y="226"/>
                    <a:pt x="48" y="226"/>
                    <a:pt x="49" y="226"/>
                  </a:cubicBezTo>
                  <a:cubicBezTo>
                    <a:pt x="49" y="224"/>
                    <a:pt x="50" y="222"/>
                    <a:pt x="50" y="220"/>
                  </a:cubicBezTo>
                  <a:cubicBezTo>
                    <a:pt x="49" y="221"/>
                    <a:pt x="48" y="222"/>
                    <a:pt x="47" y="223"/>
                  </a:cubicBezTo>
                  <a:cubicBezTo>
                    <a:pt x="46" y="227"/>
                    <a:pt x="45" y="230"/>
                    <a:pt x="45" y="234"/>
                  </a:cubicBezTo>
                  <a:cubicBezTo>
                    <a:pt x="45" y="235"/>
                    <a:pt x="45" y="235"/>
                    <a:pt x="45" y="236"/>
                  </a:cubicBezTo>
                  <a:close/>
                  <a:moveTo>
                    <a:pt x="211" y="176"/>
                  </a:moveTo>
                  <a:cubicBezTo>
                    <a:pt x="211" y="177"/>
                    <a:pt x="210" y="179"/>
                    <a:pt x="210" y="180"/>
                  </a:cubicBezTo>
                  <a:cubicBezTo>
                    <a:pt x="210" y="180"/>
                    <a:pt x="211" y="180"/>
                    <a:pt x="211" y="180"/>
                  </a:cubicBezTo>
                  <a:cubicBezTo>
                    <a:pt x="212" y="180"/>
                    <a:pt x="212" y="180"/>
                    <a:pt x="212" y="180"/>
                  </a:cubicBezTo>
                  <a:cubicBezTo>
                    <a:pt x="213" y="179"/>
                    <a:pt x="213" y="179"/>
                    <a:pt x="213" y="179"/>
                  </a:cubicBezTo>
                  <a:cubicBezTo>
                    <a:pt x="213" y="179"/>
                    <a:pt x="214" y="179"/>
                    <a:pt x="214" y="179"/>
                  </a:cubicBezTo>
                  <a:cubicBezTo>
                    <a:pt x="214" y="179"/>
                    <a:pt x="215" y="179"/>
                    <a:pt x="215" y="179"/>
                  </a:cubicBezTo>
                  <a:cubicBezTo>
                    <a:pt x="215" y="179"/>
                    <a:pt x="215" y="179"/>
                    <a:pt x="215" y="179"/>
                  </a:cubicBezTo>
                  <a:cubicBezTo>
                    <a:pt x="215" y="179"/>
                    <a:pt x="215" y="179"/>
                    <a:pt x="216" y="178"/>
                  </a:cubicBezTo>
                  <a:cubicBezTo>
                    <a:pt x="216" y="178"/>
                    <a:pt x="216" y="178"/>
                    <a:pt x="216" y="177"/>
                  </a:cubicBezTo>
                  <a:cubicBezTo>
                    <a:pt x="215" y="177"/>
                    <a:pt x="213" y="176"/>
                    <a:pt x="211" y="176"/>
                  </a:cubicBezTo>
                  <a:close/>
                  <a:moveTo>
                    <a:pt x="59" y="141"/>
                  </a:moveTo>
                  <a:cubicBezTo>
                    <a:pt x="59" y="141"/>
                    <a:pt x="59" y="141"/>
                    <a:pt x="59" y="141"/>
                  </a:cubicBezTo>
                  <a:cubicBezTo>
                    <a:pt x="59" y="140"/>
                    <a:pt x="59" y="139"/>
                    <a:pt x="59" y="138"/>
                  </a:cubicBezTo>
                  <a:cubicBezTo>
                    <a:pt x="60" y="138"/>
                    <a:pt x="60" y="137"/>
                    <a:pt x="59" y="137"/>
                  </a:cubicBezTo>
                  <a:cubicBezTo>
                    <a:pt x="58" y="134"/>
                    <a:pt x="57" y="131"/>
                    <a:pt x="57" y="127"/>
                  </a:cubicBezTo>
                  <a:cubicBezTo>
                    <a:pt x="57" y="127"/>
                    <a:pt x="57" y="127"/>
                    <a:pt x="57" y="127"/>
                  </a:cubicBezTo>
                  <a:cubicBezTo>
                    <a:pt x="57" y="127"/>
                    <a:pt x="56" y="127"/>
                    <a:pt x="56" y="127"/>
                  </a:cubicBezTo>
                  <a:cubicBezTo>
                    <a:pt x="56" y="132"/>
                    <a:pt x="57" y="137"/>
                    <a:pt x="59" y="141"/>
                  </a:cubicBezTo>
                  <a:close/>
                  <a:moveTo>
                    <a:pt x="222" y="183"/>
                  </a:moveTo>
                  <a:cubicBezTo>
                    <a:pt x="223" y="184"/>
                    <a:pt x="223" y="184"/>
                    <a:pt x="223" y="183"/>
                  </a:cubicBezTo>
                  <a:cubicBezTo>
                    <a:pt x="224" y="182"/>
                    <a:pt x="224" y="181"/>
                    <a:pt x="225" y="181"/>
                  </a:cubicBezTo>
                  <a:cubicBezTo>
                    <a:pt x="225" y="181"/>
                    <a:pt x="225" y="181"/>
                    <a:pt x="225" y="180"/>
                  </a:cubicBezTo>
                  <a:cubicBezTo>
                    <a:pt x="225" y="180"/>
                    <a:pt x="226" y="179"/>
                    <a:pt x="226" y="178"/>
                  </a:cubicBezTo>
                  <a:cubicBezTo>
                    <a:pt x="225" y="178"/>
                    <a:pt x="224" y="178"/>
                    <a:pt x="224" y="177"/>
                  </a:cubicBezTo>
                  <a:cubicBezTo>
                    <a:pt x="224" y="177"/>
                    <a:pt x="223" y="177"/>
                    <a:pt x="223" y="177"/>
                  </a:cubicBezTo>
                  <a:cubicBezTo>
                    <a:pt x="222" y="177"/>
                    <a:pt x="222" y="177"/>
                    <a:pt x="222" y="178"/>
                  </a:cubicBezTo>
                  <a:cubicBezTo>
                    <a:pt x="222" y="179"/>
                    <a:pt x="222" y="179"/>
                    <a:pt x="222" y="180"/>
                  </a:cubicBezTo>
                  <a:cubicBezTo>
                    <a:pt x="222" y="181"/>
                    <a:pt x="222" y="182"/>
                    <a:pt x="222" y="183"/>
                  </a:cubicBezTo>
                  <a:close/>
                  <a:moveTo>
                    <a:pt x="205" y="166"/>
                  </a:moveTo>
                  <a:cubicBezTo>
                    <a:pt x="204" y="165"/>
                    <a:pt x="203" y="165"/>
                    <a:pt x="202" y="164"/>
                  </a:cubicBezTo>
                  <a:cubicBezTo>
                    <a:pt x="202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6"/>
                  </a:cubicBezTo>
                  <a:cubicBezTo>
                    <a:pt x="200" y="167"/>
                    <a:pt x="200" y="168"/>
                    <a:pt x="201" y="168"/>
                  </a:cubicBezTo>
                  <a:cubicBezTo>
                    <a:pt x="202" y="168"/>
                    <a:pt x="203" y="168"/>
                    <a:pt x="203" y="168"/>
                  </a:cubicBezTo>
                  <a:cubicBezTo>
                    <a:pt x="204" y="168"/>
                    <a:pt x="205" y="167"/>
                    <a:pt x="205" y="166"/>
                  </a:cubicBezTo>
                  <a:close/>
                  <a:moveTo>
                    <a:pt x="89" y="49"/>
                  </a:moveTo>
                  <a:cubicBezTo>
                    <a:pt x="89" y="49"/>
                    <a:pt x="89" y="49"/>
                    <a:pt x="89" y="49"/>
                  </a:cubicBezTo>
                  <a:cubicBezTo>
                    <a:pt x="87" y="52"/>
                    <a:pt x="85" y="55"/>
                    <a:pt x="84" y="58"/>
                  </a:cubicBezTo>
                  <a:cubicBezTo>
                    <a:pt x="83" y="60"/>
                    <a:pt x="81" y="66"/>
                    <a:pt x="81" y="67"/>
                  </a:cubicBezTo>
                  <a:cubicBezTo>
                    <a:pt x="83" y="61"/>
                    <a:pt x="86" y="55"/>
                    <a:pt x="89" y="49"/>
                  </a:cubicBezTo>
                  <a:close/>
                  <a:moveTo>
                    <a:pt x="61" y="44"/>
                  </a:moveTo>
                  <a:cubicBezTo>
                    <a:pt x="59" y="46"/>
                    <a:pt x="57" y="47"/>
                    <a:pt x="54" y="48"/>
                  </a:cubicBezTo>
                  <a:cubicBezTo>
                    <a:pt x="51" y="49"/>
                    <a:pt x="49" y="48"/>
                    <a:pt x="46" y="48"/>
                  </a:cubicBezTo>
                  <a:cubicBezTo>
                    <a:pt x="46" y="48"/>
                    <a:pt x="47" y="48"/>
                    <a:pt x="47" y="48"/>
                  </a:cubicBezTo>
                  <a:cubicBezTo>
                    <a:pt x="48" y="50"/>
                    <a:pt x="49" y="50"/>
                    <a:pt x="50" y="50"/>
                  </a:cubicBezTo>
                  <a:cubicBezTo>
                    <a:pt x="53" y="50"/>
                    <a:pt x="55" y="49"/>
                    <a:pt x="57" y="48"/>
                  </a:cubicBezTo>
                  <a:cubicBezTo>
                    <a:pt x="59" y="47"/>
                    <a:pt x="60" y="46"/>
                    <a:pt x="61" y="44"/>
                  </a:cubicBezTo>
                  <a:close/>
                  <a:moveTo>
                    <a:pt x="70" y="71"/>
                  </a:moveTo>
                  <a:cubicBezTo>
                    <a:pt x="71" y="69"/>
                    <a:pt x="73" y="67"/>
                    <a:pt x="74" y="65"/>
                  </a:cubicBezTo>
                  <a:cubicBezTo>
                    <a:pt x="73" y="65"/>
                    <a:pt x="73" y="64"/>
                    <a:pt x="72" y="64"/>
                  </a:cubicBezTo>
                  <a:cubicBezTo>
                    <a:pt x="71" y="66"/>
                    <a:pt x="69" y="68"/>
                    <a:pt x="68" y="71"/>
                  </a:cubicBezTo>
                  <a:cubicBezTo>
                    <a:pt x="69" y="71"/>
                    <a:pt x="69" y="71"/>
                    <a:pt x="70" y="71"/>
                  </a:cubicBezTo>
                  <a:close/>
                  <a:moveTo>
                    <a:pt x="62" y="198"/>
                  </a:moveTo>
                  <a:cubicBezTo>
                    <a:pt x="62" y="198"/>
                    <a:pt x="62" y="198"/>
                    <a:pt x="62" y="199"/>
                  </a:cubicBezTo>
                  <a:cubicBezTo>
                    <a:pt x="63" y="197"/>
                    <a:pt x="65" y="196"/>
                    <a:pt x="66" y="195"/>
                  </a:cubicBezTo>
                  <a:cubicBezTo>
                    <a:pt x="66" y="194"/>
                    <a:pt x="65" y="193"/>
                    <a:pt x="65" y="193"/>
                  </a:cubicBezTo>
                  <a:cubicBezTo>
                    <a:pt x="64" y="193"/>
                    <a:pt x="63" y="194"/>
                    <a:pt x="62" y="194"/>
                  </a:cubicBezTo>
                  <a:cubicBezTo>
                    <a:pt x="62" y="194"/>
                    <a:pt x="62" y="195"/>
                    <a:pt x="62" y="195"/>
                  </a:cubicBezTo>
                  <a:cubicBezTo>
                    <a:pt x="62" y="196"/>
                    <a:pt x="62" y="197"/>
                    <a:pt x="62" y="198"/>
                  </a:cubicBezTo>
                  <a:close/>
                  <a:moveTo>
                    <a:pt x="92" y="16"/>
                  </a:moveTo>
                  <a:cubicBezTo>
                    <a:pt x="93" y="17"/>
                    <a:pt x="93" y="18"/>
                    <a:pt x="93" y="19"/>
                  </a:cubicBezTo>
                  <a:cubicBezTo>
                    <a:pt x="93" y="22"/>
                    <a:pt x="93" y="25"/>
                    <a:pt x="94" y="28"/>
                  </a:cubicBezTo>
                  <a:cubicBezTo>
                    <a:pt x="94" y="29"/>
                    <a:pt x="94" y="31"/>
                    <a:pt x="93" y="32"/>
                  </a:cubicBezTo>
                  <a:cubicBezTo>
                    <a:pt x="93" y="35"/>
                    <a:pt x="92" y="37"/>
                    <a:pt x="92" y="40"/>
                  </a:cubicBezTo>
                  <a:cubicBezTo>
                    <a:pt x="91" y="41"/>
                    <a:pt x="91" y="42"/>
                    <a:pt x="91" y="43"/>
                  </a:cubicBezTo>
                  <a:cubicBezTo>
                    <a:pt x="91" y="44"/>
                    <a:pt x="90" y="44"/>
                    <a:pt x="90" y="44"/>
                  </a:cubicBezTo>
                  <a:cubicBezTo>
                    <a:pt x="89" y="44"/>
                    <a:pt x="89" y="45"/>
                    <a:pt x="89" y="45"/>
                  </a:cubicBezTo>
                  <a:cubicBezTo>
                    <a:pt x="89" y="46"/>
                    <a:pt x="89" y="46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90" y="46"/>
                    <a:pt x="91" y="44"/>
                    <a:pt x="91" y="43"/>
                  </a:cubicBezTo>
                  <a:cubicBezTo>
                    <a:pt x="94" y="36"/>
                    <a:pt x="94" y="29"/>
                    <a:pt x="94" y="23"/>
                  </a:cubicBezTo>
                  <a:cubicBezTo>
                    <a:pt x="94" y="20"/>
                    <a:pt x="93" y="18"/>
                    <a:pt x="92" y="16"/>
                  </a:cubicBezTo>
                  <a:close/>
                  <a:moveTo>
                    <a:pt x="127" y="58"/>
                  </a:moveTo>
                  <a:cubicBezTo>
                    <a:pt x="127" y="58"/>
                    <a:pt x="127" y="58"/>
                    <a:pt x="127" y="58"/>
                  </a:cubicBezTo>
                  <a:cubicBezTo>
                    <a:pt x="123" y="61"/>
                    <a:pt x="119" y="64"/>
                    <a:pt x="115" y="68"/>
                  </a:cubicBezTo>
                  <a:cubicBezTo>
                    <a:pt x="116" y="68"/>
                    <a:pt x="117" y="68"/>
                    <a:pt x="117" y="68"/>
                  </a:cubicBezTo>
                  <a:cubicBezTo>
                    <a:pt x="117" y="67"/>
                    <a:pt x="118" y="67"/>
                    <a:pt x="118" y="66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21" y="65"/>
                    <a:pt x="122" y="64"/>
                    <a:pt x="123" y="63"/>
                  </a:cubicBezTo>
                  <a:cubicBezTo>
                    <a:pt x="124" y="62"/>
                    <a:pt x="124" y="61"/>
                    <a:pt x="125" y="60"/>
                  </a:cubicBezTo>
                  <a:cubicBezTo>
                    <a:pt x="126" y="60"/>
                    <a:pt x="126" y="59"/>
                    <a:pt x="127" y="58"/>
                  </a:cubicBezTo>
                  <a:close/>
                  <a:moveTo>
                    <a:pt x="99" y="170"/>
                  </a:moveTo>
                  <a:cubicBezTo>
                    <a:pt x="99" y="169"/>
                    <a:pt x="98" y="169"/>
                    <a:pt x="97" y="168"/>
                  </a:cubicBezTo>
                  <a:cubicBezTo>
                    <a:pt x="96" y="168"/>
                    <a:pt x="96" y="168"/>
                    <a:pt x="95" y="168"/>
                  </a:cubicBezTo>
                  <a:cubicBezTo>
                    <a:pt x="95" y="168"/>
                    <a:pt x="95" y="168"/>
                    <a:pt x="95" y="168"/>
                  </a:cubicBezTo>
                  <a:cubicBezTo>
                    <a:pt x="96" y="169"/>
                    <a:pt x="96" y="169"/>
                    <a:pt x="95" y="170"/>
                  </a:cubicBezTo>
                  <a:cubicBezTo>
                    <a:pt x="95" y="170"/>
                    <a:pt x="94" y="170"/>
                    <a:pt x="94" y="170"/>
                  </a:cubicBezTo>
                  <a:cubicBezTo>
                    <a:pt x="94" y="170"/>
                    <a:pt x="93" y="170"/>
                    <a:pt x="93" y="170"/>
                  </a:cubicBezTo>
                  <a:cubicBezTo>
                    <a:pt x="92" y="169"/>
                    <a:pt x="92" y="169"/>
                    <a:pt x="91" y="169"/>
                  </a:cubicBezTo>
                  <a:cubicBezTo>
                    <a:pt x="91" y="169"/>
                    <a:pt x="91" y="170"/>
                    <a:pt x="92" y="171"/>
                  </a:cubicBezTo>
                  <a:cubicBezTo>
                    <a:pt x="94" y="171"/>
                    <a:pt x="96" y="171"/>
                    <a:pt x="97" y="171"/>
                  </a:cubicBezTo>
                  <a:cubicBezTo>
                    <a:pt x="98" y="171"/>
                    <a:pt x="99" y="171"/>
                    <a:pt x="99" y="170"/>
                  </a:cubicBezTo>
                  <a:close/>
                  <a:moveTo>
                    <a:pt x="173" y="191"/>
                  </a:moveTo>
                  <a:cubicBezTo>
                    <a:pt x="171" y="190"/>
                    <a:pt x="171" y="188"/>
                    <a:pt x="170" y="187"/>
                  </a:cubicBezTo>
                  <a:cubicBezTo>
                    <a:pt x="170" y="188"/>
                    <a:pt x="169" y="189"/>
                    <a:pt x="169" y="189"/>
                  </a:cubicBezTo>
                  <a:cubicBezTo>
                    <a:pt x="168" y="190"/>
                    <a:pt x="168" y="190"/>
                    <a:pt x="168" y="190"/>
                  </a:cubicBezTo>
                  <a:cubicBezTo>
                    <a:pt x="169" y="192"/>
                    <a:pt x="169" y="193"/>
                    <a:pt x="170" y="194"/>
                  </a:cubicBezTo>
                  <a:cubicBezTo>
                    <a:pt x="171" y="193"/>
                    <a:pt x="172" y="192"/>
                    <a:pt x="173" y="191"/>
                  </a:cubicBezTo>
                  <a:close/>
                  <a:moveTo>
                    <a:pt x="67" y="98"/>
                  </a:moveTo>
                  <a:cubicBezTo>
                    <a:pt x="66" y="99"/>
                    <a:pt x="65" y="99"/>
                    <a:pt x="64" y="100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3" y="101"/>
                    <a:pt x="63" y="102"/>
                    <a:pt x="63" y="103"/>
                  </a:cubicBezTo>
                  <a:cubicBezTo>
                    <a:pt x="62" y="105"/>
                    <a:pt x="62" y="108"/>
                    <a:pt x="62" y="110"/>
                  </a:cubicBezTo>
                  <a:cubicBezTo>
                    <a:pt x="62" y="110"/>
                    <a:pt x="62" y="111"/>
                    <a:pt x="62" y="11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3" y="106"/>
                    <a:pt x="65" y="102"/>
                    <a:pt x="67" y="98"/>
                  </a:cubicBezTo>
                  <a:close/>
                  <a:moveTo>
                    <a:pt x="190" y="212"/>
                  </a:moveTo>
                  <a:cubicBezTo>
                    <a:pt x="197" y="214"/>
                    <a:pt x="204" y="213"/>
                    <a:pt x="210" y="210"/>
                  </a:cubicBezTo>
                  <a:cubicBezTo>
                    <a:pt x="204" y="212"/>
                    <a:pt x="197" y="213"/>
                    <a:pt x="190" y="212"/>
                  </a:cubicBezTo>
                  <a:close/>
                  <a:moveTo>
                    <a:pt x="138" y="260"/>
                  </a:moveTo>
                  <a:cubicBezTo>
                    <a:pt x="138" y="259"/>
                    <a:pt x="138" y="259"/>
                    <a:pt x="138" y="258"/>
                  </a:cubicBezTo>
                  <a:cubicBezTo>
                    <a:pt x="138" y="258"/>
                    <a:pt x="138" y="257"/>
                    <a:pt x="138" y="257"/>
                  </a:cubicBezTo>
                  <a:cubicBezTo>
                    <a:pt x="138" y="256"/>
                    <a:pt x="137" y="254"/>
                    <a:pt x="136" y="253"/>
                  </a:cubicBezTo>
                  <a:cubicBezTo>
                    <a:pt x="135" y="252"/>
                    <a:pt x="135" y="252"/>
                    <a:pt x="134" y="251"/>
                  </a:cubicBezTo>
                  <a:cubicBezTo>
                    <a:pt x="135" y="254"/>
                    <a:pt x="136" y="257"/>
                    <a:pt x="138" y="260"/>
                  </a:cubicBezTo>
                  <a:close/>
                  <a:moveTo>
                    <a:pt x="81" y="165"/>
                  </a:moveTo>
                  <a:cubicBezTo>
                    <a:pt x="81" y="165"/>
                    <a:pt x="81" y="165"/>
                    <a:pt x="81" y="165"/>
                  </a:cubicBezTo>
                  <a:cubicBezTo>
                    <a:pt x="81" y="166"/>
                    <a:pt x="82" y="166"/>
                    <a:pt x="82" y="167"/>
                  </a:cubicBezTo>
                  <a:cubicBezTo>
                    <a:pt x="83" y="169"/>
                    <a:pt x="83" y="169"/>
                    <a:pt x="85" y="169"/>
                  </a:cubicBezTo>
                  <a:cubicBezTo>
                    <a:pt x="86" y="169"/>
                    <a:pt x="88" y="169"/>
                    <a:pt x="89" y="168"/>
                  </a:cubicBezTo>
                  <a:cubicBezTo>
                    <a:pt x="88" y="168"/>
                    <a:pt x="87" y="167"/>
                    <a:pt x="86" y="167"/>
                  </a:cubicBezTo>
                  <a:cubicBezTo>
                    <a:pt x="85" y="166"/>
                    <a:pt x="84" y="166"/>
                    <a:pt x="83" y="165"/>
                  </a:cubicBezTo>
                  <a:cubicBezTo>
                    <a:pt x="82" y="165"/>
                    <a:pt x="82" y="165"/>
                    <a:pt x="81" y="165"/>
                  </a:cubicBezTo>
                  <a:close/>
                  <a:moveTo>
                    <a:pt x="236" y="169"/>
                  </a:moveTo>
                  <a:cubicBezTo>
                    <a:pt x="236" y="172"/>
                    <a:pt x="235" y="175"/>
                    <a:pt x="235" y="179"/>
                  </a:cubicBezTo>
                  <a:cubicBezTo>
                    <a:pt x="236" y="178"/>
                    <a:pt x="236" y="178"/>
                    <a:pt x="237" y="177"/>
                  </a:cubicBezTo>
                  <a:cubicBezTo>
                    <a:pt x="237" y="176"/>
                    <a:pt x="238" y="176"/>
                    <a:pt x="239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9" y="176"/>
                    <a:pt x="239" y="176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8" y="176"/>
                    <a:pt x="238" y="176"/>
                    <a:pt x="237" y="176"/>
                  </a:cubicBezTo>
                  <a:cubicBezTo>
                    <a:pt x="237" y="176"/>
                    <a:pt x="237" y="175"/>
                    <a:pt x="237" y="174"/>
                  </a:cubicBezTo>
                  <a:cubicBezTo>
                    <a:pt x="238" y="172"/>
                    <a:pt x="237" y="171"/>
                    <a:pt x="236" y="169"/>
                  </a:cubicBezTo>
                  <a:close/>
                  <a:moveTo>
                    <a:pt x="63" y="6"/>
                  </a:moveTo>
                  <a:cubicBezTo>
                    <a:pt x="60" y="7"/>
                    <a:pt x="57" y="8"/>
                    <a:pt x="55" y="11"/>
                  </a:cubicBezTo>
                  <a:cubicBezTo>
                    <a:pt x="58" y="10"/>
                    <a:pt x="60" y="9"/>
                    <a:pt x="62" y="9"/>
                  </a:cubicBezTo>
                  <a:cubicBezTo>
                    <a:pt x="62" y="9"/>
                    <a:pt x="63" y="8"/>
                    <a:pt x="63" y="8"/>
                  </a:cubicBezTo>
                  <a:cubicBezTo>
                    <a:pt x="63" y="7"/>
                    <a:pt x="63" y="7"/>
                    <a:pt x="63" y="6"/>
                  </a:cubicBezTo>
                  <a:close/>
                  <a:moveTo>
                    <a:pt x="55" y="105"/>
                  </a:moveTo>
                  <a:cubicBezTo>
                    <a:pt x="55" y="105"/>
                    <a:pt x="55" y="105"/>
                    <a:pt x="55" y="104"/>
                  </a:cubicBezTo>
                  <a:cubicBezTo>
                    <a:pt x="56" y="102"/>
                    <a:pt x="56" y="100"/>
                    <a:pt x="57" y="98"/>
                  </a:cubicBezTo>
                  <a:cubicBezTo>
                    <a:pt x="57" y="97"/>
                    <a:pt x="58" y="95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59" y="93"/>
                    <a:pt x="59" y="92"/>
                    <a:pt x="59" y="92"/>
                  </a:cubicBezTo>
                  <a:cubicBezTo>
                    <a:pt x="60" y="91"/>
                    <a:pt x="61" y="89"/>
                    <a:pt x="61" y="87"/>
                  </a:cubicBezTo>
                  <a:cubicBezTo>
                    <a:pt x="61" y="87"/>
                    <a:pt x="61" y="87"/>
                    <a:pt x="62" y="87"/>
                  </a:cubicBezTo>
                  <a:cubicBezTo>
                    <a:pt x="58" y="92"/>
                    <a:pt x="55" y="98"/>
                    <a:pt x="55" y="105"/>
                  </a:cubicBezTo>
                  <a:close/>
                  <a:moveTo>
                    <a:pt x="153" y="92"/>
                  </a:moveTo>
                  <a:cubicBezTo>
                    <a:pt x="149" y="93"/>
                    <a:pt x="144" y="94"/>
                    <a:pt x="139" y="94"/>
                  </a:cubicBezTo>
                  <a:cubicBezTo>
                    <a:pt x="139" y="95"/>
                    <a:pt x="140" y="95"/>
                    <a:pt x="140" y="95"/>
                  </a:cubicBezTo>
                  <a:cubicBezTo>
                    <a:pt x="142" y="95"/>
                    <a:pt x="144" y="95"/>
                    <a:pt x="145" y="94"/>
                  </a:cubicBezTo>
                  <a:cubicBezTo>
                    <a:pt x="147" y="94"/>
                    <a:pt x="149" y="94"/>
                    <a:pt x="151" y="94"/>
                  </a:cubicBezTo>
                  <a:cubicBezTo>
                    <a:pt x="152" y="94"/>
                    <a:pt x="153" y="93"/>
                    <a:pt x="153" y="92"/>
                  </a:cubicBezTo>
                  <a:close/>
                  <a:moveTo>
                    <a:pt x="216" y="195"/>
                  </a:moveTo>
                  <a:cubicBezTo>
                    <a:pt x="215" y="195"/>
                    <a:pt x="214" y="194"/>
                    <a:pt x="213" y="194"/>
                  </a:cubicBezTo>
                  <a:cubicBezTo>
                    <a:pt x="213" y="194"/>
                    <a:pt x="213" y="194"/>
                    <a:pt x="213" y="193"/>
                  </a:cubicBezTo>
                  <a:cubicBezTo>
                    <a:pt x="213" y="193"/>
                    <a:pt x="213" y="193"/>
                    <a:pt x="213" y="192"/>
                  </a:cubicBezTo>
                  <a:cubicBezTo>
                    <a:pt x="212" y="193"/>
                    <a:pt x="211" y="196"/>
                    <a:pt x="211" y="197"/>
                  </a:cubicBezTo>
                  <a:cubicBezTo>
                    <a:pt x="213" y="198"/>
                    <a:pt x="214" y="198"/>
                    <a:pt x="216" y="195"/>
                  </a:cubicBezTo>
                  <a:close/>
                  <a:moveTo>
                    <a:pt x="74" y="61"/>
                  </a:moveTo>
                  <a:cubicBezTo>
                    <a:pt x="74" y="61"/>
                    <a:pt x="74" y="61"/>
                    <a:pt x="74" y="61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6" y="59"/>
                    <a:pt x="77" y="58"/>
                    <a:pt x="78" y="57"/>
                  </a:cubicBezTo>
                  <a:cubicBezTo>
                    <a:pt x="78" y="57"/>
                    <a:pt x="79" y="56"/>
                    <a:pt x="79" y="56"/>
                  </a:cubicBezTo>
                  <a:cubicBezTo>
                    <a:pt x="79" y="54"/>
                    <a:pt x="80" y="51"/>
                    <a:pt x="81" y="49"/>
                  </a:cubicBezTo>
                  <a:cubicBezTo>
                    <a:pt x="81" y="49"/>
                    <a:pt x="81" y="48"/>
                    <a:pt x="81" y="48"/>
                  </a:cubicBezTo>
                  <a:cubicBezTo>
                    <a:pt x="80" y="49"/>
                    <a:pt x="80" y="50"/>
                    <a:pt x="79" y="51"/>
                  </a:cubicBezTo>
                  <a:cubicBezTo>
                    <a:pt x="79" y="52"/>
                    <a:pt x="78" y="54"/>
                    <a:pt x="78" y="55"/>
                  </a:cubicBezTo>
                  <a:cubicBezTo>
                    <a:pt x="77" y="56"/>
                    <a:pt x="77" y="57"/>
                    <a:pt x="76" y="58"/>
                  </a:cubicBezTo>
                  <a:cubicBezTo>
                    <a:pt x="75" y="59"/>
                    <a:pt x="75" y="60"/>
                    <a:pt x="74" y="61"/>
                  </a:cubicBezTo>
                  <a:close/>
                  <a:moveTo>
                    <a:pt x="101" y="195"/>
                  </a:moveTo>
                  <a:cubicBezTo>
                    <a:pt x="96" y="197"/>
                    <a:pt x="91" y="205"/>
                    <a:pt x="92" y="210"/>
                  </a:cubicBezTo>
                  <a:cubicBezTo>
                    <a:pt x="93" y="208"/>
                    <a:pt x="93" y="207"/>
                    <a:pt x="94" y="205"/>
                  </a:cubicBezTo>
                  <a:cubicBezTo>
                    <a:pt x="94" y="203"/>
                    <a:pt x="96" y="201"/>
                    <a:pt x="97" y="199"/>
                  </a:cubicBezTo>
                  <a:cubicBezTo>
                    <a:pt x="98" y="197"/>
                    <a:pt x="100" y="196"/>
                    <a:pt x="101" y="195"/>
                  </a:cubicBezTo>
                  <a:close/>
                  <a:moveTo>
                    <a:pt x="102" y="82"/>
                  </a:moveTo>
                  <a:cubicBezTo>
                    <a:pt x="102" y="82"/>
                    <a:pt x="102" y="82"/>
                    <a:pt x="102" y="82"/>
                  </a:cubicBezTo>
                  <a:cubicBezTo>
                    <a:pt x="106" y="79"/>
                    <a:pt x="110" y="76"/>
                    <a:pt x="113" y="73"/>
                  </a:cubicBezTo>
                  <a:cubicBezTo>
                    <a:pt x="113" y="73"/>
                    <a:pt x="112" y="72"/>
                    <a:pt x="112" y="72"/>
                  </a:cubicBezTo>
                  <a:cubicBezTo>
                    <a:pt x="109" y="75"/>
                    <a:pt x="105" y="79"/>
                    <a:pt x="102" y="82"/>
                  </a:cubicBezTo>
                  <a:close/>
                  <a:moveTo>
                    <a:pt x="65" y="190"/>
                  </a:moveTo>
                  <a:cubicBezTo>
                    <a:pt x="66" y="189"/>
                    <a:pt x="67" y="189"/>
                    <a:pt x="67" y="188"/>
                  </a:cubicBezTo>
                  <a:cubicBezTo>
                    <a:pt x="67" y="187"/>
                    <a:pt x="67" y="187"/>
                    <a:pt x="67" y="186"/>
                  </a:cubicBezTo>
                  <a:cubicBezTo>
                    <a:pt x="67" y="186"/>
                    <a:pt x="68" y="185"/>
                    <a:pt x="69" y="186"/>
                  </a:cubicBezTo>
                  <a:cubicBezTo>
                    <a:pt x="69" y="186"/>
                    <a:pt x="70" y="186"/>
                    <a:pt x="70" y="187"/>
                  </a:cubicBezTo>
                  <a:cubicBezTo>
                    <a:pt x="71" y="186"/>
                    <a:pt x="72" y="185"/>
                    <a:pt x="72" y="184"/>
                  </a:cubicBezTo>
                  <a:cubicBezTo>
                    <a:pt x="69" y="185"/>
                    <a:pt x="66" y="186"/>
                    <a:pt x="63" y="187"/>
                  </a:cubicBezTo>
                  <a:cubicBezTo>
                    <a:pt x="64" y="188"/>
                    <a:pt x="65" y="189"/>
                    <a:pt x="65" y="190"/>
                  </a:cubicBezTo>
                  <a:close/>
                  <a:moveTo>
                    <a:pt x="94" y="130"/>
                  </a:moveTo>
                  <a:cubicBezTo>
                    <a:pt x="93" y="131"/>
                    <a:pt x="92" y="132"/>
                    <a:pt x="92" y="134"/>
                  </a:cubicBezTo>
                  <a:cubicBezTo>
                    <a:pt x="91" y="134"/>
                    <a:pt x="91" y="134"/>
                    <a:pt x="91" y="135"/>
                  </a:cubicBezTo>
                  <a:cubicBezTo>
                    <a:pt x="91" y="136"/>
                    <a:pt x="91" y="137"/>
                    <a:pt x="92" y="138"/>
                  </a:cubicBezTo>
                  <a:cubicBezTo>
                    <a:pt x="92" y="139"/>
                    <a:pt x="93" y="139"/>
                    <a:pt x="94" y="139"/>
                  </a:cubicBezTo>
                  <a:cubicBezTo>
                    <a:pt x="93" y="136"/>
                    <a:pt x="93" y="133"/>
                    <a:pt x="94" y="130"/>
                  </a:cubicBezTo>
                  <a:close/>
                  <a:moveTo>
                    <a:pt x="51" y="268"/>
                  </a:moveTo>
                  <a:cubicBezTo>
                    <a:pt x="54" y="270"/>
                    <a:pt x="58" y="271"/>
                    <a:pt x="62" y="272"/>
                  </a:cubicBezTo>
                  <a:cubicBezTo>
                    <a:pt x="61" y="272"/>
                    <a:pt x="61" y="271"/>
                    <a:pt x="60" y="270"/>
                  </a:cubicBezTo>
                  <a:cubicBezTo>
                    <a:pt x="60" y="270"/>
                    <a:pt x="59" y="270"/>
                    <a:pt x="59" y="270"/>
                  </a:cubicBezTo>
                  <a:cubicBezTo>
                    <a:pt x="58" y="270"/>
                    <a:pt x="57" y="270"/>
                    <a:pt x="57" y="270"/>
                  </a:cubicBezTo>
                  <a:cubicBezTo>
                    <a:pt x="55" y="269"/>
                    <a:pt x="54" y="268"/>
                    <a:pt x="53" y="267"/>
                  </a:cubicBezTo>
                  <a:cubicBezTo>
                    <a:pt x="53" y="266"/>
                    <a:pt x="52" y="266"/>
                    <a:pt x="52" y="266"/>
                  </a:cubicBezTo>
                  <a:cubicBezTo>
                    <a:pt x="52" y="267"/>
                    <a:pt x="51" y="267"/>
                    <a:pt x="51" y="268"/>
                  </a:cubicBezTo>
                  <a:close/>
                  <a:moveTo>
                    <a:pt x="68" y="90"/>
                  </a:moveTo>
                  <a:cubicBezTo>
                    <a:pt x="68" y="90"/>
                    <a:pt x="69" y="90"/>
                    <a:pt x="69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70" y="89"/>
                    <a:pt x="71" y="87"/>
                    <a:pt x="71" y="86"/>
                  </a:cubicBezTo>
                  <a:cubicBezTo>
                    <a:pt x="72" y="86"/>
                    <a:pt x="72" y="85"/>
                    <a:pt x="73" y="85"/>
                  </a:cubicBezTo>
                  <a:cubicBezTo>
                    <a:pt x="74" y="83"/>
                    <a:pt x="74" y="80"/>
                    <a:pt x="75" y="78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3" y="82"/>
                    <a:pt x="71" y="86"/>
                    <a:pt x="68" y="90"/>
                  </a:cubicBezTo>
                  <a:close/>
                  <a:moveTo>
                    <a:pt x="90" y="16"/>
                  </a:moveTo>
                  <a:cubicBezTo>
                    <a:pt x="90" y="18"/>
                    <a:pt x="90" y="20"/>
                    <a:pt x="90" y="22"/>
                  </a:cubicBezTo>
                  <a:cubicBezTo>
                    <a:pt x="90" y="24"/>
                    <a:pt x="91" y="27"/>
                    <a:pt x="91" y="29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92" y="25"/>
                    <a:pt x="91" y="20"/>
                    <a:pt x="90" y="16"/>
                  </a:cubicBezTo>
                  <a:close/>
                  <a:moveTo>
                    <a:pt x="96" y="152"/>
                  </a:moveTo>
                  <a:cubicBezTo>
                    <a:pt x="95" y="152"/>
                    <a:pt x="95" y="151"/>
                    <a:pt x="94" y="150"/>
                  </a:cubicBezTo>
                  <a:cubicBezTo>
                    <a:pt x="93" y="151"/>
                    <a:pt x="92" y="151"/>
                    <a:pt x="91" y="152"/>
                  </a:cubicBezTo>
                  <a:cubicBezTo>
                    <a:pt x="92" y="153"/>
                    <a:pt x="92" y="155"/>
                    <a:pt x="93" y="156"/>
                  </a:cubicBezTo>
                  <a:cubicBezTo>
                    <a:pt x="94" y="154"/>
                    <a:pt x="95" y="153"/>
                    <a:pt x="96" y="152"/>
                  </a:cubicBezTo>
                  <a:close/>
                  <a:moveTo>
                    <a:pt x="69" y="13"/>
                  </a:moveTo>
                  <a:cubicBezTo>
                    <a:pt x="69" y="12"/>
                    <a:pt x="70" y="11"/>
                    <a:pt x="70" y="10"/>
                  </a:cubicBezTo>
                  <a:cubicBezTo>
                    <a:pt x="69" y="10"/>
                    <a:pt x="68" y="10"/>
                    <a:pt x="67" y="10"/>
                  </a:cubicBezTo>
                  <a:cubicBezTo>
                    <a:pt x="67" y="10"/>
                    <a:pt x="67" y="10"/>
                    <a:pt x="66" y="10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6" y="13"/>
                    <a:pt x="67" y="13"/>
                    <a:pt x="69" y="13"/>
                  </a:cubicBezTo>
                  <a:close/>
                  <a:moveTo>
                    <a:pt x="89" y="156"/>
                  </a:moveTo>
                  <a:cubicBezTo>
                    <a:pt x="91" y="158"/>
                    <a:pt x="92" y="160"/>
                    <a:pt x="94" y="161"/>
                  </a:cubicBezTo>
                  <a:cubicBezTo>
                    <a:pt x="96" y="162"/>
                    <a:pt x="98" y="163"/>
                    <a:pt x="100" y="164"/>
                  </a:cubicBezTo>
                  <a:cubicBezTo>
                    <a:pt x="100" y="164"/>
                    <a:pt x="101" y="164"/>
                    <a:pt x="101" y="164"/>
                  </a:cubicBezTo>
                  <a:cubicBezTo>
                    <a:pt x="101" y="164"/>
                    <a:pt x="101" y="164"/>
                    <a:pt x="100" y="164"/>
                  </a:cubicBezTo>
                  <a:cubicBezTo>
                    <a:pt x="99" y="163"/>
                    <a:pt x="97" y="162"/>
                    <a:pt x="95" y="161"/>
                  </a:cubicBezTo>
                  <a:cubicBezTo>
                    <a:pt x="95" y="161"/>
                    <a:pt x="95" y="161"/>
                    <a:pt x="95" y="161"/>
                  </a:cubicBezTo>
                  <a:cubicBezTo>
                    <a:pt x="94" y="160"/>
                    <a:pt x="93" y="160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2" y="157"/>
                    <a:pt x="91" y="156"/>
                    <a:pt x="90" y="155"/>
                  </a:cubicBezTo>
                  <a:cubicBezTo>
                    <a:pt x="90" y="155"/>
                    <a:pt x="89" y="156"/>
                    <a:pt x="89" y="156"/>
                  </a:cubicBezTo>
                  <a:close/>
                  <a:moveTo>
                    <a:pt x="218" y="177"/>
                  </a:moveTo>
                  <a:cubicBezTo>
                    <a:pt x="218" y="178"/>
                    <a:pt x="218" y="179"/>
                    <a:pt x="218" y="179"/>
                  </a:cubicBezTo>
                  <a:cubicBezTo>
                    <a:pt x="219" y="180"/>
                    <a:pt x="218" y="180"/>
                    <a:pt x="219" y="181"/>
                  </a:cubicBezTo>
                  <a:cubicBezTo>
                    <a:pt x="219" y="181"/>
                    <a:pt x="219" y="182"/>
                    <a:pt x="219" y="182"/>
                  </a:cubicBezTo>
                  <a:cubicBezTo>
                    <a:pt x="219" y="182"/>
                    <a:pt x="220" y="183"/>
                    <a:pt x="220" y="183"/>
                  </a:cubicBezTo>
                  <a:cubicBezTo>
                    <a:pt x="221" y="180"/>
                    <a:pt x="221" y="178"/>
                    <a:pt x="221" y="177"/>
                  </a:cubicBezTo>
                  <a:cubicBezTo>
                    <a:pt x="220" y="177"/>
                    <a:pt x="219" y="177"/>
                    <a:pt x="218" y="177"/>
                  </a:cubicBezTo>
                  <a:close/>
                  <a:moveTo>
                    <a:pt x="189" y="201"/>
                  </a:moveTo>
                  <a:cubicBezTo>
                    <a:pt x="189" y="201"/>
                    <a:pt x="189" y="201"/>
                    <a:pt x="189" y="201"/>
                  </a:cubicBezTo>
                  <a:cubicBezTo>
                    <a:pt x="189" y="201"/>
                    <a:pt x="188" y="201"/>
                    <a:pt x="188" y="202"/>
                  </a:cubicBezTo>
                  <a:cubicBezTo>
                    <a:pt x="188" y="202"/>
                    <a:pt x="187" y="202"/>
                    <a:pt x="187" y="202"/>
                  </a:cubicBezTo>
                  <a:cubicBezTo>
                    <a:pt x="186" y="202"/>
                    <a:pt x="186" y="201"/>
                    <a:pt x="186" y="201"/>
                  </a:cubicBezTo>
                  <a:cubicBezTo>
                    <a:pt x="186" y="200"/>
                    <a:pt x="186" y="200"/>
                    <a:pt x="187" y="200"/>
                  </a:cubicBezTo>
                  <a:cubicBezTo>
                    <a:pt x="187" y="200"/>
                    <a:pt x="188" y="199"/>
                    <a:pt x="188" y="199"/>
                  </a:cubicBezTo>
                  <a:cubicBezTo>
                    <a:pt x="189" y="198"/>
                    <a:pt x="188" y="196"/>
                    <a:pt x="188" y="195"/>
                  </a:cubicBezTo>
                  <a:cubicBezTo>
                    <a:pt x="187" y="197"/>
                    <a:pt x="186" y="200"/>
                    <a:pt x="185" y="202"/>
                  </a:cubicBezTo>
                  <a:cubicBezTo>
                    <a:pt x="186" y="203"/>
                    <a:pt x="187" y="203"/>
                    <a:pt x="187" y="203"/>
                  </a:cubicBezTo>
                  <a:cubicBezTo>
                    <a:pt x="188" y="202"/>
                    <a:pt x="189" y="202"/>
                    <a:pt x="189" y="201"/>
                  </a:cubicBezTo>
                  <a:close/>
                  <a:moveTo>
                    <a:pt x="183" y="186"/>
                  </a:moveTo>
                  <a:cubicBezTo>
                    <a:pt x="183" y="186"/>
                    <a:pt x="182" y="186"/>
                    <a:pt x="182" y="186"/>
                  </a:cubicBezTo>
                  <a:cubicBezTo>
                    <a:pt x="182" y="187"/>
                    <a:pt x="182" y="187"/>
                    <a:pt x="181" y="187"/>
                  </a:cubicBezTo>
                  <a:cubicBezTo>
                    <a:pt x="181" y="187"/>
                    <a:pt x="180" y="186"/>
                    <a:pt x="180" y="186"/>
                  </a:cubicBezTo>
                  <a:cubicBezTo>
                    <a:pt x="180" y="185"/>
                    <a:pt x="180" y="185"/>
                    <a:pt x="180" y="185"/>
                  </a:cubicBezTo>
                  <a:cubicBezTo>
                    <a:pt x="180" y="184"/>
                    <a:pt x="180" y="183"/>
                    <a:pt x="180" y="182"/>
                  </a:cubicBezTo>
                  <a:cubicBezTo>
                    <a:pt x="179" y="183"/>
                    <a:pt x="179" y="184"/>
                    <a:pt x="179" y="185"/>
                  </a:cubicBezTo>
                  <a:cubicBezTo>
                    <a:pt x="180" y="186"/>
                    <a:pt x="181" y="188"/>
                    <a:pt x="181" y="190"/>
                  </a:cubicBezTo>
                  <a:cubicBezTo>
                    <a:pt x="181" y="190"/>
                    <a:pt x="181" y="190"/>
                    <a:pt x="182" y="190"/>
                  </a:cubicBezTo>
                  <a:cubicBezTo>
                    <a:pt x="182" y="189"/>
                    <a:pt x="183" y="188"/>
                    <a:pt x="184" y="187"/>
                  </a:cubicBezTo>
                  <a:cubicBezTo>
                    <a:pt x="183" y="186"/>
                    <a:pt x="183" y="186"/>
                    <a:pt x="183" y="186"/>
                  </a:cubicBezTo>
                  <a:close/>
                  <a:moveTo>
                    <a:pt x="201" y="196"/>
                  </a:moveTo>
                  <a:cubicBezTo>
                    <a:pt x="199" y="195"/>
                    <a:pt x="198" y="194"/>
                    <a:pt x="196" y="193"/>
                  </a:cubicBezTo>
                  <a:cubicBezTo>
                    <a:pt x="196" y="195"/>
                    <a:pt x="196" y="196"/>
                    <a:pt x="196" y="198"/>
                  </a:cubicBezTo>
                  <a:cubicBezTo>
                    <a:pt x="197" y="198"/>
                    <a:pt x="198" y="197"/>
                    <a:pt x="199" y="197"/>
                  </a:cubicBezTo>
                  <a:cubicBezTo>
                    <a:pt x="200" y="197"/>
                    <a:pt x="201" y="197"/>
                    <a:pt x="201" y="196"/>
                  </a:cubicBezTo>
                  <a:close/>
                  <a:moveTo>
                    <a:pt x="65" y="5"/>
                  </a:moveTo>
                  <a:cubicBezTo>
                    <a:pt x="65" y="5"/>
                    <a:pt x="65" y="6"/>
                    <a:pt x="65" y="6"/>
                  </a:cubicBezTo>
                  <a:cubicBezTo>
                    <a:pt x="65" y="7"/>
                    <a:pt x="65" y="8"/>
                    <a:pt x="65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7" y="6"/>
                    <a:pt x="68" y="5"/>
                    <a:pt x="69" y="4"/>
                  </a:cubicBezTo>
                  <a:cubicBezTo>
                    <a:pt x="70" y="4"/>
                    <a:pt x="70" y="4"/>
                    <a:pt x="70" y="3"/>
                  </a:cubicBezTo>
                  <a:cubicBezTo>
                    <a:pt x="68" y="4"/>
                    <a:pt x="66" y="4"/>
                    <a:pt x="65" y="5"/>
                  </a:cubicBezTo>
                  <a:close/>
                  <a:moveTo>
                    <a:pt x="221" y="191"/>
                  </a:moveTo>
                  <a:cubicBezTo>
                    <a:pt x="222" y="190"/>
                    <a:pt x="223" y="190"/>
                    <a:pt x="224" y="189"/>
                  </a:cubicBezTo>
                  <a:cubicBezTo>
                    <a:pt x="225" y="188"/>
                    <a:pt x="226" y="187"/>
                    <a:pt x="227" y="185"/>
                  </a:cubicBezTo>
                  <a:cubicBezTo>
                    <a:pt x="228" y="185"/>
                    <a:pt x="228" y="185"/>
                    <a:pt x="228" y="184"/>
                  </a:cubicBezTo>
                  <a:cubicBezTo>
                    <a:pt x="227" y="184"/>
                    <a:pt x="227" y="185"/>
                    <a:pt x="226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4" y="187"/>
                    <a:pt x="223" y="189"/>
                    <a:pt x="221" y="191"/>
                  </a:cubicBezTo>
                  <a:close/>
                  <a:moveTo>
                    <a:pt x="136" y="57"/>
                  </a:moveTo>
                  <a:cubicBezTo>
                    <a:pt x="138" y="58"/>
                    <a:pt x="141" y="56"/>
                    <a:pt x="141" y="53"/>
                  </a:cubicBezTo>
                  <a:cubicBezTo>
                    <a:pt x="139" y="54"/>
                    <a:pt x="137" y="55"/>
                    <a:pt x="136" y="57"/>
                  </a:cubicBezTo>
                  <a:close/>
                  <a:moveTo>
                    <a:pt x="161" y="92"/>
                  </a:moveTo>
                  <a:cubicBezTo>
                    <a:pt x="162" y="91"/>
                    <a:pt x="163" y="91"/>
                    <a:pt x="164" y="92"/>
                  </a:cubicBezTo>
                  <a:cubicBezTo>
                    <a:pt x="164" y="92"/>
                    <a:pt x="165" y="92"/>
                    <a:pt x="165" y="92"/>
                  </a:cubicBezTo>
                  <a:cubicBezTo>
                    <a:pt x="165" y="91"/>
                    <a:pt x="166" y="91"/>
                    <a:pt x="166" y="90"/>
                  </a:cubicBezTo>
                  <a:cubicBezTo>
                    <a:pt x="163" y="89"/>
                    <a:pt x="160" y="91"/>
                    <a:pt x="157" y="92"/>
                  </a:cubicBezTo>
                  <a:cubicBezTo>
                    <a:pt x="159" y="92"/>
                    <a:pt x="160" y="91"/>
                    <a:pt x="161" y="92"/>
                  </a:cubicBezTo>
                  <a:close/>
                  <a:moveTo>
                    <a:pt x="39" y="148"/>
                  </a:moveTo>
                  <a:cubicBezTo>
                    <a:pt x="39" y="151"/>
                    <a:pt x="37" y="154"/>
                    <a:pt x="35" y="157"/>
                  </a:cubicBezTo>
                  <a:cubicBezTo>
                    <a:pt x="38" y="156"/>
                    <a:pt x="41" y="151"/>
                    <a:pt x="39" y="148"/>
                  </a:cubicBezTo>
                  <a:close/>
                  <a:moveTo>
                    <a:pt x="55" y="194"/>
                  </a:moveTo>
                  <a:cubicBezTo>
                    <a:pt x="57" y="194"/>
                    <a:pt x="58" y="193"/>
                    <a:pt x="59" y="193"/>
                  </a:cubicBezTo>
                  <a:cubicBezTo>
                    <a:pt x="60" y="193"/>
                    <a:pt x="60" y="193"/>
                    <a:pt x="60" y="192"/>
                  </a:cubicBezTo>
                  <a:cubicBezTo>
                    <a:pt x="60" y="191"/>
                    <a:pt x="60" y="190"/>
                    <a:pt x="60" y="189"/>
                  </a:cubicBezTo>
                  <a:cubicBezTo>
                    <a:pt x="58" y="190"/>
                    <a:pt x="57" y="192"/>
                    <a:pt x="55" y="194"/>
                  </a:cubicBezTo>
                  <a:close/>
                  <a:moveTo>
                    <a:pt x="101" y="285"/>
                  </a:moveTo>
                  <a:cubicBezTo>
                    <a:pt x="104" y="284"/>
                    <a:pt x="106" y="283"/>
                    <a:pt x="108" y="281"/>
                  </a:cubicBezTo>
                  <a:cubicBezTo>
                    <a:pt x="108" y="280"/>
                    <a:pt x="107" y="280"/>
                    <a:pt x="107" y="279"/>
                  </a:cubicBezTo>
                  <a:cubicBezTo>
                    <a:pt x="105" y="281"/>
                    <a:pt x="103" y="283"/>
                    <a:pt x="101" y="285"/>
                  </a:cubicBezTo>
                  <a:close/>
                  <a:moveTo>
                    <a:pt x="145" y="271"/>
                  </a:moveTo>
                  <a:cubicBezTo>
                    <a:pt x="145" y="270"/>
                    <a:pt x="145" y="270"/>
                    <a:pt x="144" y="269"/>
                  </a:cubicBezTo>
                  <a:cubicBezTo>
                    <a:pt x="143" y="267"/>
                    <a:pt x="142" y="265"/>
                    <a:pt x="141" y="263"/>
                  </a:cubicBezTo>
                  <a:cubicBezTo>
                    <a:pt x="141" y="263"/>
                    <a:pt x="140" y="262"/>
                    <a:pt x="140" y="262"/>
                  </a:cubicBezTo>
                  <a:cubicBezTo>
                    <a:pt x="139" y="262"/>
                    <a:pt x="139" y="262"/>
                    <a:pt x="139" y="262"/>
                  </a:cubicBezTo>
                  <a:cubicBezTo>
                    <a:pt x="140" y="265"/>
                    <a:pt x="142" y="268"/>
                    <a:pt x="145" y="271"/>
                  </a:cubicBezTo>
                  <a:close/>
                  <a:moveTo>
                    <a:pt x="69" y="241"/>
                  </a:moveTo>
                  <a:cubicBezTo>
                    <a:pt x="68" y="242"/>
                    <a:pt x="68" y="244"/>
                    <a:pt x="68" y="246"/>
                  </a:cubicBezTo>
                  <a:cubicBezTo>
                    <a:pt x="68" y="247"/>
                    <a:pt x="68" y="249"/>
                    <a:pt x="69" y="250"/>
                  </a:cubicBezTo>
                  <a:cubicBezTo>
                    <a:pt x="69" y="251"/>
                    <a:pt x="70" y="251"/>
                    <a:pt x="71" y="252"/>
                  </a:cubicBezTo>
                  <a:cubicBezTo>
                    <a:pt x="70" y="251"/>
                    <a:pt x="69" y="249"/>
                    <a:pt x="69" y="248"/>
                  </a:cubicBezTo>
                  <a:cubicBezTo>
                    <a:pt x="69" y="248"/>
                    <a:pt x="69" y="247"/>
                    <a:pt x="69" y="247"/>
                  </a:cubicBezTo>
                  <a:cubicBezTo>
                    <a:pt x="69" y="245"/>
                    <a:pt x="68" y="243"/>
                    <a:pt x="69" y="241"/>
                  </a:cubicBezTo>
                  <a:close/>
                  <a:moveTo>
                    <a:pt x="76" y="18"/>
                  </a:moveTo>
                  <a:cubicBezTo>
                    <a:pt x="78" y="20"/>
                    <a:pt x="79" y="23"/>
                    <a:pt x="81" y="26"/>
                  </a:cubicBezTo>
                  <a:cubicBezTo>
                    <a:pt x="81" y="25"/>
                    <a:pt x="81" y="24"/>
                    <a:pt x="81" y="23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9" y="20"/>
                    <a:pt x="78" y="19"/>
                    <a:pt x="76" y="18"/>
                  </a:cubicBezTo>
                  <a:close/>
                  <a:moveTo>
                    <a:pt x="153" y="189"/>
                  </a:moveTo>
                  <a:cubicBezTo>
                    <a:pt x="153" y="189"/>
                    <a:pt x="153" y="189"/>
                    <a:pt x="153" y="189"/>
                  </a:cubicBezTo>
                  <a:cubicBezTo>
                    <a:pt x="151" y="189"/>
                    <a:pt x="150" y="188"/>
                    <a:pt x="150" y="186"/>
                  </a:cubicBezTo>
                  <a:cubicBezTo>
                    <a:pt x="150" y="186"/>
                    <a:pt x="150" y="186"/>
                    <a:pt x="150" y="186"/>
                  </a:cubicBezTo>
                  <a:cubicBezTo>
                    <a:pt x="150" y="185"/>
                    <a:pt x="150" y="185"/>
                    <a:pt x="149" y="184"/>
                  </a:cubicBezTo>
                  <a:cubicBezTo>
                    <a:pt x="149" y="186"/>
                    <a:pt x="148" y="187"/>
                    <a:pt x="147" y="188"/>
                  </a:cubicBezTo>
                  <a:cubicBezTo>
                    <a:pt x="149" y="188"/>
                    <a:pt x="151" y="189"/>
                    <a:pt x="153" y="190"/>
                  </a:cubicBezTo>
                  <a:cubicBezTo>
                    <a:pt x="153" y="189"/>
                    <a:pt x="153" y="189"/>
                    <a:pt x="153" y="189"/>
                  </a:cubicBezTo>
                  <a:close/>
                  <a:moveTo>
                    <a:pt x="219" y="197"/>
                  </a:moveTo>
                  <a:cubicBezTo>
                    <a:pt x="220" y="197"/>
                    <a:pt x="221" y="196"/>
                    <a:pt x="222" y="195"/>
                  </a:cubicBezTo>
                  <a:cubicBezTo>
                    <a:pt x="222" y="194"/>
                    <a:pt x="223" y="194"/>
                    <a:pt x="224" y="194"/>
                  </a:cubicBezTo>
                  <a:cubicBezTo>
                    <a:pt x="224" y="194"/>
                    <a:pt x="224" y="194"/>
                    <a:pt x="224" y="194"/>
                  </a:cubicBezTo>
                  <a:cubicBezTo>
                    <a:pt x="224" y="194"/>
                    <a:pt x="224" y="194"/>
                    <a:pt x="225" y="194"/>
                  </a:cubicBezTo>
                  <a:cubicBezTo>
                    <a:pt x="224" y="194"/>
                    <a:pt x="223" y="194"/>
                    <a:pt x="222" y="194"/>
                  </a:cubicBezTo>
                  <a:cubicBezTo>
                    <a:pt x="221" y="195"/>
                    <a:pt x="220" y="194"/>
                    <a:pt x="218" y="195"/>
                  </a:cubicBezTo>
                  <a:cubicBezTo>
                    <a:pt x="218" y="196"/>
                    <a:pt x="218" y="196"/>
                    <a:pt x="219" y="197"/>
                  </a:cubicBezTo>
                  <a:close/>
                  <a:moveTo>
                    <a:pt x="174" y="98"/>
                  </a:moveTo>
                  <a:cubicBezTo>
                    <a:pt x="177" y="97"/>
                    <a:pt x="180" y="96"/>
                    <a:pt x="183" y="94"/>
                  </a:cubicBezTo>
                  <a:cubicBezTo>
                    <a:pt x="182" y="94"/>
                    <a:pt x="181" y="94"/>
                    <a:pt x="180" y="94"/>
                  </a:cubicBezTo>
                  <a:cubicBezTo>
                    <a:pt x="178" y="96"/>
                    <a:pt x="176" y="97"/>
                    <a:pt x="174" y="98"/>
                  </a:cubicBezTo>
                  <a:close/>
                  <a:moveTo>
                    <a:pt x="69" y="170"/>
                  </a:moveTo>
                  <a:cubicBezTo>
                    <a:pt x="64" y="170"/>
                    <a:pt x="59" y="171"/>
                    <a:pt x="54" y="173"/>
                  </a:cubicBezTo>
                  <a:cubicBezTo>
                    <a:pt x="59" y="172"/>
                    <a:pt x="64" y="170"/>
                    <a:pt x="69" y="170"/>
                  </a:cubicBezTo>
                  <a:close/>
                  <a:moveTo>
                    <a:pt x="37" y="219"/>
                  </a:moveTo>
                  <a:cubicBezTo>
                    <a:pt x="37" y="222"/>
                    <a:pt x="37" y="226"/>
                    <a:pt x="38" y="229"/>
                  </a:cubicBezTo>
                  <a:cubicBezTo>
                    <a:pt x="38" y="229"/>
                    <a:pt x="38" y="229"/>
                    <a:pt x="38" y="228"/>
                  </a:cubicBezTo>
                  <a:cubicBezTo>
                    <a:pt x="38" y="227"/>
                    <a:pt x="38" y="227"/>
                    <a:pt x="38" y="226"/>
                  </a:cubicBezTo>
                  <a:cubicBezTo>
                    <a:pt x="38" y="225"/>
                    <a:pt x="38" y="224"/>
                    <a:pt x="38" y="223"/>
                  </a:cubicBezTo>
                  <a:cubicBezTo>
                    <a:pt x="38" y="222"/>
                    <a:pt x="38" y="221"/>
                    <a:pt x="37" y="219"/>
                  </a:cubicBezTo>
                  <a:close/>
                  <a:moveTo>
                    <a:pt x="146" y="100"/>
                  </a:moveTo>
                  <a:cubicBezTo>
                    <a:pt x="148" y="100"/>
                    <a:pt x="150" y="100"/>
                    <a:pt x="152" y="100"/>
                  </a:cubicBezTo>
                  <a:cubicBezTo>
                    <a:pt x="151" y="100"/>
                    <a:pt x="151" y="99"/>
                    <a:pt x="150" y="99"/>
                  </a:cubicBezTo>
                  <a:cubicBezTo>
                    <a:pt x="150" y="98"/>
                    <a:pt x="149" y="98"/>
                    <a:pt x="149" y="98"/>
                  </a:cubicBezTo>
                  <a:cubicBezTo>
                    <a:pt x="148" y="98"/>
                    <a:pt x="147" y="99"/>
                    <a:pt x="147" y="99"/>
                  </a:cubicBezTo>
                  <a:cubicBezTo>
                    <a:pt x="146" y="99"/>
                    <a:pt x="146" y="99"/>
                    <a:pt x="146" y="100"/>
                  </a:cubicBezTo>
                  <a:close/>
                  <a:moveTo>
                    <a:pt x="138" y="162"/>
                  </a:moveTo>
                  <a:cubicBezTo>
                    <a:pt x="137" y="161"/>
                    <a:pt x="137" y="161"/>
                    <a:pt x="137" y="161"/>
                  </a:cubicBezTo>
                  <a:cubicBezTo>
                    <a:pt x="135" y="161"/>
                    <a:pt x="134" y="162"/>
                    <a:pt x="134" y="164"/>
                  </a:cubicBezTo>
                  <a:cubicBezTo>
                    <a:pt x="134" y="165"/>
                    <a:pt x="134" y="165"/>
                    <a:pt x="135" y="166"/>
                  </a:cubicBezTo>
                  <a:cubicBezTo>
                    <a:pt x="135" y="165"/>
                    <a:pt x="135" y="164"/>
                    <a:pt x="136" y="163"/>
                  </a:cubicBezTo>
                  <a:cubicBezTo>
                    <a:pt x="136" y="162"/>
                    <a:pt x="137" y="162"/>
                    <a:pt x="138" y="162"/>
                  </a:cubicBezTo>
                  <a:close/>
                  <a:moveTo>
                    <a:pt x="88" y="1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88" y="15"/>
                    <a:pt x="88" y="13"/>
                    <a:pt x="87" y="12"/>
                  </a:cubicBezTo>
                  <a:cubicBezTo>
                    <a:pt x="87" y="12"/>
                    <a:pt x="86" y="12"/>
                    <a:pt x="85" y="12"/>
                  </a:cubicBezTo>
                  <a:cubicBezTo>
                    <a:pt x="86" y="14"/>
                    <a:pt x="87" y="16"/>
                    <a:pt x="88" y="17"/>
                  </a:cubicBezTo>
                  <a:close/>
                  <a:moveTo>
                    <a:pt x="134" y="152"/>
                  </a:moveTo>
                  <a:cubicBezTo>
                    <a:pt x="134" y="151"/>
                    <a:pt x="134" y="150"/>
                    <a:pt x="134" y="149"/>
                  </a:cubicBezTo>
                  <a:cubicBezTo>
                    <a:pt x="133" y="150"/>
                    <a:pt x="131" y="153"/>
                    <a:pt x="131" y="154"/>
                  </a:cubicBezTo>
                  <a:cubicBezTo>
                    <a:pt x="132" y="153"/>
                    <a:pt x="133" y="153"/>
                    <a:pt x="134" y="152"/>
                  </a:cubicBezTo>
                  <a:close/>
                  <a:moveTo>
                    <a:pt x="155" y="101"/>
                  </a:moveTo>
                  <a:cubicBezTo>
                    <a:pt x="157" y="101"/>
                    <a:pt x="158" y="101"/>
                    <a:pt x="160" y="101"/>
                  </a:cubicBezTo>
                  <a:cubicBezTo>
                    <a:pt x="160" y="100"/>
                    <a:pt x="160" y="100"/>
                    <a:pt x="159" y="100"/>
                  </a:cubicBezTo>
                  <a:cubicBezTo>
                    <a:pt x="158" y="99"/>
                    <a:pt x="156" y="99"/>
                    <a:pt x="155" y="99"/>
                  </a:cubicBezTo>
                  <a:cubicBezTo>
                    <a:pt x="155" y="99"/>
                    <a:pt x="155" y="100"/>
                    <a:pt x="155" y="101"/>
                  </a:cubicBezTo>
                  <a:close/>
                  <a:moveTo>
                    <a:pt x="95" y="173"/>
                  </a:moveTo>
                  <a:cubicBezTo>
                    <a:pt x="95" y="173"/>
                    <a:pt x="95" y="173"/>
                    <a:pt x="95" y="173"/>
                  </a:cubicBezTo>
                  <a:cubicBezTo>
                    <a:pt x="93" y="173"/>
                    <a:pt x="90" y="173"/>
                    <a:pt x="88" y="173"/>
                  </a:cubicBezTo>
                  <a:cubicBezTo>
                    <a:pt x="87" y="173"/>
                    <a:pt x="87" y="174"/>
                    <a:pt x="87" y="174"/>
                  </a:cubicBezTo>
                  <a:cubicBezTo>
                    <a:pt x="90" y="174"/>
                    <a:pt x="92" y="174"/>
                    <a:pt x="95" y="173"/>
                  </a:cubicBezTo>
                  <a:close/>
                  <a:moveTo>
                    <a:pt x="141" y="246"/>
                  </a:moveTo>
                  <a:cubicBezTo>
                    <a:pt x="141" y="246"/>
                    <a:pt x="140" y="246"/>
                    <a:pt x="140" y="246"/>
                  </a:cubicBezTo>
                  <a:cubicBezTo>
                    <a:pt x="139" y="247"/>
                    <a:pt x="139" y="247"/>
                    <a:pt x="139" y="248"/>
                  </a:cubicBezTo>
                  <a:cubicBezTo>
                    <a:pt x="140" y="249"/>
                    <a:pt x="140" y="249"/>
                    <a:pt x="140" y="250"/>
                  </a:cubicBezTo>
                  <a:cubicBezTo>
                    <a:pt x="140" y="250"/>
                    <a:pt x="140" y="250"/>
                    <a:pt x="140" y="251"/>
                  </a:cubicBezTo>
                  <a:cubicBezTo>
                    <a:pt x="141" y="249"/>
                    <a:pt x="142" y="247"/>
                    <a:pt x="141" y="246"/>
                  </a:cubicBezTo>
                  <a:close/>
                  <a:moveTo>
                    <a:pt x="50" y="200"/>
                  </a:moveTo>
                  <a:cubicBezTo>
                    <a:pt x="49" y="201"/>
                    <a:pt x="48" y="203"/>
                    <a:pt x="47" y="204"/>
                  </a:cubicBezTo>
                  <a:cubicBezTo>
                    <a:pt x="48" y="205"/>
                    <a:pt x="48" y="205"/>
                    <a:pt x="48" y="205"/>
                  </a:cubicBezTo>
                  <a:cubicBezTo>
                    <a:pt x="50" y="204"/>
                    <a:pt x="51" y="202"/>
                    <a:pt x="50" y="200"/>
                  </a:cubicBezTo>
                  <a:close/>
                  <a:moveTo>
                    <a:pt x="125" y="181"/>
                  </a:moveTo>
                  <a:cubicBezTo>
                    <a:pt x="125" y="181"/>
                    <a:pt x="124" y="181"/>
                    <a:pt x="124" y="181"/>
                  </a:cubicBezTo>
                  <a:cubicBezTo>
                    <a:pt x="123" y="181"/>
                    <a:pt x="123" y="180"/>
                    <a:pt x="123" y="179"/>
                  </a:cubicBezTo>
                  <a:cubicBezTo>
                    <a:pt x="124" y="179"/>
                    <a:pt x="124" y="179"/>
                    <a:pt x="124" y="179"/>
                  </a:cubicBezTo>
                  <a:cubicBezTo>
                    <a:pt x="124" y="178"/>
                    <a:pt x="124" y="178"/>
                    <a:pt x="124" y="177"/>
                  </a:cubicBezTo>
                  <a:cubicBezTo>
                    <a:pt x="123" y="177"/>
                    <a:pt x="123" y="178"/>
                    <a:pt x="123" y="178"/>
                  </a:cubicBezTo>
                  <a:cubicBezTo>
                    <a:pt x="122" y="179"/>
                    <a:pt x="122" y="180"/>
                    <a:pt x="122" y="181"/>
                  </a:cubicBezTo>
                  <a:cubicBezTo>
                    <a:pt x="122" y="181"/>
                    <a:pt x="123" y="181"/>
                    <a:pt x="123" y="181"/>
                  </a:cubicBezTo>
                  <a:cubicBezTo>
                    <a:pt x="123" y="182"/>
                    <a:pt x="123" y="182"/>
                    <a:pt x="123" y="183"/>
                  </a:cubicBezTo>
                  <a:cubicBezTo>
                    <a:pt x="124" y="183"/>
                    <a:pt x="124" y="183"/>
                    <a:pt x="125" y="181"/>
                  </a:cubicBezTo>
                  <a:close/>
                  <a:moveTo>
                    <a:pt x="147" y="255"/>
                  </a:moveTo>
                  <a:cubicBezTo>
                    <a:pt x="147" y="258"/>
                    <a:pt x="149" y="260"/>
                    <a:pt x="150" y="263"/>
                  </a:cubicBezTo>
                  <a:cubicBezTo>
                    <a:pt x="150" y="260"/>
                    <a:pt x="149" y="258"/>
                    <a:pt x="147" y="255"/>
                  </a:cubicBezTo>
                  <a:close/>
                  <a:moveTo>
                    <a:pt x="31" y="141"/>
                  </a:moveTo>
                  <a:cubicBezTo>
                    <a:pt x="33" y="142"/>
                    <a:pt x="34" y="144"/>
                    <a:pt x="35" y="147"/>
                  </a:cubicBezTo>
                  <a:cubicBezTo>
                    <a:pt x="35" y="146"/>
                    <a:pt x="35" y="146"/>
                    <a:pt x="35" y="145"/>
                  </a:cubicBezTo>
                  <a:cubicBezTo>
                    <a:pt x="35" y="144"/>
                    <a:pt x="34" y="143"/>
                    <a:pt x="33" y="141"/>
                  </a:cubicBezTo>
                  <a:cubicBezTo>
                    <a:pt x="33" y="141"/>
                    <a:pt x="32" y="140"/>
                    <a:pt x="31" y="141"/>
                  </a:cubicBezTo>
                  <a:close/>
                  <a:moveTo>
                    <a:pt x="91" y="118"/>
                  </a:moveTo>
                  <a:cubicBezTo>
                    <a:pt x="89" y="120"/>
                    <a:pt x="89" y="121"/>
                    <a:pt x="88" y="122"/>
                  </a:cubicBezTo>
                  <a:cubicBezTo>
                    <a:pt x="89" y="123"/>
                    <a:pt x="89" y="123"/>
                    <a:pt x="90" y="123"/>
                  </a:cubicBezTo>
                  <a:cubicBezTo>
                    <a:pt x="90" y="122"/>
                    <a:pt x="91" y="121"/>
                    <a:pt x="91" y="118"/>
                  </a:cubicBezTo>
                  <a:close/>
                  <a:moveTo>
                    <a:pt x="59" y="201"/>
                  </a:moveTo>
                  <a:cubicBezTo>
                    <a:pt x="59" y="200"/>
                    <a:pt x="59" y="200"/>
                    <a:pt x="59" y="200"/>
                  </a:cubicBezTo>
                  <a:cubicBezTo>
                    <a:pt x="60" y="199"/>
                    <a:pt x="59" y="198"/>
                    <a:pt x="59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8" y="198"/>
                    <a:pt x="57" y="198"/>
                  </a:cubicBezTo>
                  <a:cubicBezTo>
                    <a:pt x="58" y="199"/>
                    <a:pt x="58" y="200"/>
                    <a:pt x="59" y="201"/>
                  </a:cubicBezTo>
                  <a:close/>
                  <a:moveTo>
                    <a:pt x="143" y="180"/>
                  </a:moveTo>
                  <a:cubicBezTo>
                    <a:pt x="142" y="182"/>
                    <a:pt x="142" y="183"/>
                    <a:pt x="142" y="184"/>
                  </a:cubicBezTo>
                  <a:cubicBezTo>
                    <a:pt x="142" y="184"/>
                    <a:pt x="141" y="185"/>
                    <a:pt x="141" y="185"/>
                  </a:cubicBezTo>
                  <a:cubicBezTo>
                    <a:pt x="141" y="185"/>
                    <a:pt x="142" y="186"/>
                    <a:pt x="143" y="186"/>
                  </a:cubicBezTo>
                  <a:cubicBezTo>
                    <a:pt x="142" y="184"/>
                    <a:pt x="142" y="184"/>
                    <a:pt x="143" y="183"/>
                  </a:cubicBezTo>
                  <a:cubicBezTo>
                    <a:pt x="144" y="183"/>
                    <a:pt x="144" y="182"/>
                    <a:pt x="145" y="182"/>
                  </a:cubicBezTo>
                  <a:cubicBezTo>
                    <a:pt x="144" y="181"/>
                    <a:pt x="143" y="181"/>
                    <a:pt x="143" y="180"/>
                  </a:cubicBezTo>
                  <a:close/>
                  <a:moveTo>
                    <a:pt x="147" y="152"/>
                  </a:moveTo>
                  <a:cubicBezTo>
                    <a:pt x="146" y="152"/>
                    <a:pt x="145" y="153"/>
                    <a:pt x="144" y="153"/>
                  </a:cubicBezTo>
                  <a:cubicBezTo>
                    <a:pt x="145" y="154"/>
                    <a:pt x="146" y="154"/>
                    <a:pt x="147" y="155"/>
                  </a:cubicBezTo>
                  <a:cubicBezTo>
                    <a:pt x="148" y="154"/>
                    <a:pt x="148" y="153"/>
                    <a:pt x="147" y="152"/>
                  </a:cubicBezTo>
                  <a:close/>
                  <a:moveTo>
                    <a:pt x="85" y="157"/>
                  </a:moveTo>
                  <a:cubicBezTo>
                    <a:pt x="86" y="160"/>
                    <a:pt x="91" y="165"/>
                    <a:pt x="93" y="166"/>
                  </a:cubicBezTo>
                  <a:cubicBezTo>
                    <a:pt x="90" y="163"/>
                    <a:pt x="88" y="160"/>
                    <a:pt x="85" y="157"/>
                  </a:cubicBezTo>
                  <a:close/>
                  <a:moveTo>
                    <a:pt x="86" y="10"/>
                  </a:moveTo>
                  <a:cubicBezTo>
                    <a:pt x="85" y="9"/>
                    <a:pt x="82" y="7"/>
                    <a:pt x="82" y="6"/>
                  </a:cubicBezTo>
                  <a:cubicBezTo>
                    <a:pt x="82" y="8"/>
                    <a:pt x="83" y="9"/>
                    <a:pt x="84" y="11"/>
                  </a:cubicBezTo>
                  <a:cubicBezTo>
                    <a:pt x="85" y="10"/>
                    <a:pt x="85" y="10"/>
                    <a:pt x="86" y="10"/>
                  </a:cubicBezTo>
                  <a:close/>
                  <a:moveTo>
                    <a:pt x="140" y="148"/>
                  </a:moveTo>
                  <a:cubicBezTo>
                    <a:pt x="140" y="148"/>
                    <a:pt x="140" y="148"/>
                    <a:pt x="139" y="148"/>
                  </a:cubicBezTo>
                  <a:cubicBezTo>
                    <a:pt x="139" y="149"/>
                    <a:pt x="138" y="151"/>
                    <a:pt x="137" y="152"/>
                  </a:cubicBezTo>
                  <a:cubicBezTo>
                    <a:pt x="138" y="152"/>
                    <a:pt x="139" y="152"/>
                    <a:pt x="139" y="152"/>
                  </a:cubicBezTo>
                  <a:cubicBezTo>
                    <a:pt x="140" y="151"/>
                    <a:pt x="140" y="149"/>
                    <a:pt x="140" y="148"/>
                  </a:cubicBezTo>
                  <a:close/>
                  <a:moveTo>
                    <a:pt x="195" y="202"/>
                  </a:moveTo>
                  <a:cubicBezTo>
                    <a:pt x="197" y="201"/>
                    <a:pt x="198" y="200"/>
                    <a:pt x="199" y="199"/>
                  </a:cubicBezTo>
                  <a:cubicBezTo>
                    <a:pt x="198" y="199"/>
                    <a:pt x="197" y="199"/>
                    <a:pt x="197" y="199"/>
                  </a:cubicBezTo>
                  <a:cubicBezTo>
                    <a:pt x="197" y="199"/>
                    <a:pt x="197" y="199"/>
                    <a:pt x="196" y="199"/>
                  </a:cubicBezTo>
                  <a:cubicBezTo>
                    <a:pt x="196" y="200"/>
                    <a:pt x="196" y="200"/>
                    <a:pt x="195" y="201"/>
                  </a:cubicBezTo>
                  <a:cubicBezTo>
                    <a:pt x="195" y="201"/>
                    <a:pt x="195" y="202"/>
                    <a:pt x="195" y="202"/>
                  </a:cubicBezTo>
                  <a:close/>
                  <a:moveTo>
                    <a:pt x="81" y="192"/>
                  </a:moveTo>
                  <a:cubicBezTo>
                    <a:pt x="80" y="191"/>
                    <a:pt x="80" y="191"/>
                    <a:pt x="79" y="192"/>
                  </a:cubicBezTo>
                  <a:cubicBezTo>
                    <a:pt x="77" y="193"/>
                    <a:pt x="76" y="194"/>
                    <a:pt x="74" y="195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6" y="194"/>
                    <a:pt x="78" y="193"/>
                    <a:pt x="81" y="192"/>
                  </a:cubicBezTo>
                  <a:close/>
                  <a:moveTo>
                    <a:pt x="68" y="194"/>
                  </a:moveTo>
                  <a:cubicBezTo>
                    <a:pt x="69" y="193"/>
                    <a:pt x="70" y="193"/>
                    <a:pt x="71" y="192"/>
                  </a:cubicBezTo>
                  <a:cubicBezTo>
                    <a:pt x="70" y="191"/>
                    <a:pt x="70" y="190"/>
                    <a:pt x="70" y="190"/>
                  </a:cubicBezTo>
                  <a:cubicBezTo>
                    <a:pt x="69" y="190"/>
                    <a:pt x="69" y="190"/>
                    <a:pt x="68" y="191"/>
                  </a:cubicBezTo>
                  <a:cubicBezTo>
                    <a:pt x="68" y="192"/>
                    <a:pt x="68" y="192"/>
                    <a:pt x="68" y="194"/>
                  </a:cubicBezTo>
                  <a:close/>
                  <a:moveTo>
                    <a:pt x="160" y="19"/>
                  </a:moveTo>
                  <a:cubicBezTo>
                    <a:pt x="160" y="16"/>
                    <a:pt x="158" y="13"/>
                    <a:pt x="157" y="11"/>
                  </a:cubicBezTo>
                  <a:cubicBezTo>
                    <a:pt x="157" y="12"/>
                    <a:pt x="157" y="13"/>
                    <a:pt x="158" y="14"/>
                  </a:cubicBezTo>
                  <a:cubicBezTo>
                    <a:pt x="158" y="15"/>
                    <a:pt x="158" y="15"/>
                    <a:pt x="159" y="16"/>
                  </a:cubicBezTo>
                  <a:cubicBezTo>
                    <a:pt x="159" y="17"/>
                    <a:pt x="159" y="18"/>
                    <a:pt x="160" y="19"/>
                  </a:cubicBezTo>
                  <a:close/>
                  <a:moveTo>
                    <a:pt x="210" y="183"/>
                  </a:moveTo>
                  <a:cubicBezTo>
                    <a:pt x="209" y="183"/>
                    <a:pt x="209" y="183"/>
                    <a:pt x="209" y="184"/>
                  </a:cubicBezTo>
                  <a:cubicBezTo>
                    <a:pt x="210" y="184"/>
                    <a:pt x="210" y="184"/>
                    <a:pt x="210" y="185"/>
                  </a:cubicBezTo>
                  <a:cubicBezTo>
                    <a:pt x="211" y="185"/>
                    <a:pt x="211" y="186"/>
                    <a:pt x="212" y="186"/>
                  </a:cubicBezTo>
                  <a:cubicBezTo>
                    <a:pt x="212" y="185"/>
                    <a:pt x="212" y="185"/>
                    <a:pt x="212" y="184"/>
                  </a:cubicBezTo>
                  <a:cubicBezTo>
                    <a:pt x="211" y="184"/>
                    <a:pt x="211" y="183"/>
                    <a:pt x="210" y="183"/>
                  </a:cubicBezTo>
                  <a:close/>
                  <a:moveTo>
                    <a:pt x="98" y="178"/>
                  </a:moveTo>
                  <a:cubicBezTo>
                    <a:pt x="99" y="178"/>
                    <a:pt x="100" y="177"/>
                    <a:pt x="101" y="177"/>
                  </a:cubicBezTo>
                  <a:cubicBezTo>
                    <a:pt x="99" y="176"/>
                    <a:pt x="97" y="176"/>
                    <a:pt x="95" y="177"/>
                  </a:cubicBezTo>
                  <a:cubicBezTo>
                    <a:pt x="96" y="177"/>
                    <a:pt x="97" y="178"/>
                    <a:pt x="98" y="178"/>
                  </a:cubicBezTo>
                  <a:close/>
                  <a:moveTo>
                    <a:pt x="220" y="185"/>
                  </a:moveTo>
                  <a:cubicBezTo>
                    <a:pt x="220" y="185"/>
                    <a:pt x="220" y="184"/>
                    <a:pt x="220" y="184"/>
                  </a:cubicBezTo>
                  <a:cubicBezTo>
                    <a:pt x="220" y="184"/>
                    <a:pt x="219" y="183"/>
                    <a:pt x="219" y="183"/>
                  </a:cubicBezTo>
                  <a:cubicBezTo>
                    <a:pt x="218" y="183"/>
                    <a:pt x="218" y="182"/>
                    <a:pt x="218" y="182"/>
                  </a:cubicBezTo>
                  <a:cubicBezTo>
                    <a:pt x="218" y="183"/>
                    <a:pt x="218" y="184"/>
                    <a:pt x="218" y="185"/>
                  </a:cubicBezTo>
                  <a:cubicBezTo>
                    <a:pt x="219" y="185"/>
                    <a:pt x="219" y="185"/>
                    <a:pt x="220" y="185"/>
                  </a:cubicBezTo>
                  <a:close/>
                  <a:moveTo>
                    <a:pt x="175" y="95"/>
                  </a:moveTo>
                  <a:cubicBezTo>
                    <a:pt x="174" y="95"/>
                    <a:pt x="174" y="95"/>
                    <a:pt x="173" y="95"/>
                  </a:cubicBezTo>
                  <a:cubicBezTo>
                    <a:pt x="172" y="95"/>
                    <a:pt x="172" y="95"/>
                    <a:pt x="171" y="96"/>
                  </a:cubicBezTo>
                  <a:cubicBezTo>
                    <a:pt x="171" y="96"/>
                    <a:pt x="171" y="96"/>
                    <a:pt x="171" y="97"/>
                  </a:cubicBezTo>
                  <a:cubicBezTo>
                    <a:pt x="172" y="97"/>
                    <a:pt x="174" y="96"/>
                    <a:pt x="175" y="95"/>
                  </a:cubicBezTo>
                  <a:close/>
                  <a:moveTo>
                    <a:pt x="143" y="188"/>
                  </a:moveTo>
                  <a:cubicBezTo>
                    <a:pt x="146" y="190"/>
                    <a:pt x="150" y="192"/>
                    <a:pt x="153" y="194"/>
                  </a:cubicBezTo>
                  <a:cubicBezTo>
                    <a:pt x="150" y="191"/>
                    <a:pt x="147" y="189"/>
                    <a:pt x="143" y="188"/>
                  </a:cubicBezTo>
                  <a:close/>
                  <a:moveTo>
                    <a:pt x="159" y="183"/>
                  </a:moveTo>
                  <a:cubicBezTo>
                    <a:pt x="159" y="182"/>
                    <a:pt x="158" y="181"/>
                    <a:pt x="157" y="180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57" y="182"/>
                    <a:pt x="157" y="182"/>
                    <a:pt x="157" y="183"/>
                  </a:cubicBezTo>
                  <a:cubicBezTo>
                    <a:pt x="158" y="183"/>
                    <a:pt x="158" y="183"/>
                    <a:pt x="159" y="184"/>
                  </a:cubicBezTo>
                  <a:cubicBezTo>
                    <a:pt x="159" y="183"/>
                    <a:pt x="159" y="183"/>
                    <a:pt x="159" y="183"/>
                  </a:cubicBezTo>
                  <a:close/>
                  <a:moveTo>
                    <a:pt x="81" y="155"/>
                  </a:moveTo>
                  <a:cubicBezTo>
                    <a:pt x="81" y="157"/>
                    <a:pt x="84" y="162"/>
                    <a:pt x="86" y="163"/>
                  </a:cubicBezTo>
                  <a:cubicBezTo>
                    <a:pt x="84" y="160"/>
                    <a:pt x="82" y="158"/>
                    <a:pt x="81" y="155"/>
                  </a:cubicBezTo>
                  <a:close/>
                  <a:moveTo>
                    <a:pt x="198" y="187"/>
                  </a:moveTo>
                  <a:cubicBezTo>
                    <a:pt x="198" y="187"/>
                    <a:pt x="198" y="187"/>
                    <a:pt x="198" y="187"/>
                  </a:cubicBezTo>
                  <a:cubicBezTo>
                    <a:pt x="197" y="187"/>
                    <a:pt x="196" y="188"/>
                    <a:pt x="194" y="189"/>
                  </a:cubicBezTo>
                  <a:cubicBezTo>
                    <a:pt x="195" y="190"/>
                    <a:pt x="195" y="190"/>
                    <a:pt x="195" y="191"/>
                  </a:cubicBezTo>
                  <a:cubicBezTo>
                    <a:pt x="196" y="189"/>
                    <a:pt x="197" y="188"/>
                    <a:pt x="198" y="187"/>
                  </a:cubicBezTo>
                  <a:close/>
                  <a:moveTo>
                    <a:pt x="105" y="85"/>
                  </a:moveTo>
                  <a:cubicBezTo>
                    <a:pt x="108" y="83"/>
                    <a:pt x="111" y="81"/>
                    <a:pt x="113" y="79"/>
                  </a:cubicBezTo>
                  <a:cubicBezTo>
                    <a:pt x="110" y="81"/>
                    <a:pt x="108" y="82"/>
                    <a:pt x="105" y="85"/>
                  </a:cubicBezTo>
                  <a:close/>
                  <a:moveTo>
                    <a:pt x="95" y="123"/>
                  </a:moveTo>
                  <a:cubicBezTo>
                    <a:pt x="95" y="124"/>
                    <a:pt x="94" y="126"/>
                    <a:pt x="94" y="127"/>
                  </a:cubicBezTo>
                  <a:cubicBezTo>
                    <a:pt x="94" y="127"/>
                    <a:pt x="94" y="128"/>
                    <a:pt x="94" y="128"/>
                  </a:cubicBezTo>
                  <a:cubicBezTo>
                    <a:pt x="94" y="128"/>
                    <a:pt x="94" y="128"/>
                    <a:pt x="95" y="128"/>
                  </a:cubicBezTo>
                  <a:cubicBezTo>
                    <a:pt x="95" y="127"/>
                    <a:pt x="95" y="126"/>
                    <a:pt x="96" y="125"/>
                  </a:cubicBezTo>
                  <a:cubicBezTo>
                    <a:pt x="96" y="125"/>
                    <a:pt x="96" y="124"/>
                    <a:pt x="97" y="123"/>
                  </a:cubicBezTo>
                  <a:cubicBezTo>
                    <a:pt x="96" y="123"/>
                    <a:pt x="96" y="123"/>
                    <a:pt x="95" y="123"/>
                  </a:cubicBezTo>
                  <a:close/>
                  <a:moveTo>
                    <a:pt x="140" y="168"/>
                  </a:moveTo>
                  <a:cubicBezTo>
                    <a:pt x="138" y="169"/>
                    <a:pt x="137" y="169"/>
                    <a:pt x="136" y="168"/>
                  </a:cubicBezTo>
                  <a:cubicBezTo>
                    <a:pt x="135" y="168"/>
                    <a:pt x="134" y="168"/>
                    <a:pt x="133" y="167"/>
                  </a:cubicBezTo>
                  <a:cubicBezTo>
                    <a:pt x="133" y="167"/>
                    <a:pt x="133" y="167"/>
                    <a:pt x="133" y="167"/>
                  </a:cubicBezTo>
                  <a:cubicBezTo>
                    <a:pt x="135" y="169"/>
                    <a:pt x="138" y="170"/>
                    <a:pt x="140" y="168"/>
                  </a:cubicBezTo>
                  <a:close/>
                  <a:moveTo>
                    <a:pt x="189" y="241"/>
                  </a:moveTo>
                  <a:cubicBezTo>
                    <a:pt x="187" y="238"/>
                    <a:pt x="185" y="235"/>
                    <a:pt x="180" y="234"/>
                  </a:cubicBezTo>
                  <a:cubicBezTo>
                    <a:pt x="182" y="235"/>
                    <a:pt x="184" y="236"/>
                    <a:pt x="185" y="237"/>
                  </a:cubicBezTo>
                  <a:cubicBezTo>
                    <a:pt x="187" y="239"/>
                    <a:pt x="188" y="240"/>
                    <a:pt x="189" y="241"/>
                  </a:cubicBezTo>
                  <a:close/>
                  <a:moveTo>
                    <a:pt x="155" y="16"/>
                  </a:moveTo>
                  <a:cubicBezTo>
                    <a:pt x="156" y="17"/>
                    <a:pt x="156" y="18"/>
                    <a:pt x="157" y="20"/>
                  </a:cubicBezTo>
                  <a:cubicBezTo>
                    <a:pt x="157" y="18"/>
                    <a:pt x="157" y="16"/>
                    <a:pt x="156" y="15"/>
                  </a:cubicBezTo>
                  <a:cubicBezTo>
                    <a:pt x="156" y="15"/>
                    <a:pt x="155" y="15"/>
                    <a:pt x="155" y="16"/>
                  </a:cubicBezTo>
                  <a:close/>
                  <a:moveTo>
                    <a:pt x="137" y="95"/>
                  </a:moveTo>
                  <a:cubicBezTo>
                    <a:pt x="137" y="95"/>
                    <a:pt x="137" y="94"/>
                    <a:pt x="137" y="94"/>
                  </a:cubicBezTo>
                  <a:cubicBezTo>
                    <a:pt x="134" y="95"/>
                    <a:pt x="131" y="95"/>
                    <a:pt x="129" y="95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1" y="96"/>
                    <a:pt x="134" y="95"/>
                    <a:pt x="136" y="95"/>
                  </a:cubicBezTo>
                  <a:cubicBezTo>
                    <a:pt x="136" y="95"/>
                    <a:pt x="137" y="95"/>
                    <a:pt x="137" y="95"/>
                  </a:cubicBezTo>
                  <a:close/>
                  <a:moveTo>
                    <a:pt x="125" y="155"/>
                  </a:moveTo>
                  <a:cubicBezTo>
                    <a:pt x="124" y="157"/>
                    <a:pt x="124" y="159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4" y="159"/>
                    <a:pt x="125" y="159"/>
                    <a:pt x="126" y="158"/>
                  </a:cubicBezTo>
                  <a:cubicBezTo>
                    <a:pt x="125" y="157"/>
                    <a:pt x="125" y="156"/>
                    <a:pt x="125" y="155"/>
                  </a:cubicBezTo>
                  <a:close/>
                  <a:moveTo>
                    <a:pt x="78" y="130"/>
                  </a:moveTo>
                  <a:cubicBezTo>
                    <a:pt x="78" y="127"/>
                    <a:pt x="78" y="125"/>
                    <a:pt x="78" y="122"/>
                  </a:cubicBezTo>
                  <a:cubicBezTo>
                    <a:pt x="77" y="124"/>
                    <a:pt x="77" y="128"/>
                    <a:pt x="78" y="130"/>
                  </a:cubicBezTo>
                  <a:close/>
                  <a:moveTo>
                    <a:pt x="100" y="111"/>
                  </a:move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3" y="109"/>
                    <a:pt x="104" y="108"/>
                  </a:cubicBezTo>
                  <a:cubicBezTo>
                    <a:pt x="105" y="108"/>
                    <a:pt x="105" y="107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3" y="108"/>
                    <a:pt x="102" y="109"/>
                    <a:pt x="100" y="111"/>
                  </a:cubicBezTo>
                  <a:close/>
                  <a:moveTo>
                    <a:pt x="74" y="136"/>
                  </a:moveTo>
                  <a:cubicBezTo>
                    <a:pt x="73" y="138"/>
                    <a:pt x="73" y="140"/>
                    <a:pt x="74" y="143"/>
                  </a:cubicBezTo>
                  <a:cubicBezTo>
                    <a:pt x="74" y="140"/>
                    <a:pt x="74" y="138"/>
                    <a:pt x="74" y="136"/>
                  </a:cubicBezTo>
                  <a:close/>
                  <a:moveTo>
                    <a:pt x="81" y="9"/>
                  </a:moveTo>
                  <a:cubicBezTo>
                    <a:pt x="81" y="9"/>
                    <a:pt x="81" y="9"/>
                    <a:pt x="81" y="9"/>
                  </a:cubicBezTo>
                  <a:cubicBezTo>
                    <a:pt x="80" y="10"/>
                    <a:pt x="80" y="10"/>
                    <a:pt x="80" y="11"/>
                  </a:cubicBezTo>
                  <a:cubicBezTo>
                    <a:pt x="81" y="12"/>
                    <a:pt x="81" y="12"/>
                    <a:pt x="82" y="12"/>
                  </a:cubicBezTo>
                  <a:cubicBezTo>
                    <a:pt x="82" y="11"/>
                    <a:pt x="81" y="10"/>
                    <a:pt x="81" y="9"/>
                  </a:cubicBezTo>
                  <a:close/>
                  <a:moveTo>
                    <a:pt x="219" y="186"/>
                  </a:moveTo>
                  <a:cubicBezTo>
                    <a:pt x="219" y="186"/>
                    <a:pt x="218" y="186"/>
                    <a:pt x="217" y="186"/>
                  </a:cubicBezTo>
                  <a:cubicBezTo>
                    <a:pt x="217" y="188"/>
                    <a:pt x="217" y="188"/>
                    <a:pt x="217" y="188"/>
                  </a:cubicBezTo>
                  <a:cubicBezTo>
                    <a:pt x="219" y="188"/>
                    <a:pt x="219" y="188"/>
                    <a:pt x="219" y="186"/>
                  </a:cubicBezTo>
                  <a:close/>
                  <a:moveTo>
                    <a:pt x="57" y="4"/>
                  </a:moveTo>
                  <a:cubicBezTo>
                    <a:pt x="54" y="5"/>
                    <a:pt x="52" y="6"/>
                    <a:pt x="50" y="8"/>
                  </a:cubicBezTo>
                  <a:cubicBezTo>
                    <a:pt x="52" y="8"/>
                    <a:pt x="55" y="6"/>
                    <a:pt x="57" y="4"/>
                  </a:cubicBezTo>
                  <a:close/>
                  <a:moveTo>
                    <a:pt x="173" y="200"/>
                  </a:moveTo>
                  <a:cubicBezTo>
                    <a:pt x="172" y="199"/>
                    <a:pt x="172" y="199"/>
                    <a:pt x="171" y="199"/>
                  </a:cubicBezTo>
                  <a:cubicBezTo>
                    <a:pt x="170" y="199"/>
                    <a:pt x="170" y="200"/>
                    <a:pt x="170" y="201"/>
                  </a:cubicBezTo>
                  <a:cubicBezTo>
                    <a:pt x="171" y="201"/>
                    <a:pt x="172" y="201"/>
                    <a:pt x="173" y="200"/>
                  </a:cubicBezTo>
                  <a:close/>
                  <a:moveTo>
                    <a:pt x="79" y="187"/>
                  </a:moveTo>
                  <a:cubicBezTo>
                    <a:pt x="79" y="187"/>
                    <a:pt x="80" y="187"/>
                    <a:pt x="80" y="187"/>
                  </a:cubicBezTo>
                  <a:cubicBezTo>
                    <a:pt x="81" y="186"/>
                    <a:pt x="81" y="186"/>
                    <a:pt x="81" y="185"/>
                  </a:cubicBezTo>
                  <a:cubicBezTo>
                    <a:pt x="80" y="185"/>
                    <a:pt x="79" y="186"/>
                    <a:pt x="78" y="186"/>
                  </a:cubicBezTo>
                  <a:cubicBezTo>
                    <a:pt x="78" y="187"/>
                    <a:pt x="79" y="187"/>
                    <a:pt x="79" y="187"/>
                  </a:cubicBezTo>
                  <a:close/>
                  <a:moveTo>
                    <a:pt x="130" y="208"/>
                  </a:moveTo>
                  <a:cubicBezTo>
                    <a:pt x="130" y="207"/>
                    <a:pt x="130" y="206"/>
                    <a:pt x="129" y="205"/>
                  </a:cubicBezTo>
                  <a:cubicBezTo>
                    <a:pt x="129" y="206"/>
                    <a:pt x="129" y="208"/>
                    <a:pt x="129" y="209"/>
                  </a:cubicBezTo>
                  <a:cubicBezTo>
                    <a:pt x="130" y="209"/>
                    <a:pt x="130" y="208"/>
                    <a:pt x="130" y="208"/>
                  </a:cubicBezTo>
                  <a:close/>
                  <a:moveTo>
                    <a:pt x="154" y="27"/>
                  </a:moveTo>
                  <a:cubicBezTo>
                    <a:pt x="155" y="27"/>
                    <a:pt x="155" y="27"/>
                    <a:pt x="155" y="27"/>
                  </a:cubicBezTo>
                  <a:cubicBezTo>
                    <a:pt x="156" y="26"/>
                    <a:pt x="156" y="25"/>
                    <a:pt x="156" y="24"/>
                  </a:cubicBezTo>
                  <a:cubicBezTo>
                    <a:pt x="155" y="25"/>
                    <a:pt x="155" y="25"/>
                    <a:pt x="155" y="26"/>
                  </a:cubicBezTo>
                  <a:cubicBezTo>
                    <a:pt x="155" y="26"/>
                    <a:pt x="155" y="27"/>
                    <a:pt x="154" y="27"/>
                  </a:cubicBezTo>
                  <a:close/>
                  <a:moveTo>
                    <a:pt x="218" y="192"/>
                  </a:moveTo>
                  <a:cubicBezTo>
                    <a:pt x="216" y="192"/>
                    <a:pt x="215" y="191"/>
                    <a:pt x="213" y="191"/>
                  </a:cubicBezTo>
                  <a:cubicBezTo>
                    <a:pt x="213" y="191"/>
                    <a:pt x="213" y="191"/>
                    <a:pt x="213" y="191"/>
                  </a:cubicBezTo>
                  <a:cubicBezTo>
                    <a:pt x="214" y="192"/>
                    <a:pt x="215" y="192"/>
                    <a:pt x="217" y="193"/>
                  </a:cubicBezTo>
                  <a:cubicBezTo>
                    <a:pt x="217" y="193"/>
                    <a:pt x="218" y="193"/>
                    <a:pt x="218" y="192"/>
                  </a:cubicBezTo>
                  <a:close/>
                  <a:moveTo>
                    <a:pt x="175" y="86"/>
                  </a:moveTo>
                  <a:cubicBezTo>
                    <a:pt x="175" y="86"/>
                    <a:pt x="175" y="86"/>
                    <a:pt x="175" y="86"/>
                  </a:cubicBezTo>
                  <a:cubicBezTo>
                    <a:pt x="176" y="85"/>
                    <a:pt x="177" y="84"/>
                    <a:pt x="178" y="84"/>
                  </a:cubicBezTo>
                  <a:cubicBezTo>
                    <a:pt x="177" y="84"/>
                    <a:pt x="177" y="84"/>
                    <a:pt x="176" y="85"/>
                  </a:cubicBezTo>
                  <a:cubicBezTo>
                    <a:pt x="175" y="85"/>
                    <a:pt x="174" y="85"/>
                    <a:pt x="174" y="86"/>
                  </a:cubicBezTo>
                  <a:cubicBezTo>
                    <a:pt x="174" y="86"/>
                    <a:pt x="175" y="86"/>
                    <a:pt x="175" y="86"/>
                  </a:cubicBezTo>
                  <a:close/>
                  <a:moveTo>
                    <a:pt x="72" y="10"/>
                  </a:moveTo>
                  <a:cubicBezTo>
                    <a:pt x="72" y="11"/>
                    <a:pt x="72" y="11"/>
                    <a:pt x="71" y="12"/>
                  </a:cubicBezTo>
                  <a:cubicBezTo>
                    <a:pt x="73" y="12"/>
                    <a:pt x="73" y="11"/>
                    <a:pt x="74" y="11"/>
                  </a:cubicBezTo>
                  <a:cubicBezTo>
                    <a:pt x="74" y="11"/>
                    <a:pt x="74" y="10"/>
                    <a:pt x="74" y="10"/>
                  </a:cubicBezTo>
                  <a:cubicBezTo>
                    <a:pt x="73" y="10"/>
                    <a:pt x="73" y="10"/>
                    <a:pt x="72" y="10"/>
                  </a:cubicBezTo>
                  <a:close/>
                  <a:moveTo>
                    <a:pt x="191" y="60"/>
                  </a:moveTo>
                  <a:cubicBezTo>
                    <a:pt x="191" y="59"/>
                    <a:pt x="191" y="59"/>
                    <a:pt x="191" y="59"/>
                  </a:cubicBezTo>
                  <a:cubicBezTo>
                    <a:pt x="191" y="58"/>
                    <a:pt x="191" y="58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1" y="57"/>
                    <a:pt x="190" y="56"/>
                    <a:pt x="190" y="55"/>
                  </a:cubicBezTo>
                  <a:cubicBezTo>
                    <a:pt x="190" y="57"/>
                    <a:pt x="191" y="58"/>
                    <a:pt x="191" y="60"/>
                  </a:cubicBezTo>
                  <a:close/>
                  <a:moveTo>
                    <a:pt x="155" y="9"/>
                  </a:moveTo>
                  <a:cubicBezTo>
                    <a:pt x="153" y="7"/>
                    <a:pt x="151" y="5"/>
                    <a:pt x="148" y="4"/>
                  </a:cubicBezTo>
                  <a:cubicBezTo>
                    <a:pt x="151" y="5"/>
                    <a:pt x="153" y="7"/>
                    <a:pt x="155" y="9"/>
                  </a:cubicBezTo>
                  <a:close/>
                  <a:moveTo>
                    <a:pt x="102" y="115"/>
                  </a:moveTo>
                  <a:cubicBezTo>
                    <a:pt x="100" y="117"/>
                    <a:pt x="100" y="117"/>
                    <a:pt x="100" y="119"/>
                  </a:cubicBezTo>
                  <a:cubicBezTo>
                    <a:pt x="101" y="118"/>
                    <a:pt x="101" y="117"/>
                    <a:pt x="102" y="116"/>
                  </a:cubicBezTo>
                  <a:cubicBezTo>
                    <a:pt x="102" y="116"/>
                    <a:pt x="102" y="115"/>
                    <a:pt x="102" y="115"/>
                  </a:cubicBezTo>
                  <a:close/>
                  <a:moveTo>
                    <a:pt x="44" y="262"/>
                  </a:moveTo>
                  <a:cubicBezTo>
                    <a:pt x="44" y="261"/>
                    <a:pt x="44" y="261"/>
                    <a:pt x="44" y="261"/>
                  </a:cubicBezTo>
                  <a:cubicBezTo>
                    <a:pt x="44" y="260"/>
                    <a:pt x="43" y="260"/>
                    <a:pt x="43" y="259"/>
                  </a:cubicBezTo>
                  <a:cubicBezTo>
                    <a:pt x="43" y="259"/>
                    <a:pt x="42" y="259"/>
                    <a:pt x="41" y="259"/>
                  </a:cubicBezTo>
                  <a:cubicBezTo>
                    <a:pt x="42" y="260"/>
                    <a:pt x="43" y="261"/>
                    <a:pt x="44" y="262"/>
                  </a:cubicBezTo>
                  <a:close/>
                  <a:moveTo>
                    <a:pt x="162" y="101"/>
                  </a:moveTo>
                  <a:cubicBezTo>
                    <a:pt x="164" y="101"/>
                    <a:pt x="166" y="100"/>
                    <a:pt x="168" y="100"/>
                  </a:cubicBezTo>
                  <a:cubicBezTo>
                    <a:pt x="166" y="100"/>
                    <a:pt x="164" y="100"/>
                    <a:pt x="163" y="100"/>
                  </a:cubicBezTo>
                  <a:cubicBezTo>
                    <a:pt x="163" y="100"/>
                    <a:pt x="163" y="100"/>
                    <a:pt x="162" y="101"/>
                  </a:cubicBezTo>
                  <a:close/>
                  <a:moveTo>
                    <a:pt x="127" y="180"/>
                  </a:moveTo>
                  <a:cubicBezTo>
                    <a:pt x="128" y="182"/>
                    <a:pt x="129" y="182"/>
                    <a:pt x="131" y="182"/>
                  </a:cubicBezTo>
                  <a:cubicBezTo>
                    <a:pt x="130" y="181"/>
                    <a:pt x="129" y="180"/>
                    <a:pt x="127" y="180"/>
                  </a:cubicBezTo>
                  <a:close/>
                  <a:moveTo>
                    <a:pt x="95" y="148"/>
                  </a:moveTo>
                  <a:cubicBezTo>
                    <a:pt x="95" y="147"/>
                    <a:pt x="94" y="145"/>
                    <a:pt x="94" y="143"/>
                  </a:cubicBezTo>
                  <a:cubicBezTo>
                    <a:pt x="94" y="143"/>
                    <a:pt x="94" y="143"/>
                    <a:pt x="93" y="143"/>
                  </a:cubicBezTo>
                  <a:cubicBezTo>
                    <a:pt x="93" y="144"/>
                    <a:pt x="93" y="144"/>
                    <a:pt x="93" y="145"/>
                  </a:cubicBezTo>
                  <a:cubicBezTo>
                    <a:pt x="94" y="146"/>
                    <a:pt x="94" y="147"/>
                    <a:pt x="95" y="148"/>
                  </a:cubicBezTo>
                  <a:close/>
                  <a:moveTo>
                    <a:pt x="99" y="155"/>
                  </a:moveTo>
                  <a:cubicBezTo>
                    <a:pt x="99" y="155"/>
                    <a:pt x="98" y="154"/>
                    <a:pt x="98" y="154"/>
                  </a:cubicBezTo>
                  <a:cubicBezTo>
                    <a:pt x="97" y="155"/>
                    <a:pt x="97" y="156"/>
                    <a:pt x="97" y="157"/>
                  </a:cubicBezTo>
                  <a:cubicBezTo>
                    <a:pt x="98" y="156"/>
                    <a:pt x="98" y="156"/>
                    <a:pt x="99" y="155"/>
                  </a:cubicBezTo>
                  <a:close/>
                  <a:moveTo>
                    <a:pt x="54" y="198"/>
                  </a:moveTo>
                  <a:cubicBezTo>
                    <a:pt x="54" y="198"/>
                    <a:pt x="53" y="197"/>
                    <a:pt x="53" y="197"/>
                  </a:cubicBezTo>
                  <a:cubicBezTo>
                    <a:pt x="53" y="198"/>
                    <a:pt x="52" y="199"/>
                    <a:pt x="52" y="200"/>
                  </a:cubicBezTo>
                  <a:cubicBezTo>
                    <a:pt x="53" y="199"/>
                    <a:pt x="54" y="199"/>
                    <a:pt x="54" y="198"/>
                  </a:cubicBezTo>
                  <a:close/>
                  <a:moveTo>
                    <a:pt x="132" y="60"/>
                  </a:moveTo>
                  <a:cubicBezTo>
                    <a:pt x="131" y="60"/>
                    <a:pt x="130" y="61"/>
                    <a:pt x="130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1" y="61"/>
                    <a:pt x="132" y="61"/>
                    <a:pt x="133" y="61"/>
                  </a:cubicBezTo>
                  <a:cubicBezTo>
                    <a:pt x="133" y="60"/>
                    <a:pt x="132" y="60"/>
                    <a:pt x="132" y="60"/>
                  </a:cubicBezTo>
                  <a:close/>
                  <a:moveTo>
                    <a:pt x="231" y="186"/>
                  </a:moveTo>
                  <a:cubicBezTo>
                    <a:pt x="231" y="186"/>
                    <a:pt x="231" y="186"/>
                    <a:pt x="231" y="186"/>
                  </a:cubicBezTo>
                  <a:cubicBezTo>
                    <a:pt x="230" y="187"/>
                    <a:pt x="229" y="189"/>
                    <a:pt x="228" y="190"/>
                  </a:cubicBezTo>
                  <a:cubicBezTo>
                    <a:pt x="227" y="190"/>
                    <a:pt x="228" y="191"/>
                    <a:pt x="228" y="191"/>
                  </a:cubicBezTo>
                  <a:cubicBezTo>
                    <a:pt x="229" y="189"/>
                    <a:pt x="230" y="188"/>
                    <a:pt x="231" y="186"/>
                  </a:cubicBezTo>
                  <a:close/>
                  <a:moveTo>
                    <a:pt x="184" y="89"/>
                  </a:moveTo>
                  <a:cubicBezTo>
                    <a:pt x="183" y="90"/>
                    <a:pt x="182" y="91"/>
                    <a:pt x="181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0"/>
                    <a:pt x="184" y="89"/>
                  </a:cubicBezTo>
                  <a:close/>
                  <a:moveTo>
                    <a:pt x="129" y="8"/>
                  </a:moveTo>
                  <a:cubicBezTo>
                    <a:pt x="128" y="8"/>
                    <a:pt x="128" y="9"/>
                    <a:pt x="127" y="9"/>
                  </a:cubicBezTo>
                  <a:cubicBezTo>
                    <a:pt x="128" y="9"/>
                    <a:pt x="129" y="9"/>
                    <a:pt x="130" y="9"/>
                  </a:cubicBezTo>
                  <a:cubicBezTo>
                    <a:pt x="130" y="9"/>
                    <a:pt x="129" y="8"/>
                    <a:pt x="129" y="8"/>
                  </a:cubicBezTo>
                  <a:close/>
                  <a:moveTo>
                    <a:pt x="123" y="70"/>
                  </a:moveTo>
                  <a:cubicBezTo>
                    <a:pt x="123" y="70"/>
                    <a:pt x="123" y="70"/>
                    <a:pt x="123" y="70"/>
                  </a:cubicBezTo>
                  <a:cubicBezTo>
                    <a:pt x="122" y="70"/>
                    <a:pt x="122" y="70"/>
                    <a:pt x="121" y="70"/>
                  </a:cubicBezTo>
                  <a:cubicBezTo>
                    <a:pt x="120" y="70"/>
                    <a:pt x="120" y="70"/>
                    <a:pt x="119" y="71"/>
                  </a:cubicBezTo>
                  <a:cubicBezTo>
                    <a:pt x="120" y="71"/>
                    <a:pt x="121" y="71"/>
                    <a:pt x="123" y="70"/>
                  </a:cubicBezTo>
                  <a:close/>
                  <a:moveTo>
                    <a:pt x="210" y="199"/>
                  </a:moveTo>
                  <a:cubicBezTo>
                    <a:pt x="211" y="199"/>
                    <a:pt x="212" y="199"/>
                    <a:pt x="213" y="199"/>
                  </a:cubicBezTo>
                  <a:cubicBezTo>
                    <a:pt x="213" y="199"/>
                    <a:pt x="213" y="199"/>
                    <a:pt x="212" y="199"/>
                  </a:cubicBezTo>
                  <a:cubicBezTo>
                    <a:pt x="212" y="198"/>
                    <a:pt x="211" y="198"/>
                    <a:pt x="210" y="198"/>
                  </a:cubicBezTo>
                  <a:cubicBezTo>
                    <a:pt x="210" y="198"/>
                    <a:pt x="210" y="198"/>
                    <a:pt x="210" y="199"/>
                  </a:cubicBezTo>
                  <a:close/>
                  <a:moveTo>
                    <a:pt x="105" y="167"/>
                  </a:moveTo>
                  <a:cubicBezTo>
                    <a:pt x="105" y="167"/>
                    <a:pt x="105" y="168"/>
                    <a:pt x="105" y="168"/>
                  </a:cubicBezTo>
                  <a:cubicBezTo>
                    <a:pt x="106" y="168"/>
                    <a:pt x="106" y="167"/>
                    <a:pt x="107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05" y="166"/>
                    <a:pt x="105" y="167"/>
                    <a:pt x="105" y="167"/>
                  </a:cubicBezTo>
                  <a:close/>
                  <a:moveTo>
                    <a:pt x="143" y="252"/>
                  </a:moveTo>
                  <a:cubicBezTo>
                    <a:pt x="142" y="253"/>
                    <a:pt x="142" y="254"/>
                    <a:pt x="143" y="255"/>
                  </a:cubicBezTo>
                  <a:cubicBezTo>
                    <a:pt x="143" y="255"/>
                    <a:pt x="143" y="255"/>
                    <a:pt x="143" y="254"/>
                  </a:cubicBezTo>
                  <a:cubicBezTo>
                    <a:pt x="143" y="254"/>
                    <a:pt x="143" y="253"/>
                    <a:pt x="143" y="252"/>
                  </a:cubicBezTo>
                  <a:close/>
                  <a:moveTo>
                    <a:pt x="224" y="176"/>
                  </a:moveTo>
                  <a:cubicBezTo>
                    <a:pt x="224" y="176"/>
                    <a:pt x="224" y="175"/>
                    <a:pt x="224" y="175"/>
                  </a:cubicBezTo>
                  <a:cubicBezTo>
                    <a:pt x="223" y="175"/>
                    <a:pt x="223" y="174"/>
                    <a:pt x="222" y="174"/>
                  </a:cubicBezTo>
                  <a:cubicBezTo>
                    <a:pt x="222" y="175"/>
                    <a:pt x="223" y="176"/>
                    <a:pt x="224" y="176"/>
                  </a:cubicBezTo>
                  <a:close/>
                  <a:moveTo>
                    <a:pt x="115" y="75"/>
                  </a:moveTo>
                  <a:cubicBezTo>
                    <a:pt x="115" y="75"/>
                    <a:pt x="115" y="75"/>
                    <a:pt x="115" y="75"/>
                  </a:cubicBezTo>
                  <a:cubicBezTo>
                    <a:pt x="116" y="75"/>
                    <a:pt x="118" y="74"/>
                    <a:pt x="119" y="73"/>
                  </a:cubicBezTo>
                  <a:cubicBezTo>
                    <a:pt x="118" y="73"/>
                    <a:pt x="117" y="73"/>
                    <a:pt x="116" y="74"/>
                  </a:cubicBezTo>
                  <a:cubicBezTo>
                    <a:pt x="116" y="75"/>
                    <a:pt x="115" y="75"/>
                    <a:pt x="115" y="75"/>
                  </a:cubicBezTo>
                  <a:close/>
                  <a:moveTo>
                    <a:pt x="23" y="140"/>
                  </a:moveTo>
                  <a:cubicBezTo>
                    <a:pt x="25" y="139"/>
                    <a:pt x="26" y="139"/>
                    <a:pt x="28" y="139"/>
                  </a:cubicBezTo>
                  <a:cubicBezTo>
                    <a:pt x="26" y="138"/>
                    <a:pt x="25" y="138"/>
                    <a:pt x="23" y="140"/>
                  </a:cubicBezTo>
                  <a:close/>
                  <a:moveTo>
                    <a:pt x="35" y="180"/>
                  </a:moveTo>
                  <a:cubicBezTo>
                    <a:pt x="37" y="180"/>
                    <a:pt x="41" y="177"/>
                    <a:pt x="42" y="176"/>
                  </a:cubicBezTo>
                  <a:cubicBezTo>
                    <a:pt x="41" y="177"/>
                    <a:pt x="40" y="177"/>
                    <a:pt x="38" y="178"/>
                  </a:cubicBezTo>
                  <a:cubicBezTo>
                    <a:pt x="37" y="179"/>
                    <a:pt x="36" y="179"/>
                    <a:pt x="35" y="180"/>
                  </a:cubicBezTo>
                  <a:close/>
                  <a:moveTo>
                    <a:pt x="133" y="29"/>
                  </a:moveTo>
                  <a:cubicBezTo>
                    <a:pt x="131" y="29"/>
                    <a:pt x="130" y="29"/>
                    <a:pt x="129" y="30"/>
                  </a:cubicBezTo>
                  <a:cubicBezTo>
                    <a:pt x="131" y="30"/>
                    <a:pt x="132" y="30"/>
                    <a:pt x="133" y="29"/>
                  </a:cubicBezTo>
                  <a:close/>
                  <a:moveTo>
                    <a:pt x="112" y="175"/>
                  </a:moveTo>
                  <a:cubicBezTo>
                    <a:pt x="113" y="175"/>
                    <a:pt x="113" y="174"/>
                    <a:pt x="113" y="174"/>
                  </a:cubicBezTo>
                  <a:cubicBezTo>
                    <a:pt x="113" y="174"/>
                    <a:pt x="113" y="173"/>
                    <a:pt x="112" y="173"/>
                  </a:cubicBezTo>
                  <a:cubicBezTo>
                    <a:pt x="112" y="173"/>
                    <a:pt x="112" y="173"/>
                    <a:pt x="112" y="173"/>
                  </a:cubicBezTo>
                  <a:cubicBezTo>
                    <a:pt x="111" y="174"/>
                    <a:pt x="111" y="174"/>
                    <a:pt x="111" y="175"/>
                  </a:cubicBezTo>
                  <a:cubicBezTo>
                    <a:pt x="112" y="175"/>
                    <a:pt x="112" y="175"/>
                    <a:pt x="112" y="175"/>
                  </a:cubicBezTo>
                  <a:close/>
                  <a:moveTo>
                    <a:pt x="218" y="191"/>
                  </a:moveTo>
                  <a:cubicBezTo>
                    <a:pt x="217" y="190"/>
                    <a:pt x="216" y="189"/>
                    <a:pt x="214" y="190"/>
                  </a:cubicBezTo>
                  <a:cubicBezTo>
                    <a:pt x="215" y="191"/>
                    <a:pt x="216" y="191"/>
                    <a:pt x="218" y="191"/>
                  </a:cubicBezTo>
                  <a:close/>
                  <a:moveTo>
                    <a:pt x="118" y="190"/>
                  </a:moveTo>
                  <a:cubicBezTo>
                    <a:pt x="117" y="189"/>
                    <a:pt x="117" y="189"/>
                    <a:pt x="116" y="188"/>
                  </a:cubicBezTo>
                  <a:cubicBezTo>
                    <a:pt x="116" y="188"/>
                    <a:pt x="115" y="188"/>
                    <a:pt x="115" y="188"/>
                  </a:cubicBezTo>
                  <a:cubicBezTo>
                    <a:pt x="115" y="189"/>
                    <a:pt x="115" y="189"/>
                    <a:pt x="116" y="189"/>
                  </a:cubicBezTo>
                  <a:cubicBezTo>
                    <a:pt x="117" y="190"/>
                    <a:pt x="118" y="190"/>
                    <a:pt x="118" y="190"/>
                  </a:cubicBezTo>
                  <a:close/>
                  <a:moveTo>
                    <a:pt x="156" y="22"/>
                  </a:moveTo>
                  <a:cubicBezTo>
                    <a:pt x="155" y="21"/>
                    <a:pt x="155" y="20"/>
                    <a:pt x="154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4" y="20"/>
                    <a:pt x="154" y="21"/>
                    <a:pt x="155" y="22"/>
                  </a:cubicBezTo>
                  <a:cubicBezTo>
                    <a:pt x="155" y="22"/>
                    <a:pt x="155" y="22"/>
                    <a:pt x="156" y="22"/>
                  </a:cubicBezTo>
                  <a:close/>
                  <a:moveTo>
                    <a:pt x="139" y="59"/>
                  </a:moveTo>
                  <a:cubicBezTo>
                    <a:pt x="137" y="59"/>
                    <a:pt x="136" y="59"/>
                    <a:pt x="135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6" y="60"/>
                    <a:pt x="137" y="60"/>
                    <a:pt x="137" y="61"/>
                  </a:cubicBezTo>
                  <a:cubicBezTo>
                    <a:pt x="138" y="60"/>
                    <a:pt x="138" y="60"/>
                    <a:pt x="139" y="59"/>
                  </a:cubicBezTo>
                  <a:close/>
                  <a:moveTo>
                    <a:pt x="93" y="117"/>
                  </a:moveTo>
                  <a:cubicBezTo>
                    <a:pt x="94" y="117"/>
                    <a:pt x="94" y="116"/>
                    <a:pt x="95" y="116"/>
                  </a:cubicBezTo>
                  <a:cubicBezTo>
                    <a:pt x="94" y="116"/>
                    <a:pt x="93" y="117"/>
                    <a:pt x="92" y="116"/>
                  </a:cubicBezTo>
                  <a:cubicBezTo>
                    <a:pt x="92" y="116"/>
                    <a:pt x="92" y="117"/>
                    <a:pt x="91" y="117"/>
                  </a:cubicBezTo>
                  <a:cubicBezTo>
                    <a:pt x="92" y="117"/>
                    <a:pt x="93" y="117"/>
                    <a:pt x="93" y="117"/>
                  </a:cubicBezTo>
                  <a:close/>
                  <a:moveTo>
                    <a:pt x="211" y="200"/>
                  </a:moveTo>
                  <a:cubicBezTo>
                    <a:pt x="211" y="200"/>
                    <a:pt x="211" y="200"/>
                    <a:pt x="211" y="200"/>
                  </a:cubicBezTo>
                  <a:cubicBezTo>
                    <a:pt x="210" y="200"/>
                    <a:pt x="210" y="200"/>
                    <a:pt x="209" y="200"/>
                  </a:cubicBezTo>
                  <a:cubicBezTo>
                    <a:pt x="209" y="200"/>
                    <a:pt x="208" y="201"/>
                    <a:pt x="209" y="201"/>
                  </a:cubicBezTo>
                  <a:cubicBezTo>
                    <a:pt x="210" y="201"/>
                    <a:pt x="210" y="201"/>
                    <a:pt x="211" y="200"/>
                  </a:cubicBezTo>
                  <a:close/>
                  <a:moveTo>
                    <a:pt x="194" y="187"/>
                  </a:moveTo>
                  <a:cubicBezTo>
                    <a:pt x="195" y="186"/>
                    <a:pt x="195" y="186"/>
                    <a:pt x="196" y="185"/>
                  </a:cubicBezTo>
                  <a:cubicBezTo>
                    <a:pt x="195" y="185"/>
                    <a:pt x="194" y="185"/>
                    <a:pt x="194" y="184"/>
                  </a:cubicBezTo>
                  <a:cubicBezTo>
                    <a:pt x="194" y="185"/>
                    <a:pt x="194" y="186"/>
                    <a:pt x="194" y="187"/>
                  </a:cubicBezTo>
                  <a:close/>
                  <a:moveTo>
                    <a:pt x="147" y="183"/>
                  </a:moveTo>
                  <a:cubicBezTo>
                    <a:pt x="147" y="183"/>
                    <a:pt x="146" y="183"/>
                    <a:pt x="146" y="183"/>
                  </a:cubicBezTo>
                  <a:cubicBezTo>
                    <a:pt x="146" y="183"/>
                    <a:pt x="145" y="184"/>
                    <a:pt x="145" y="185"/>
                  </a:cubicBezTo>
                  <a:cubicBezTo>
                    <a:pt x="145" y="185"/>
                    <a:pt x="145" y="185"/>
                    <a:pt x="145" y="185"/>
                  </a:cubicBezTo>
                  <a:cubicBezTo>
                    <a:pt x="146" y="185"/>
                    <a:pt x="146" y="184"/>
                    <a:pt x="147" y="183"/>
                  </a:cubicBezTo>
                  <a:close/>
                  <a:moveTo>
                    <a:pt x="64" y="191"/>
                  </a:moveTo>
                  <a:cubicBezTo>
                    <a:pt x="63" y="190"/>
                    <a:pt x="63" y="190"/>
                    <a:pt x="62" y="189"/>
                  </a:cubicBezTo>
                  <a:cubicBezTo>
                    <a:pt x="62" y="190"/>
                    <a:pt x="62" y="191"/>
                    <a:pt x="62" y="192"/>
                  </a:cubicBezTo>
                  <a:cubicBezTo>
                    <a:pt x="63" y="191"/>
                    <a:pt x="63" y="191"/>
                    <a:pt x="64" y="191"/>
                  </a:cubicBezTo>
                  <a:close/>
                  <a:moveTo>
                    <a:pt x="206" y="185"/>
                  </a:moveTo>
                  <a:cubicBezTo>
                    <a:pt x="206" y="185"/>
                    <a:pt x="207" y="185"/>
                    <a:pt x="207" y="185"/>
                  </a:cubicBezTo>
                  <a:cubicBezTo>
                    <a:pt x="207" y="184"/>
                    <a:pt x="207" y="184"/>
                    <a:pt x="207" y="183"/>
                  </a:cubicBezTo>
                  <a:cubicBezTo>
                    <a:pt x="207" y="183"/>
                    <a:pt x="206" y="183"/>
                    <a:pt x="206" y="183"/>
                  </a:cubicBezTo>
                  <a:cubicBezTo>
                    <a:pt x="206" y="184"/>
                    <a:pt x="206" y="184"/>
                    <a:pt x="206" y="185"/>
                  </a:cubicBezTo>
                  <a:close/>
                  <a:moveTo>
                    <a:pt x="71" y="6"/>
                  </a:moveTo>
                  <a:cubicBezTo>
                    <a:pt x="70" y="6"/>
                    <a:pt x="69" y="7"/>
                    <a:pt x="69" y="8"/>
                  </a:cubicBezTo>
                  <a:cubicBezTo>
                    <a:pt x="69" y="8"/>
                    <a:pt x="70" y="8"/>
                    <a:pt x="70" y="8"/>
                  </a:cubicBezTo>
                  <a:cubicBezTo>
                    <a:pt x="71" y="7"/>
                    <a:pt x="71" y="7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lose/>
                  <a:moveTo>
                    <a:pt x="222" y="192"/>
                  </a:moveTo>
                  <a:cubicBezTo>
                    <a:pt x="223" y="193"/>
                    <a:pt x="224" y="193"/>
                    <a:pt x="225" y="192"/>
                  </a:cubicBezTo>
                  <a:cubicBezTo>
                    <a:pt x="224" y="191"/>
                    <a:pt x="223" y="192"/>
                    <a:pt x="222" y="192"/>
                  </a:cubicBezTo>
                  <a:close/>
                  <a:moveTo>
                    <a:pt x="125" y="13"/>
                  </a:moveTo>
                  <a:cubicBezTo>
                    <a:pt x="126" y="12"/>
                    <a:pt x="127" y="12"/>
                    <a:pt x="128" y="12"/>
                  </a:cubicBezTo>
                  <a:cubicBezTo>
                    <a:pt x="127" y="12"/>
                    <a:pt x="125" y="11"/>
                    <a:pt x="125" y="13"/>
                  </a:cubicBezTo>
                  <a:close/>
                  <a:moveTo>
                    <a:pt x="55" y="266"/>
                  </a:moveTo>
                  <a:cubicBezTo>
                    <a:pt x="55" y="267"/>
                    <a:pt x="56" y="267"/>
                    <a:pt x="57" y="268"/>
                  </a:cubicBezTo>
                  <a:cubicBezTo>
                    <a:pt x="57" y="266"/>
                    <a:pt x="56" y="266"/>
                    <a:pt x="55" y="266"/>
                  </a:cubicBezTo>
                  <a:close/>
                  <a:moveTo>
                    <a:pt x="191" y="265"/>
                  </a:moveTo>
                  <a:cubicBezTo>
                    <a:pt x="192" y="264"/>
                    <a:pt x="193" y="263"/>
                    <a:pt x="192" y="261"/>
                  </a:cubicBezTo>
                  <a:cubicBezTo>
                    <a:pt x="192" y="263"/>
                    <a:pt x="192" y="264"/>
                    <a:pt x="191" y="265"/>
                  </a:cubicBezTo>
                  <a:close/>
                  <a:moveTo>
                    <a:pt x="176" y="256"/>
                  </a:moveTo>
                  <a:cubicBezTo>
                    <a:pt x="177" y="255"/>
                    <a:pt x="177" y="254"/>
                    <a:pt x="177" y="253"/>
                  </a:cubicBezTo>
                  <a:cubicBezTo>
                    <a:pt x="177" y="253"/>
                    <a:pt x="177" y="253"/>
                    <a:pt x="177" y="253"/>
                  </a:cubicBezTo>
                  <a:cubicBezTo>
                    <a:pt x="176" y="254"/>
                    <a:pt x="176" y="255"/>
                    <a:pt x="176" y="256"/>
                  </a:cubicBezTo>
                  <a:close/>
                  <a:moveTo>
                    <a:pt x="77" y="188"/>
                  </a:moveTo>
                  <a:cubicBezTo>
                    <a:pt x="77" y="188"/>
                    <a:pt x="76" y="187"/>
                    <a:pt x="76" y="187"/>
                  </a:cubicBezTo>
                  <a:cubicBezTo>
                    <a:pt x="75" y="188"/>
                    <a:pt x="75" y="188"/>
                    <a:pt x="76" y="188"/>
                  </a:cubicBezTo>
                  <a:cubicBezTo>
                    <a:pt x="76" y="189"/>
                    <a:pt x="76" y="188"/>
                    <a:pt x="77" y="188"/>
                  </a:cubicBezTo>
                  <a:close/>
                  <a:moveTo>
                    <a:pt x="172" y="88"/>
                  </a:moveTo>
                  <a:cubicBezTo>
                    <a:pt x="172" y="88"/>
                    <a:pt x="172" y="88"/>
                    <a:pt x="172" y="88"/>
                  </a:cubicBezTo>
                  <a:cubicBezTo>
                    <a:pt x="172" y="89"/>
                    <a:pt x="173" y="89"/>
                    <a:pt x="174" y="89"/>
                  </a:cubicBezTo>
                  <a:cubicBezTo>
                    <a:pt x="174" y="89"/>
                    <a:pt x="174" y="88"/>
                    <a:pt x="174" y="88"/>
                  </a:cubicBezTo>
                  <a:cubicBezTo>
                    <a:pt x="173" y="88"/>
                    <a:pt x="172" y="88"/>
                    <a:pt x="172" y="88"/>
                  </a:cubicBezTo>
                  <a:close/>
                  <a:moveTo>
                    <a:pt x="55" y="207"/>
                  </a:moveTo>
                  <a:cubicBezTo>
                    <a:pt x="53" y="208"/>
                    <a:pt x="52" y="209"/>
                    <a:pt x="53" y="210"/>
                  </a:cubicBezTo>
                  <a:cubicBezTo>
                    <a:pt x="53" y="209"/>
                    <a:pt x="54" y="208"/>
                    <a:pt x="55" y="207"/>
                  </a:cubicBezTo>
                  <a:close/>
                  <a:moveTo>
                    <a:pt x="107" y="158"/>
                  </a:moveTo>
                  <a:cubicBezTo>
                    <a:pt x="107" y="159"/>
                    <a:pt x="107" y="159"/>
                    <a:pt x="107" y="159"/>
                  </a:cubicBezTo>
                  <a:cubicBezTo>
                    <a:pt x="107" y="160"/>
                    <a:pt x="107" y="160"/>
                    <a:pt x="108" y="160"/>
                  </a:cubicBezTo>
                  <a:cubicBezTo>
                    <a:pt x="108" y="159"/>
                    <a:pt x="108" y="159"/>
                    <a:pt x="107" y="158"/>
                  </a:cubicBezTo>
                  <a:close/>
                  <a:moveTo>
                    <a:pt x="169" y="65"/>
                  </a:moveTo>
                  <a:cubicBezTo>
                    <a:pt x="169" y="67"/>
                    <a:pt x="170" y="68"/>
                    <a:pt x="171" y="68"/>
                  </a:cubicBezTo>
                  <a:cubicBezTo>
                    <a:pt x="170" y="67"/>
                    <a:pt x="170" y="66"/>
                    <a:pt x="169" y="65"/>
                  </a:cubicBezTo>
                  <a:close/>
                  <a:moveTo>
                    <a:pt x="126" y="196"/>
                  </a:moveTo>
                  <a:cubicBezTo>
                    <a:pt x="127" y="197"/>
                    <a:pt x="127" y="197"/>
                    <a:pt x="128" y="198"/>
                  </a:cubicBezTo>
                  <a:cubicBezTo>
                    <a:pt x="128" y="197"/>
                    <a:pt x="127" y="196"/>
                    <a:pt x="126" y="196"/>
                  </a:cubicBezTo>
                  <a:close/>
                  <a:moveTo>
                    <a:pt x="56" y="201"/>
                  </a:moveTo>
                  <a:cubicBezTo>
                    <a:pt x="56" y="202"/>
                    <a:pt x="55" y="202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6" y="203"/>
                    <a:pt x="56" y="202"/>
                    <a:pt x="57" y="202"/>
                  </a:cubicBezTo>
                  <a:cubicBezTo>
                    <a:pt x="57" y="202"/>
                    <a:pt x="57" y="201"/>
                    <a:pt x="56" y="201"/>
                  </a:cubicBezTo>
                  <a:close/>
                  <a:moveTo>
                    <a:pt x="77" y="151"/>
                  </a:moveTo>
                  <a:cubicBezTo>
                    <a:pt x="77" y="153"/>
                    <a:pt x="77" y="155"/>
                    <a:pt x="78" y="155"/>
                  </a:cubicBezTo>
                  <a:cubicBezTo>
                    <a:pt x="78" y="154"/>
                    <a:pt x="77" y="153"/>
                    <a:pt x="77" y="151"/>
                  </a:cubicBezTo>
                  <a:close/>
                  <a:moveTo>
                    <a:pt x="122" y="98"/>
                  </a:moveTo>
                  <a:cubicBezTo>
                    <a:pt x="122" y="98"/>
                    <a:pt x="122" y="97"/>
                    <a:pt x="123" y="97"/>
                  </a:cubicBezTo>
                  <a:cubicBezTo>
                    <a:pt x="122" y="97"/>
                    <a:pt x="121" y="97"/>
                    <a:pt x="120" y="97"/>
                  </a:cubicBezTo>
                  <a:cubicBezTo>
                    <a:pt x="121" y="98"/>
                    <a:pt x="121" y="98"/>
                    <a:pt x="122" y="98"/>
                  </a:cubicBezTo>
                  <a:close/>
                  <a:moveTo>
                    <a:pt x="89" y="133"/>
                  </a:moveTo>
                  <a:cubicBezTo>
                    <a:pt x="90" y="130"/>
                    <a:pt x="90" y="130"/>
                    <a:pt x="90" y="129"/>
                  </a:cubicBezTo>
                  <a:cubicBezTo>
                    <a:pt x="90" y="130"/>
                    <a:pt x="89" y="131"/>
                    <a:pt x="89" y="133"/>
                  </a:cubicBezTo>
                  <a:close/>
                  <a:moveTo>
                    <a:pt x="84" y="189"/>
                  </a:moveTo>
                  <a:cubicBezTo>
                    <a:pt x="85" y="189"/>
                    <a:pt x="86" y="189"/>
                    <a:pt x="87" y="189"/>
                  </a:cubicBezTo>
                  <a:cubicBezTo>
                    <a:pt x="87" y="189"/>
                    <a:pt x="87" y="188"/>
                    <a:pt x="87" y="188"/>
                  </a:cubicBezTo>
                  <a:cubicBezTo>
                    <a:pt x="86" y="188"/>
                    <a:pt x="85" y="189"/>
                    <a:pt x="84" y="189"/>
                  </a:cubicBezTo>
                  <a:close/>
                  <a:moveTo>
                    <a:pt x="90" y="177"/>
                  </a:moveTo>
                  <a:cubicBezTo>
                    <a:pt x="91" y="178"/>
                    <a:pt x="91" y="178"/>
                    <a:pt x="91" y="178"/>
                  </a:cubicBezTo>
                  <a:cubicBezTo>
                    <a:pt x="92" y="178"/>
                    <a:pt x="92" y="177"/>
                    <a:pt x="93" y="177"/>
                  </a:cubicBezTo>
                  <a:cubicBezTo>
                    <a:pt x="93" y="177"/>
                    <a:pt x="93" y="177"/>
                    <a:pt x="93" y="177"/>
                  </a:cubicBezTo>
                  <a:cubicBezTo>
                    <a:pt x="92" y="177"/>
                    <a:pt x="91" y="177"/>
                    <a:pt x="90" y="177"/>
                  </a:cubicBezTo>
                  <a:close/>
                  <a:moveTo>
                    <a:pt x="46" y="206"/>
                  </a:moveTo>
                  <a:cubicBezTo>
                    <a:pt x="46" y="207"/>
                    <a:pt x="46" y="208"/>
                    <a:pt x="47" y="209"/>
                  </a:cubicBezTo>
                  <a:cubicBezTo>
                    <a:pt x="47" y="208"/>
                    <a:pt x="47" y="208"/>
                    <a:pt x="47" y="207"/>
                  </a:cubicBezTo>
                  <a:cubicBezTo>
                    <a:pt x="47" y="207"/>
                    <a:pt x="47" y="207"/>
                    <a:pt x="46" y="206"/>
                  </a:cubicBezTo>
                  <a:close/>
                  <a:moveTo>
                    <a:pt x="179" y="86"/>
                  </a:moveTo>
                  <a:cubicBezTo>
                    <a:pt x="178" y="86"/>
                    <a:pt x="177" y="87"/>
                    <a:pt x="177" y="88"/>
                  </a:cubicBezTo>
                  <a:cubicBezTo>
                    <a:pt x="178" y="87"/>
                    <a:pt x="178" y="87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lose/>
                  <a:moveTo>
                    <a:pt x="164" y="275"/>
                  </a:moveTo>
                  <a:cubicBezTo>
                    <a:pt x="165" y="276"/>
                    <a:pt x="166" y="276"/>
                    <a:pt x="167" y="276"/>
                  </a:cubicBezTo>
                  <a:cubicBezTo>
                    <a:pt x="166" y="276"/>
                    <a:pt x="165" y="276"/>
                    <a:pt x="164" y="275"/>
                  </a:cubicBezTo>
                  <a:close/>
                  <a:moveTo>
                    <a:pt x="212" y="190"/>
                  </a:moveTo>
                  <a:cubicBezTo>
                    <a:pt x="212" y="190"/>
                    <a:pt x="212" y="190"/>
                    <a:pt x="212" y="190"/>
                  </a:cubicBezTo>
                  <a:cubicBezTo>
                    <a:pt x="211" y="189"/>
                    <a:pt x="211" y="189"/>
                    <a:pt x="210" y="189"/>
                  </a:cubicBezTo>
                  <a:cubicBezTo>
                    <a:pt x="211" y="190"/>
                    <a:pt x="211" y="190"/>
                    <a:pt x="212" y="190"/>
                  </a:cubicBezTo>
                  <a:close/>
                  <a:moveTo>
                    <a:pt x="21" y="137"/>
                  </a:moveTo>
                  <a:cubicBezTo>
                    <a:pt x="23" y="136"/>
                    <a:pt x="24" y="136"/>
                    <a:pt x="25" y="136"/>
                  </a:cubicBezTo>
                  <a:cubicBezTo>
                    <a:pt x="23" y="136"/>
                    <a:pt x="22" y="136"/>
                    <a:pt x="21" y="137"/>
                  </a:cubicBezTo>
                  <a:close/>
                  <a:moveTo>
                    <a:pt x="46" y="221"/>
                  </a:moveTo>
                  <a:cubicBezTo>
                    <a:pt x="45" y="221"/>
                    <a:pt x="45" y="222"/>
                    <a:pt x="45" y="223"/>
                  </a:cubicBezTo>
                  <a:cubicBezTo>
                    <a:pt x="46" y="222"/>
                    <a:pt x="46" y="221"/>
                    <a:pt x="46" y="221"/>
                  </a:cubicBezTo>
                  <a:close/>
                  <a:moveTo>
                    <a:pt x="124" y="192"/>
                  </a:moveTo>
                  <a:cubicBezTo>
                    <a:pt x="124" y="192"/>
                    <a:pt x="124" y="192"/>
                    <a:pt x="123" y="192"/>
                  </a:cubicBezTo>
                  <a:cubicBezTo>
                    <a:pt x="124" y="193"/>
                    <a:pt x="124" y="194"/>
                    <a:pt x="126" y="194"/>
                  </a:cubicBezTo>
                  <a:cubicBezTo>
                    <a:pt x="125" y="193"/>
                    <a:pt x="124" y="192"/>
                    <a:pt x="124" y="192"/>
                  </a:cubicBezTo>
                  <a:close/>
                  <a:moveTo>
                    <a:pt x="39" y="143"/>
                  </a:moveTo>
                  <a:cubicBezTo>
                    <a:pt x="39" y="143"/>
                    <a:pt x="39" y="143"/>
                    <a:pt x="39" y="143"/>
                  </a:cubicBezTo>
                  <a:cubicBezTo>
                    <a:pt x="40" y="144"/>
                    <a:pt x="40" y="145"/>
                    <a:pt x="41" y="146"/>
                  </a:cubicBezTo>
                  <a:cubicBezTo>
                    <a:pt x="41" y="145"/>
                    <a:pt x="40" y="144"/>
                    <a:pt x="39" y="143"/>
                  </a:cubicBezTo>
                  <a:close/>
                  <a:moveTo>
                    <a:pt x="162" y="174"/>
                  </a:moveTo>
                  <a:cubicBezTo>
                    <a:pt x="162" y="173"/>
                    <a:pt x="162" y="172"/>
                    <a:pt x="162" y="171"/>
                  </a:cubicBezTo>
                  <a:cubicBezTo>
                    <a:pt x="161" y="172"/>
                    <a:pt x="161" y="172"/>
                    <a:pt x="161" y="173"/>
                  </a:cubicBezTo>
                  <a:cubicBezTo>
                    <a:pt x="161" y="173"/>
                    <a:pt x="161" y="173"/>
                    <a:pt x="162" y="174"/>
                  </a:cubicBezTo>
                  <a:close/>
                  <a:moveTo>
                    <a:pt x="110" y="159"/>
                  </a:moveTo>
                  <a:cubicBezTo>
                    <a:pt x="110" y="160"/>
                    <a:pt x="110" y="160"/>
                    <a:pt x="110" y="160"/>
                  </a:cubicBezTo>
                  <a:cubicBezTo>
                    <a:pt x="111" y="160"/>
                    <a:pt x="111" y="160"/>
                    <a:pt x="112" y="159"/>
                  </a:cubicBezTo>
                  <a:cubicBezTo>
                    <a:pt x="111" y="159"/>
                    <a:pt x="111" y="159"/>
                    <a:pt x="110" y="159"/>
                  </a:cubicBezTo>
                  <a:close/>
                  <a:moveTo>
                    <a:pt x="100" y="159"/>
                  </a:moveTo>
                  <a:cubicBezTo>
                    <a:pt x="100" y="159"/>
                    <a:pt x="99" y="159"/>
                    <a:pt x="99" y="160"/>
                  </a:cubicBezTo>
                  <a:cubicBezTo>
                    <a:pt x="99" y="160"/>
                    <a:pt x="99" y="161"/>
                    <a:pt x="100" y="161"/>
                  </a:cubicBezTo>
                  <a:cubicBezTo>
                    <a:pt x="100" y="160"/>
                    <a:pt x="100" y="160"/>
                    <a:pt x="100" y="159"/>
                  </a:cubicBezTo>
                  <a:close/>
                  <a:moveTo>
                    <a:pt x="76" y="74"/>
                  </a:moveTo>
                  <a:cubicBezTo>
                    <a:pt x="77" y="73"/>
                    <a:pt x="77" y="72"/>
                    <a:pt x="77" y="71"/>
                  </a:cubicBezTo>
                  <a:cubicBezTo>
                    <a:pt x="76" y="73"/>
                    <a:pt x="76" y="73"/>
                    <a:pt x="76" y="74"/>
                  </a:cubicBezTo>
                  <a:close/>
                  <a:moveTo>
                    <a:pt x="112" y="103"/>
                  </a:moveTo>
                  <a:cubicBezTo>
                    <a:pt x="112" y="103"/>
                    <a:pt x="112" y="104"/>
                    <a:pt x="112" y="104"/>
                  </a:cubicBezTo>
                  <a:cubicBezTo>
                    <a:pt x="113" y="104"/>
                    <a:pt x="114" y="103"/>
                    <a:pt x="114" y="102"/>
                  </a:cubicBezTo>
                  <a:cubicBezTo>
                    <a:pt x="114" y="103"/>
                    <a:pt x="113" y="103"/>
                    <a:pt x="112" y="103"/>
                  </a:cubicBezTo>
                  <a:close/>
                  <a:moveTo>
                    <a:pt x="219" y="174"/>
                  </a:moveTo>
                  <a:cubicBezTo>
                    <a:pt x="219" y="175"/>
                    <a:pt x="219" y="175"/>
                    <a:pt x="218" y="176"/>
                  </a:cubicBezTo>
                  <a:cubicBezTo>
                    <a:pt x="219" y="176"/>
                    <a:pt x="220" y="176"/>
                    <a:pt x="220" y="175"/>
                  </a:cubicBezTo>
                  <a:cubicBezTo>
                    <a:pt x="220" y="175"/>
                    <a:pt x="219" y="175"/>
                    <a:pt x="219" y="174"/>
                  </a:cubicBezTo>
                  <a:close/>
                  <a:moveTo>
                    <a:pt x="133" y="181"/>
                  </a:moveTo>
                  <a:cubicBezTo>
                    <a:pt x="132" y="180"/>
                    <a:pt x="131" y="180"/>
                    <a:pt x="130" y="179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30" y="180"/>
                    <a:pt x="132" y="181"/>
                    <a:pt x="133" y="181"/>
                  </a:cubicBezTo>
                  <a:close/>
                  <a:moveTo>
                    <a:pt x="86" y="184"/>
                  </a:moveTo>
                  <a:cubicBezTo>
                    <a:pt x="85" y="184"/>
                    <a:pt x="85" y="184"/>
                    <a:pt x="85" y="185"/>
                  </a:cubicBezTo>
                  <a:cubicBezTo>
                    <a:pt x="86" y="185"/>
                    <a:pt x="86" y="185"/>
                    <a:pt x="86" y="184"/>
                  </a:cubicBezTo>
                  <a:close/>
                  <a:moveTo>
                    <a:pt x="124" y="27"/>
                  </a:moveTo>
                  <a:cubicBezTo>
                    <a:pt x="125" y="28"/>
                    <a:pt x="125" y="28"/>
                    <a:pt x="126" y="28"/>
                  </a:cubicBezTo>
                  <a:cubicBezTo>
                    <a:pt x="126" y="28"/>
                    <a:pt x="125" y="27"/>
                    <a:pt x="124" y="27"/>
                  </a:cubicBezTo>
                  <a:close/>
                  <a:moveTo>
                    <a:pt x="190" y="196"/>
                  </a:moveTo>
                  <a:cubicBezTo>
                    <a:pt x="190" y="196"/>
                    <a:pt x="190" y="196"/>
                    <a:pt x="190" y="196"/>
                  </a:cubicBezTo>
                  <a:cubicBezTo>
                    <a:pt x="190" y="195"/>
                    <a:pt x="189" y="194"/>
                    <a:pt x="189" y="193"/>
                  </a:cubicBezTo>
                  <a:cubicBezTo>
                    <a:pt x="189" y="193"/>
                    <a:pt x="189" y="195"/>
                    <a:pt x="190" y="196"/>
                  </a:cubicBezTo>
                  <a:close/>
                  <a:moveTo>
                    <a:pt x="220" y="167"/>
                  </a:moveTo>
                  <a:cubicBezTo>
                    <a:pt x="219" y="167"/>
                    <a:pt x="219" y="167"/>
                    <a:pt x="218" y="167"/>
                  </a:cubicBezTo>
                  <a:cubicBezTo>
                    <a:pt x="218" y="167"/>
                    <a:pt x="218" y="168"/>
                    <a:pt x="219" y="168"/>
                  </a:cubicBezTo>
                  <a:cubicBezTo>
                    <a:pt x="219" y="168"/>
                    <a:pt x="219" y="167"/>
                    <a:pt x="220" y="167"/>
                  </a:cubicBezTo>
                  <a:close/>
                  <a:moveTo>
                    <a:pt x="164" y="241"/>
                  </a:moveTo>
                  <a:cubicBezTo>
                    <a:pt x="165" y="240"/>
                    <a:pt x="166" y="240"/>
                    <a:pt x="167" y="239"/>
                  </a:cubicBezTo>
                  <a:cubicBezTo>
                    <a:pt x="166" y="239"/>
                    <a:pt x="165" y="240"/>
                    <a:pt x="164" y="241"/>
                  </a:cubicBezTo>
                  <a:close/>
                  <a:moveTo>
                    <a:pt x="142" y="49"/>
                  </a:moveTo>
                  <a:cubicBezTo>
                    <a:pt x="142" y="49"/>
                    <a:pt x="142" y="49"/>
                    <a:pt x="142" y="49"/>
                  </a:cubicBezTo>
                  <a:cubicBezTo>
                    <a:pt x="141" y="49"/>
                    <a:pt x="140" y="50"/>
                    <a:pt x="140" y="50"/>
                  </a:cubicBezTo>
                  <a:cubicBezTo>
                    <a:pt x="140" y="50"/>
                    <a:pt x="140" y="50"/>
                    <a:pt x="140" y="51"/>
                  </a:cubicBezTo>
                  <a:cubicBezTo>
                    <a:pt x="141" y="50"/>
                    <a:pt x="141" y="49"/>
                    <a:pt x="142" y="49"/>
                  </a:cubicBezTo>
                  <a:close/>
                  <a:moveTo>
                    <a:pt x="140" y="181"/>
                  </a:moveTo>
                  <a:cubicBezTo>
                    <a:pt x="140" y="181"/>
                    <a:pt x="140" y="181"/>
                    <a:pt x="140" y="181"/>
                  </a:cubicBezTo>
                  <a:cubicBezTo>
                    <a:pt x="141" y="181"/>
                    <a:pt x="141" y="180"/>
                    <a:pt x="141" y="180"/>
                  </a:cubicBezTo>
                  <a:cubicBezTo>
                    <a:pt x="141" y="180"/>
                    <a:pt x="141" y="179"/>
                    <a:pt x="140" y="179"/>
                  </a:cubicBezTo>
                  <a:cubicBezTo>
                    <a:pt x="140" y="180"/>
                    <a:pt x="140" y="180"/>
                    <a:pt x="140" y="181"/>
                  </a:cubicBezTo>
                  <a:close/>
                  <a:moveTo>
                    <a:pt x="138" y="100"/>
                  </a:moveTo>
                  <a:cubicBezTo>
                    <a:pt x="139" y="100"/>
                    <a:pt x="140" y="100"/>
                    <a:pt x="141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0" y="100"/>
                    <a:pt x="139" y="100"/>
                    <a:pt x="138" y="100"/>
                  </a:cubicBezTo>
                  <a:close/>
                  <a:moveTo>
                    <a:pt x="136" y="235"/>
                  </a:moveTo>
                  <a:cubicBezTo>
                    <a:pt x="137" y="234"/>
                    <a:pt x="137" y="234"/>
                    <a:pt x="137" y="233"/>
                  </a:cubicBezTo>
                  <a:cubicBezTo>
                    <a:pt x="137" y="233"/>
                    <a:pt x="136" y="234"/>
                    <a:pt x="136" y="235"/>
                  </a:cubicBezTo>
                  <a:close/>
                  <a:moveTo>
                    <a:pt x="187" y="189"/>
                  </a:moveTo>
                  <a:cubicBezTo>
                    <a:pt x="187" y="189"/>
                    <a:pt x="187" y="189"/>
                    <a:pt x="187" y="189"/>
                  </a:cubicBezTo>
                  <a:cubicBezTo>
                    <a:pt x="188" y="190"/>
                    <a:pt x="188" y="190"/>
                    <a:pt x="188" y="191"/>
                  </a:cubicBezTo>
                  <a:cubicBezTo>
                    <a:pt x="188" y="191"/>
                    <a:pt x="189" y="190"/>
                    <a:pt x="189" y="190"/>
                  </a:cubicBezTo>
                  <a:cubicBezTo>
                    <a:pt x="188" y="190"/>
                    <a:pt x="188" y="189"/>
                    <a:pt x="187" y="189"/>
                  </a:cubicBezTo>
                  <a:close/>
                  <a:moveTo>
                    <a:pt x="213" y="183"/>
                  </a:moveTo>
                  <a:cubicBezTo>
                    <a:pt x="213" y="182"/>
                    <a:pt x="213" y="182"/>
                    <a:pt x="213" y="181"/>
                  </a:cubicBezTo>
                  <a:cubicBezTo>
                    <a:pt x="213" y="181"/>
                    <a:pt x="213" y="181"/>
                    <a:pt x="213" y="181"/>
                  </a:cubicBezTo>
                  <a:cubicBezTo>
                    <a:pt x="213" y="181"/>
                    <a:pt x="212" y="182"/>
                    <a:pt x="212" y="182"/>
                  </a:cubicBezTo>
                  <a:cubicBezTo>
                    <a:pt x="212" y="182"/>
                    <a:pt x="212" y="183"/>
                    <a:pt x="213" y="183"/>
                  </a:cubicBezTo>
                  <a:close/>
                  <a:moveTo>
                    <a:pt x="145" y="178"/>
                  </a:moveTo>
                  <a:cubicBezTo>
                    <a:pt x="145" y="178"/>
                    <a:pt x="145" y="179"/>
                    <a:pt x="145" y="179"/>
                  </a:cubicBezTo>
                  <a:cubicBezTo>
                    <a:pt x="145" y="178"/>
                    <a:pt x="145" y="178"/>
                    <a:pt x="145" y="177"/>
                  </a:cubicBezTo>
                  <a:cubicBezTo>
                    <a:pt x="145" y="177"/>
                    <a:pt x="145" y="177"/>
                    <a:pt x="145" y="178"/>
                  </a:cubicBezTo>
                  <a:close/>
                  <a:moveTo>
                    <a:pt x="45" y="244"/>
                  </a:moveTo>
                  <a:cubicBezTo>
                    <a:pt x="45" y="244"/>
                    <a:pt x="45" y="244"/>
                    <a:pt x="45" y="244"/>
                  </a:cubicBezTo>
                  <a:cubicBezTo>
                    <a:pt x="45" y="243"/>
                    <a:pt x="45" y="243"/>
                    <a:pt x="45" y="24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5" y="243"/>
                    <a:pt x="45" y="243"/>
                    <a:pt x="45" y="244"/>
                  </a:cubicBezTo>
                  <a:close/>
                  <a:moveTo>
                    <a:pt x="72" y="190"/>
                  </a:moveTo>
                  <a:cubicBezTo>
                    <a:pt x="72" y="190"/>
                    <a:pt x="72" y="190"/>
                    <a:pt x="72" y="190"/>
                  </a:cubicBezTo>
                  <a:cubicBezTo>
                    <a:pt x="72" y="189"/>
                    <a:pt x="72" y="189"/>
                    <a:pt x="72" y="188"/>
                  </a:cubicBezTo>
                  <a:cubicBezTo>
                    <a:pt x="72" y="189"/>
                    <a:pt x="72" y="189"/>
                    <a:pt x="71" y="189"/>
                  </a:cubicBezTo>
                  <a:cubicBezTo>
                    <a:pt x="72" y="189"/>
                    <a:pt x="72" y="190"/>
                    <a:pt x="72" y="190"/>
                  </a:cubicBezTo>
                  <a:close/>
                  <a:moveTo>
                    <a:pt x="126" y="200"/>
                  </a:moveTo>
                  <a:cubicBezTo>
                    <a:pt x="127" y="201"/>
                    <a:pt x="127" y="202"/>
                    <a:pt x="127" y="203"/>
                  </a:cubicBezTo>
                  <a:cubicBezTo>
                    <a:pt x="128" y="201"/>
                    <a:pt x="127" y="201"/>
                    <a:pt x="126" y="200"/>
                  </a:cubicBezTo>
                  <a:close/>
                  <a:moveTo>
                    <a:pt x="87" y="127"/>
                  </a:moveTo>
                  <a:cubicBezTo>
                    <a:pt x="87" y="127"/>
                    <a:pt x="87" y="126"/>
                    <a:pt x="87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126"/>
                    <a:pt x="86" y="126"/>
                    <a:pt x="86" y="127"/>
                  </a:cubicBezTo>
                  <a:cubicBezTo>
                    <a:pt x="86" y="127"/>
                    <a:pt x="86" y="127"/>
                    <a:pt x="87" y="127"/>
                  </a:cubicBezTo>
                  <a:close/>
                  <a:moveTo>
                    <a:pt x="205" y="195"/>
                  </a:moveTo>
                  <a:cubicBezTo>
                    <a:pt x="205" y="196"/>
                    <a:pt x="206" y="197"/>
                    <a:pt x="207" y="197"/>
                  </a:cubicBezTo>
                  <a:cubicBezTo>
                    <a:pt x="206" y="196"/>
                    <a:pt x="206" y="196"/>
                    <a:pt x="205" y="195"/>
                  </a:cubicBezTo>
                  <a:close/>
                  <a:moveTo>
                    <a:pt x="217" y="194"/>
                  </a:moveTo>
                  <a:cubicBezTo>
                    <a:pt x="216" y="194"/>
                    <a:pt x="216" y="194"/>
                    <a:pt x="215" y="193"/>
                  </a:cubicBezTo>
                  <a:cubicBezTo>
                    <a:pt x="215" y="193"/>
                    <a:pt x="215" y="194"/>
                    <a:pt x="215" y="194"/>
                  </a:cubicBezTo>
                  <a:cubicBezTo>
                    <a:pt x="215" y="194"/>
                    <a:pt x="216" y="194"/>
                    <a:pt x="216" y="195"/>
                  </a:cubicBezTo>
                  <a:cubicBezTo>
                    <a:pt x="216" y="194"/>
                    <a:pt x="216" y="194"/>
                    <a:pt x="217" y="194"/>
                  </a:cubicBezTo>
                  <a:close/>
                  <a:moveTo>
                    <a:pt x="164" y="98"/>
                  </a:moveTo>
                  <a:cubicBezTo>
                    <a:pt x="165" y="98"/>
                    <a:pt x="166" y="98"/>
                    <a:pt x="166" y="98"/>
                  </a:cubicBezTo>
                  <a:cubicBezTo>
                    <a:pt x="166" y="97"/>
                    <a:pt x="166" y="97"/>
                    <a:pt x="164" y="98"/>
                  </a:cubicBezTo>
                  <a:close/>
                  <a:moveTo>
                    <a:pt x="139" y="162"/>
                  </a:moveTo>
                  <a:cubicBezTo>
                    <a:pt x="140" y="163"/>
                    <a:pt x="140" y="163"/>
                    <a:pt x="140" y="164"/>
                  </a:cubicBezTo>
                  <a:cubicBezTo>
                    <a:pt x="141" y="163"/>
                    <a:pt x="141" y="162"/>
                    <a:pt x="139" y="162"/>
                  </a:cubicBezTo>
                  <a:close/>
                  <a:moveTo>
                    <a:pt x="85" y="49"/>
                  </a:moveTo>
                  <a:cubicBezTo>
                    <a:pt x="86" y="48"/>
                    <a:pt x="86" y="48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7"/>
                    <a:pt x="86" y="48"/>
                    <a:pt x="85" y="49"/>
                  </a:cubicBezTo>
                  <a:close/>
                  <a:moveTo>
                    <a:pt x="40" y="234"/>
                  </a:moveTo>
                  <a:cubicBezTo>
                    <a:pt x="40" y="234"/>
                    <a:pt x="40" y="234"/>
                    <a:pt x="40" y="234"/>
                  </a:cubicBezTo>
                  <a:cubicBezTo>
                    <a:pt x="40" y="233"/>
                    <a:pt x="40" y="232"/>
                    <a:pt x="40" y="232"/>
                  </a:cubicBezTo>
                  <a:cubicBezTo>
                    <a:pt x="40" y="232"/>
                    <a:pt x="39" y="233"/>
                    <a:pt x="40" y="234"/>
                  </a:cubicBezTo>
                  <a:close/>
                  <a:moveTo>
                    <a:pt x="106" y="176"/>
                  </a:moveTo>
                  <a:cubicBezTo>
                    <a:pt x="107" y="176"/>
                    <a:pt x="107" y="176"/>
                    <a:pt x="108" y="176"/>
                  </a:cubicBezTo>
                  <a:cubicBezTo>
                    <a:pt x="107" y="176"/>
                    <a:pt x="106" y="176"/>
                    <a:pt x="106" y="176"/>
                  </a:cubicBezTo>
                  <a:close/>
                  <a:moveTo>
                    <a:pt x="220" y="170"/>
                  </a:moveTo>
                  <a:cubicBezTo>
                    <a:pt x="221" y="169"/>
                    <a:pt x="222" y="169"/>
                    <a:pt x="221" y="168"/>
                  </a:cubicBezTo>
                  <a:cubicBezTo>
                    <a:pt x="221" y="169"/>
                    <a:pt x="221" y="169"/>
                    <a:pt x="220" y="170"/>
                  </a:cubicBezTo>
                  <a:close/>
                  <a:moveTo>
                    <a:pt x="151" y="272"/>
                  </a:moveTo>
                  <a:cubicBezTo>
                    <a:pt x="151" y="271"/>
                    <a:pt x="151" y="271"/>
                    <a:pt x="150" y="271"/>
                  </a:cubicBezTo>
                  <a:cubicBezTo>
                    <a:pt x="150" y="272"/>
                    <a:pt x="151" y="272"/>
                    <a:pt x="151" y="272"/>
                  </a:cubicBezTo>
                  <a:close/>
                  <a:moveTo>
                    <a:pt x="43" y="248"/>
                  </a:moveTo>
                  <a:cubicBezTo>
                    <a:pt x="42" y="248"/>
                    <a:pt x="42" y="248"/>
                    <a:pt x="42" y="248"/>
                  </a:cubicBezTo>
                  <a:cubicBezTo>
                    <a:pt x="42" y="249"/>
                    <a:pt x="42" y="249"/>
                    <a:pt x="42" y="249"/>
                  </a:cubicBezTo>
                  <a:cubicBezTo>
                    <a:pt x="43" y="249"/>
                    <a:pt x="43" y="249"/>
                    <a:pt x="43" y="249"/>
                  </a:cubicBezTo>
                  <a:cubicBezTo>
                    <a:pt x="43" y="249"/>
                    <a:pt x="43" y="248"/>
                    <a:pt x="43" y="248"/>
                  </a:cubicBezTo>
                  <a:close/>
                  <a:moveTo>
                    <a:pt x="107" y="196"/>
                  </a:moveTo>
                  <a:cubicBezTo>
                    <a:pt x="107" y="196"/>
                    <a:pt x="107" y="196"/>
                    <a:pt x="107" y="196"/>
                  </a:cubicBezTo>
                  <a:cubicBezTo>
                    <a:pt x="107" y="196"/>
                    <a:pt x="108" y="196"/>
                    <a:pt x="109" y="195"/>
                  </a:cubicBezTo>
                  <a:cubicBezTo>
                    <a:pt x="109" y="195"/>
                    <a:pt x="108" y="195"/>
                    <a:pt x="108" y="195"/>
                  </a:cubicBezTo>
                  <a:cubicBezTo>
                    <a:pt x="108" y="195"/>
                    <a:pt x="107" y="196"/>
                    <a:pt x="107" y="196"/>
                  </a:cubicBezTo>
                  <a:close/>
                  <a:moveTo>
                    <a:pt x="56" y="197"/>
                  </a:moveTo>
                  <a:cubicBezTo>
                    <a:pt x="56" y="197"/>
                    <a:pt x="56" y="196"/>
                    <a:pt x="56" y="196"/>
                  </a:cubicBezTo>
                  <a:cubicBezTo>
                    <a:pt x="56" y="196"/>
                    <a:pt x="55" y="196"/>
                    <a:pt x="55" y="196"/>
                  </a:cubicBezTo>
                  <a:cubicBezTo>
                    <a:pt x="55" y="196"/>
                    <a:pt x="55" y="197"/>
                    <a:pt x="56" y="197"/>
                  </a:cubicBezTo>
                  <a:close/>
                  <a:moveTo>
                    <a:pt x="184" y="82"/>
                  </a:moveTo>
                  <a:cubicBezTo>
                    <a:pt x="184" y="82"/>
                    <a:pt x="184" y="83"/>
                    <a:pt x="184" y="83"/>
                  </a:cubicBezTo>
                  <a:cubicBezTo>
                    <a:pt x="185" y="83"/>
                    <a:pt x="185" y="82"/>
                    <a:pt x="185" y="82"/>
                  </a:cubicBezTo>
                  <a:cubicBezTo>
                    <a:pt x="184" y="82"/>
                    <a:pt x="184" y="82"/>
                    <a:pt x="184" y="82"/>
                  </a:cubicBezTo>
                  <a:close/>
                  <a:moveTo>
                    <a:pt x="63" y="2"/>
                  </a:moveTo>
                  <a:cubicBezTo>
                    <a:pt x="64" y="3"/>
                    <a:pt x="64" y="3"/>
                    <a:pt x="65" y="2"/>
                  </a:cubicBezTo>
                  <a:cubicBezTo>
                    <a:pt x="64" y="2"/>
                    <a:pt x="64" y="2"/>
                    <a:pt x="63" y="2"/>
                  </a:cubicBezTo>
                  <a:close/>
                  <a:moveTo>
                    <a:pt x="151" y="38"/>
                  </a:moveTo>
                  <a:cubicBezTo>
                    <a:pt x="152" y="38"/>
                    <a:pt x="152" y="38"/>
                    <a:pt x="152" y="37"/>
                  </a:cubicBezTo>
                  <a:cubicBezTo>
                    <a:pt x="151" y="37"/>
                    <a:pt x="151" y="38"/>
                    <a:pt x="151" y="38"/>
                  </a:cubicBezTo>
                  <a:close/>
                  <a:moveTo>
                    <a:pt x="171" y="258"/>
                  </a:moveTo>
                  <a:cubicBezTo>
                    <a:pt x="170" y="258"/>
                    <a:pt x="170" y="258"/>
                    <a:pt x="169" y="258"/>
                  </a:cubicBezTo>
                  <a:cubicBezTo>
                    <a:pt x="170" y="258"/>
                    <a:pt x="170" y="258"/>
                    <a:pt x="171" y="258"/>
                  </a:cubicBezTo>
                  <a:close/>
                  <a:moveTo>
                    <a:pt x="62" y="149"/>
                  </a:moveTo>
                  <a:cubicBezTo>
                    <a:pt x="62" y="148"/>
                    <a:pt x="62" y="148"/>
                    <a:pt x="61" y="148"/>
                  </a:cubicBezTo>
                  <a:cubicBezTo>
                    <a:pt x="62" y="148"/>
                    <a:pt x="62" y="149"/>
                    <a:pt x="62" y="149"/>
                  </a:cubicBezTo>
                  <a:close/>
                  <a:moveTo>
                    <a:pt x="158" y="279"/>
                  </a:moveTo>
                  <a:cubicBezTo>
                    <a:pt x="158" y="279"/>
                    <a:pt x="158" y="279"/>
                    <a:pt x="158" y="279"/>
                  </a:cubicBezTo>
                  <a:cubicBezTo>
                    <a:pt x="157" y="278"/>
                    <a:pt x="157" y="278"/>
                    <a:pt x="156" y="278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57" y="278"/>
                    <a:pt x="157" y="278"/>
                    <a:pt x="158" y="279"/>
                  </a:cubicBezTo>
                  <a:close/>
                  <a:moveTo>
                    <a:pt x="187" y="88"/>
                  </a:moveTo>
                  <a:cubicBezTo>
                    <a:pt x="186" y="88"/>
                    <a:pt x="186" y="88"/>
                    <a:pt x="186" y="89"/>
                  </a:cubicBezTo>
                  <a:cubicBezTo>
                    <a:pt x="186" y="89"/>
                    <a:pt x="186" y="88"/>
                    <a:pt x="187" y="88"/>
                  </a:cubicBezTo>
                  <a:close/>
                  <a:moveTo>
                    <a:pt x="90" y="141"/>
                  </a:moveTo>
                  <a:cubicBezTo>
                    <a:pt x="90" y="142"/>
                    <a:pt x="90" y="142"/>
                    <a:pt x="90" y="143"/>
                  </a:cubicBezTo>
                  <a:cubicBezTo>
                    <a:pt x="90" y="142"/>
                    <a:pt x="90" y="142"/>
                    <a:pt x="90" y="141"/>
                  </a:cubicBezTo>
                  <a:close/>
                  <a:moveTo>
                    <a:pt x="139" y="184"/>
                  </a:move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9" y="184"/>
                  </a:cubicBezTo>
                  <a:cubicBezTo>
                    <a:pt x="139" y="184"/>
                    <a:pt x="139" y="184"/>
                    <a:pt x="139" y="184"/>
                  </a:cubicBezTo>
                  <a:close/>
                  <a:moveTo>
                    <a:pt x="150" y="182"/>
                  </a:moveTo>
                  <a:cubicBezTo>
                    <a:pt x="150" y="182"/>
                    <a:pt x="150" y="182"/>
                    <a:pt x="150" y="183"/>
                  </a:cubicBezTo>
                  <a:cubicBezTo>
                    <a:pt x="150" y="183"/>
                    <a:pt x="151" y="183"/>
                    <a:pt x="151" y="183"/>
                  </a:cubicBezTo>
                  <a:cubicBezTo>
                    <a:pt x="151" y="182"/>
                    <a:pt x="151" y="182"/>
                    <a:pt x="150" y="182"/>
                  </a:cubicBezTo>
                  <a:close/>
                  <a:moveTo>
                    <a:pt x="95" y="189"/>
                  </a:moveTo>
                  <a:cubicBezTo>
                    <a:pt x="95" y="188"/>
                    <a:pt x="95" y="188"/>
                    <a:pt x="95" y="188"/>
                  </a:cubicBezTo>
                  <a:cubicBezTo>
                    <a:pt x="94" y="188"/>
                    <a:pt x="94" y="188"/>
                    <a:pt x="93" y="189"/>
                  </a:cubicBezTo>
                  <a:cubicBezTo>
                    <a:pt x="94" y="189"/>
                    <a:pt x="94" y="189"/>
                    <a:pt x="95" y="189"/>
                  </a:cubicBezTo>
                  <a:close/>
                  <a:moveTo>
                    <a:pt x="78" y="115"/>
                  </a:move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7" y="116"/>
                    <a:pt x="77" y="116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7" y="116"/>
                    <a:pt x="78" y="115"/>
                    <a:pt x="78" y="115"/>
                  </a:cubicBezTo>
                  <a:close/>
                  <a:moveTo>
                    <a:pt x="103" y="167"/>
                  </a:moveTo>
                  <a:cubicBezTo>
                    <a:pt x="103" y="167"/>
                    <a:pt x="103" y="167"/>
                    <a:pt x="102" y="167"/>
                  </a:cubicBezTo>
                  <a:cubicBezTo>
                    <a:pt x="102" y="168"/>
                    <a:pt x="103" y="168"/>
                    <a:pt x="103" y="168"/>
                  </a:cubicBezTo>
                  <a:cubicBezTo>
                    <a:pt x="103" y="168"/>
                    <a:pt x="103" y="168"/>
                    <a:pt x="103" y="168"/>
                  </a:cubicBezTo>
                  <a:cubicBezTo>
                    <a:pt x="103" y="168"/>
                    <a:pt x="103" y="168"/>
                    <a:pt x="103" y="167"/>
                  </a:cubicBezTo>
                  <a:close/>
                  <a:moveTo>
                    <a:pt x="45" y="210"/>
                  </a:moveTo>
                  <a:cubicBezTo>
                    <a:pt x="44" y="211"/>
                    <a:pt x="44" y="211"/>
                    <a:pt x="45" y="212"/>
                  </a:cubicBezTo>
                  <a:cubicBezTo>
                    <a:pt x="45" y="211"/>
                    <a:pt x="45" y="211"/>
                    <a:pt x="45" y="210"/>
                  </a:cubicBezTo>
                  <a:close/>
                  <a:moveTo>
                    <a:pt x="98" y="186"/>
                  </a:moveTo>
                  <a:cubicBezTo>
                    <a:pt x="98" y="185"/>
                    <a:pt x="98" y="185"/>
                    <a:pt x="97" y="186"/>
                  </a:cubicBezTo>
                  <a:cubicBezTo>
                    <a:pt x="98" y="186"/>
                    <a:pt x="98" y="186"/>
                    <a:pt x="98" y="186"/>
                  </a:cubicBezTo>
                  <a:close/>
                  <a:moveTo>
                    <a:pt x="184" y="79"/>
                  </a:moveTo>
                  <a:cubicBezTo>
                    <a:pt x="184" y="79"/>
                    <a:pt x="183" y="80"/>
                    <a:pt x="183" y="80"/>
                  </a:cubicBezTo>
                  <a:cubicBezTo>
                    <a:pt x="184" y="80"/>
                    <a:pt x="184" y="80"/>
                    <a:pt x="184" y="79"/>
                  </a:cubicBezTo>
                  <a:close/>
                  <a:moveTo>
                    <a:pt x="94" y="289"/>
                  </a:moveTo>
                  <a:cubicBezTo>
                    <a:pt x="94" y="289"/>
                    <a:pt x="94" y="289"/>
                    <a:pt x="94" y="289"/>
                  </a:cubicBezTo>
                  <a:cubicBezTo>
                    <a:pt x="95" y="289"/>
                    <a:pt x="95" y="289"/>
                    <a:pt x="96" y="289"/>
                  </a:cubicBezTo>
                  <a:cubicBezTo>
                    <a:pt x="96" y="289"/>
                    <a:pt x="96" y="289"/>
                    <a:pt x="96" y="289"/>
                  </a:cubicBezTo>
                  <a:cubicBezTo>
                    <a:pt x="95" y="289"/>
                    <a:pt x="95" y="289"/>
                    <a:pt x="94" y="289"/>
                  </a:cubicBezTo>
                  <a:close/>
                  <a:moveTo>
                    <a:pt x="71" y="76"/>
                  </a:move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5"/>
                  </a:cubicBezTo>
                  <a:cubicBezTo>
                    <a:pt x="72" y="75"/>
                    <a:pt x="72" y="76"/>
                    <a:pt x="71" y="76"/>
                  </a:cubicBezTo>
                  <a:close/>
                  <a:moveTo>
                    <a:pt x="195" y="196"/>
                  </a:moveTo>
                  <a:cubicBezTo>
                    <a:pt x="195" y="196"/>
                    <a:pt x="195" y="196"/>
                    <a:pt x="195" y="196"/>
                  </a:cubicBezTo>
                  <a:cubicBezTo>
                    <a:pt x="195" y="196"/>
                    <a:pt x="195" y="195"/>
                    <a:pt x="195" y="195"/>
                  </a:cubicBezTo>
                  <a:cubicBezTo>
                    <a:pt x="195" y="195"/>
                    <a:pt x="195" y="196"/>
                    <a:pt x="195" y="196"/>
                  </a:cubicBezTo>
                  <a:close/>
                  <a:moveTo>
                    <a:pt x="192" y="63"/>
                  </a:moveTo>
                  <a:cubicBezTo>
                    <a:pt x="191" y="63"/>
                    <a:pt x="191" y="63"/>
                    <a:pt x="191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1" y="64"/>
                    <a:pt x="191" y="64"/>
                    <a:pt x="192" y="64"/>
                  </a:cubicBezTo>
                  <a:cubicBezTo>
                    <a:pt x="192" y="64"/>
                    <a:pt x="192" y="64"/>
                    <a:pt x="192" y="63"/>
                  </a:cubicBezTo>
                  <a:close/>
                  <a:moveTo>
                    <a:pt x="93" y="181"/>
                  </a:moveTo>
                  <a:cubicBezTo>
                    <a:pt x="93" y="181"/>
                    <a:pt x="93" y="181"/>
                    <a:pt x="93" y="181"/>
                  </a:cubicBezTo>
                  <a:cubicBezTo>
                    <a:pt x="94" y="181"/>
                    <a:pt x="94" y="181"/>
                    <a:pt x="95" y="181"/>
                  </a:cubicBezTo>
                  <a:cubicBezTo>
                    <a:pt x="94" y="181"/>
                    <a:pt x="94" y="181"/>
                    <a:pt x="93" y="181"/>
                  </a:cubicBezTo>
                  <a:close/>
                  <a:moveTo>
                    <a:pt x="176" y="185"/>
                  </a:moveTo>
                  <a:cubicBezTo>
                    <a:pt x="176" y="185"/>
                    <a:pt x="176" y="185"/>
                    <a:pt x="177" y="185"/>
                  </a:cubicBezTo>
                  <a:cubicBezTo>
                    <a:pt x="177" y="185"/>
                    <a:pt x="177" y="185"/>
                    <a:pt x="177" y="185"/>
                  </a:cubicBezTo>
                  <a:cubicBezTo>
                    <a:pt x="177" y="184"/>
                    <a:pt x="176" y="184"/>
                    <a:pt x="176" y="184"/>
                  </a:cubicBezTo>
                  <a:cubicBezTo>
                    <a:pt x="176" y="185"/>
                    <a:pt x="176" y="185"/>
                    <a:pt x="176" y="185"/>
                  </a:cubicBezTo>
                  <a:close/>
                  <a:moveTo>
                    <a:pt x="51" y="212"/>
                  </a:moveTo>
                  <a:cubicBezTo>
                    <a:pt x="51" y="212"/>
                    <a:pt x="51" y="212"/>
                    <a:pt x="51" y="212"/>
                  </a:cubicBezTo>
                  <a:cubicBezTo>
                    <a:pt x="51" y="212"/>
                    <a:pt x="50" y="213"/>
                    <a:pt x="50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1" y="213"/>
                    <a:pt x="51" y="212"/>
                    <a:pt x="51" y="212"/>
                  </a:cubicBezTo>
                  <a:close/>
                  <a:moveTo>
                    <a:pt x="116" y="71"/>
                  </a:moveTo>
                  <a:cubicBezTo>
                    <a:pt x="116" y="71"/>
                    <a:pt x="116" y="71"/>
                    <a:pt x="116" y="71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5" y="71"/>
                    <a:pt x="115" y="71"/>
                    <a:pt x="116" y="71"/>
                  </a:cubicBezTo>
                  <a:close/>
                  <a:moveTo>
                    <a:pt x="143" y="99"/>
                  </a:moveTo>
                  <a:cubicBezTo>
                    <a:pt x="143" y="99"/>
                    <a:pt x="143" y="99"/>
                    <a:pt x="143" y="100"/>
                  </a:cubicBezTo>
                  <a:cubicBezTo>
                    <a:pt x="143" y="100"/>
                    <a:pt x="143" y="100"/>
                    <a:pt x="144" y="100"/>
                  </a:cubicBezTo>
                  <a:cubicBezTo>
                    <a:pt x="144" y="100"/>
                    <a:pt x="144" y="100"/>
                    <a:pt x="144" y="100"/>
                  </a:cubicBezTo>
                  <a:cubicBezTo>
                    <a:pt x="144" y="100"/>
                    <a:pt x="143" y="99"/>
                    <a:pt x="143" y="99"/>
                  </a:cubicBezTo>
                  <a:close/>
                  <a:moveTo>
                    <a:pt x="168" y="91"/>
                  </a:move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9" y="91"/>
                  </a:cubicBezTo>
                  <a:cubicBezTo>
                    <a:pt x="169" y="91"/>
                    <a:pt x="168" y="91"/>
                    <a:pt x="168" y="90"/>
                  </a:cubicBezTo>
                  <a:cubicBezTo>
                    <a:pt x="168" y="91"/>
                    <a:pt x="168" y="91"/>
                    <a:pt x="168" y="91"/>
                  </a:cubicBezTo>
                  <a:close/>
                  <a:moveTo>
                    <a:pt x="188" y="275"/>
                  </a:moveTo>
                  <a:cubicBezTo>
                    <a:pt x="188" y="275"/>
                    <a:pt x="188" y="275"/>
                    <a:pt x="188" y="275"/>
                  </a:cubicBezTo>
                  <a:cubicBezTo>
                    <a:pt x="188" y="275"/>
                    <a:pt x="188" y="274"/>
                    <a:pt x="188" y="274"/>
                  </a:cubicBezTo>
                  <a:cubicBezTo>
                    <a:pt x="188" y="274"/>
                    <a:pt x="188" y="274"/>
                    <a:pt x="188" y="274"/>
                  </a:cubicBezTo>
                  <a:cubicBezTo>
                    <a:pt x="188" y="274"/>
                    <a:pt x="188" y="275"/>
                    <a:pt x="188" y="275"/>
                  </a:cubicBezTo>
                  <a:close/>
                  <a:moveTo>
                    <a:pt x="180" y="192"/>
                  </a:moveTo>
                  <a:cubicBezTo>
                    <a:pt x="180" y="192"/>
                    <a:pt x="180" y="192"/>
                    <a:pt x="180" y="192"/>
                  </a:cubicBezTo>
                  <a:cubicBezTo>
                    <a:pt x="180" y="192"/>
                    <a:pt x="180" y="192"/>
                    <a:pt x="180" y="191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2"/>
                    <a:pt x="180" y="192"/>
                    <a:pt x="180" y="192"/>
                  </a:cubicBezTo>
                  <a:close/>
                  <a:moveTo>
                    <a:pt x="207" y="196"/>
                  </a:moveTo>
                  <a:cubicBezTo>
                    <a:pt x="208" y="197"/>
                    <a:pt x="208" y="197"/>
                    <a:pt x="208" y="197"/>
                  </a:cubicBezTo>
                  <a:cubicBezTo>
                    <a:pt x="208" y="197"/>
                    <a:pt x="208" y="197"/>
                    <a:pt x="207" y="196"/>
                  </a:cubicBezTo>
                  <a:close/>
                  <a:moveTo>
                    <a:pt x="128" y="62"/>
                  </a:move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lose/>
                  <a:moveTo>
                    <a:pt x="137" y="52"/>
                  </a:moveTo>
                  <a:cubicBezTo>
                    <a:pt x="137" y="52"/>
                    <a:pt x="137" y="52"/>
                    <a:pt x="137" y="52"/>
                  </a:cubicBezTo>
                  <a:cubicBezTo>
                    <a:pt x="137" y="52"/>
                    <a:pt x="137" y="52"/>
                    <a:pt x="137" y="52"/>
                  </a:cubicBezTo>
                  <a:cubicBezTo>
                    <a:pt x="137" y="52"/>
                    <a:pt x="137" y="52"/>
                    <a:pt x="138" y="52"/>
                  </a:cubicBezTo>
                  <a:cubicBezTo>
                    <a:pt x="137" y="52"/>
                    <a:pt x="137" y="52"/>
                    <a:pt x="137" y="52"/>
                  </a:cubicBezTo>
                  <a:cubicBezTo>
                    <a:pt x="137" y="52"/>
                    <a:pt x="137" y="52"/>
                    <a:pt x="137" y="52"/>
                  </a:cubicBezTo>
                  <a:close/>
                  <a:moveTo>
                    <a:pt x="43" y="179"/>
                  </a:moveTo>
                  <a:cubicBezTo>
                    <a:pt x="43" y="179"/>
                    <a:pt x="43" y="179"/>
                    <a:pt x="43" y="179"/>
                  </a:cubicBezTo>
                  <a:cubicBezTo>
                    <a:pt x="42" y="179"/>
                    <a:pt x="42" y="180"/>
                    <a:pt x="42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42" y="180"/>
                    <a:pt x="42" y="180"/>
                    <a:pt x="43" y="179"/>
                  </a:cubicBezTo>
                  <a:close/>
                  <a:moveTo>
                    <a:pt x="166" y="187"/>
                  </a:moveTo>
                  <a:cubicBezTo>
                    <a:pt x="165" y="187"/>
                    <a:pt x="165" y="187"/>
                    <a:pt x="165" y="187"/>
                  </a:cubicBezTo>
                  <a:cubicBezTo>
                    <a:pt x="165" y="187"/>
                    <a:pt x="165" y="187"/>
                    <a:pt x="165" y="187"/>
                  </a:cubicBezTo>
                  <a:cubicBezTo>
                    <a:pt x="165" y="187"/>
                    <a:pt x="166" y="187"/>
                    <a:pt x="166" y="187"/>
                  </a:cubicBezTo>
                  <a:close/>
                  <a:moveTo>
                    <a:pt x="162" y="181"/>
                  </a:moveTo>
                  <a:cubicBezTo>
                    <a:pt x="161" y="182"/>
                    <a:pt x="162" y="182"/>
                    <a:pt x="162" y="182"/>
                  </a:cubicBezTo>
                  <a:cubicBezTo>
                    <a:pt x="162" y="182"/>
                    <a:pt x="162" y="182"/>
                    <a:pt x="162" y="181"/>
                  </a:cubicBezTo>
                  <a:close/>
                  <a:moveTo>
                    <a:pt x="123" y="99"/>
                  </a:moveTo>
                  <a:cubicBezTo>
                    <a:pt x="123" y="99"/>
                    <a:pt x="123" y="99"/>
                    <a:pt x="123" y="99"/>
                  </a:cubicBezTo>
                  <a:cubicBezTo>
                    <a:pt x="123" y="99"/>
                    <a:pt x="123" y="100"/>
                    <a:pt x="123" y="100"/>
                  </a:cubicBezTo>
                  <a:cubicBezTo>
                    <a:pt x="123" y="100"/>
                    <a:pt x="124" y="99"/>
                    <a:pt x="124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3" y="99"/>
                    <a:pt x="123" y="99"/>
                    <a:pt x="123" y="99"/>
                  </a:cubicBezTo>
                  <a:close/>
                  <a:moveTo>
                    <a:pt x="73" y="156"/>
                  </a:moveTo>
                  <a:cubicBezTo>
                    <a:pt x="73" y="156"/>
                    <a:pt x="73" y="156"/>
                    <a:pt x="73" y="156"/>
                  </a:cubicBezTo>
                  <a:cubicBezTo>
                    <a:pt x="73" y="156"/>
                    <a:pt x="73" y="156"/>
                    <a:pt x="73" y="157"/>
                  </a:cubicBezTo>
                  <a:cubicBezTo>
                    <a:pt x="73" y="157"/>
                    <a:pt x="73" y="156"/>
                    <a:pt x="73" y="156"/>
                  </a:cubicBezTo>
                  <a:cubicBezTo>
                    <a:pt x="73" y="156"/>
                    <a:pt x="73" y="156"/>
                    <a:pt x="73" y="156"/>
                  </a:cubicBezTo>
                  <a:close/>
                  <a:moveTo>
                    <a:pt x="37" y="145"/>
                  </a:moveTo>
                  <a:cubicBezTo>
                    <a:pt x="37" y="145"/>
                    <a:pt x="37" y="145"/>
                    <a:pt x="37" y="145"/>
                  </a:cubicBezTo>
                  <a:cubicBezTo>
                    <a:pt x="37" y="145"/>
                    <a:pt x="37" y="145"/>
                    <a:pt x="37" y="146"/>
                  </a:cubicBezTo>
                  <a:cubicBezTo>
                    <a:pt x="37" y="146"/>
                    <a:pt x="37" y="146"/>
                    <a:pt x="37" y="146"/>
                  </a:cubicBezTo>
                  <a:cubicBezTo>
                    <a:pt x="37" y="145"/>
                    <a:pt x="37" y="145"/>
                    <a:pt x="37" y="145"/>
                  </a:cubicBezTo>
                  <a:close/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80"/>
            <p:cNvSpPr>
              <a:spLocks noEditPoints="1"/>
            </p:cNvSpPr>
            <p:nvPr/>
          </p:nvSpPr>
          <p:spPr bwMode="auto">
            <a:xfrm>
              <a:off x="4509709" y="3822149"/>
              <a:ext cx="405676" cy="512561"/>
            </a:xfrm>
            <a:custGeom>
              <a:avLst/>
              <a:gdLst>
                <a:gd name="T0" fmla="*/ 33 w 218"/>
                <a:gd name="T1" fmla="*/ 175 h 275"/>
                <a:gd name="T2" fmla="*/ 30 w 218"/>
                <a:gd name="T3" fmla="*/ 98 h 275"/>
                <a:gd name="T4" fmla="*/ 45 w 218"/>
                <a:gd name="T5" fmla="*/ 64 h 275"/>
                <a:gd name="T6" fmla="*/ 79 w 218"/>
                <a:gd name="T7" fmla="*/ 55 h 275"/>
                <a:gd name="T8" fmla="*/ 104 w 218"/>
                <a:gd name="T9" fmla="*/ 62 h 275"/>
                <a:gd name="T10" fmla="*/ 116 w 218"/>
                <a:gd name="T11" fmla="*/ 30 h 275"/>
                <a:gd name="T12" fmla="*/ 140 w 218"/>
                <a:gd name="T13" fmla="*/ 46 h 275"/>
                <a:gd name="T14" fmla="*/ 156 w 218"/>
                <a:gd name="T15" fmla="*/ 48 h 275"/>
                <a:gd name="T16" fmla="*/ 157 w 218"/>
                <a:gd name="T17" fmla="*/ 67 h 275"/>
                <a:gd name="T18" fmla="*/ 208 w 218"/>
                <a:gd name="T19" fmla="*/ 52 h 275"/>
                <a:gd name="T20" fmla="*/ 183 w 218"/>
                <a:gd name="T21" fmla="*/ 95 h 275"/>
                <a:gd name="T22" fmla="*/ 189 w 218"/>
                <a:gd name="T23" fmla="*/ 118 h 275"/>
                <a:gd name="T24" fmla="*/ 183 w 218"/>
                <a:gd name="T25" fmla="*/ 182 h 275"/>
                <a:gd name="T26" fmla="*/ 174 w 218"/>
                <a:gd name="T27" fmla="*/ 232 h 275"/>
                <a:gd name="T28" fmla="*/ 118 w 218"/>
                <a:gd name="T29" fmla="*/ 233 h 275"/>
                <a:gd name="T30" fmla="*/ 147 w 218"/>
                <a:gd name="T31" fmla="*/ 177 h 275"/>
                <a:gd name="T32" fmla="*/ 122 w 218"/>
                <a:gd name="T33" fmla="*/ 93 h 275"/>
                <a:gd name="T34" fmla="*/ 150 w 218"/>
                <a:gd name="T35" fmla="*/ 112 h 275"/>
                <a:gd name="T36" fmla="*/ 89 w 218"/>
                <a:gd name="T37" fmla="*/ 81 h 275"/>
                <a:gd name="T38" fmla="*/ 78 w 218"/>
                <a:gd name="T39" fmla="*/ 116 h 275"/>
                <a:gd name="T40" fmla="*/ 28 w 218"/>
                <a:gd name="T41" fmla="*/ 111 h 275"/>
                <a:gd name="T42" fmla="*/ 41 w 218"/>
                <a:gd name="T43" fmla="*/ 147 h 275"/>
                <a:gd name="T44" fmla="*/ 54 w 218"/>
                <a:gd name="T45" fmla="*/ 179 h 275"/>
                <a:gd name="T46" fmla="*/ 160 w 218"/>
                <a:gd name="T47" fmla="*/ 157 h 275"/>
                <a:gd name="T48" fmla="*/ 178 w 218"/>
                <a:gd name="T49" fmla="*/ 135 h 275"/>
                <a:gd name="T50" fmla="*/ 74 w 218"/>
                <a:gd name="T51" fmla="*/ 86 h 275"/>
                <a:gd name="T52" fmla="*/ 60 w 218"/>
                <a:gd name="T53" fmla="*/ 99 h 275"/>
                <a:gd name="T54" fmla="*/ 111 w 218"/>
                <a:gd name="T55" fmla="*/ 165 h 275"/>
                <a:gd name="T56" fmla="*/ 69 w 218"/>
                <a:gd name="T57" fmla="*/ 174 h 275"/>
                <a:gd name="T58" fmla="*/ 84 w 218"/>
                <a:gd name="T59" fmla="*/ 195 h 275"/>
                <a:gd name="T60" fmla="*/ 162 w 218"/>
                <a:gd name="T61" fmla="*/ 164 h 275"/>
                <a:gd name="T62" fmla="*/ 180 w 218"/>
                <a:gd name="T63" fmla="*/ 188 h 275"/>
                <a:gd name="T64" fmla="*/ 121 w 218"/>
                <a:gd name="T65" fmla="*/ 65 h 275"/>
                <a:gd name="T66" fmla="*/ 157 w 218"/>
                <a:gd name="T67" fmla="*/ 73 h 275"/>
                <a:gd name="T68" fmla="*/ 95 w 218"/>
                <a:gd name="T69" fmla="*/ 171 h 275"/>
                <a:gd name="T70" fmla="*/ 48 w 218"/>
                <a:gd name="T71" fmla="*/ 118 h 275"/>
                <a:gd name="T72" fmla="*/ 97 w 218"/>
                <a:gd name="T73" fmla="*/ 187 h 275"/>
                <a:gd name="T74" fmla="*/ 121 w 218"/>
                <a:gd name="T75" fmla="*/ 189 h 275"/>
                <a:gd name="T76" fmla="*/ 48 w 218"/>
                <a:gd name="T77" fmla="*/ 199 h 275"/>
                <a:gd name="T78" fmla="*/ 160 w 218"/>
                <a:gd name="T79" fmla="*/ 113 h 275"/>
                <a:gd name="T80" fmla="*/ 145 w 218"/>
                <a:gd name="T81" fmla="*/ 185 h 275"/>
                <a:gd name="T82" fmla="*/ 14 w 218"/>
                <a:gd name="T83" fmla="*/ 122 h 275"/>
                <a:gd name="T84" fmla="*/ 114 w 218"/>
                <a:gd name="T85" fmla="*/ 193 h 275"/>
                <a:gd name="T86" fmla="*/ 163 w 218"/>
                <a:gd name="T87" fmla="*/ 156 h 275"/>
                <a:gd name="T88" fmla="*/ 48 w 218"/>
                <a:gd name="T89" fmla="*/ 215 h 275"/>
                <a:gd name="T90" fmla="*/ 35 w 218"/>
                <a:gd name="T91" fmla="*/ 206 h 275"/>
                <a:gd name="T92" fmla="*/ 47 w 218"/>
                <a:gd name="T93" fmla="*/ 165 h 275"/>
                <a:gd name="T94" fmla="*/ 164 w 218"/>
                <a:gd name="T95" fmla="*/ 81 h 275"/>
                <a:gd name="T96" fmla="*/ 56 w 218"/>
                <a:gd name="T97" fmla="*/ 147 h 275"/>
                <a:gd name="T98" fmla="*/ 105 w 218"/>
                <a:gd name="T99" fmla="*/ 193 h 275"/>
                <a:gd name="T100" fmla="*/ 57 w 218"/>
                <a:gd name="T101" fmla="*/ 170 h 275"/>
                <a:gd name="T102" fmla="*/ 36 w 218"/>
                <a:gd name="T103" fmla="*/ 201 h 275"/>
                <a:gd name="T104" fmla="*/ 42 w 218"/>
                <a:gd name="T105" fmla="*/ 215 h 275"/>
                <a:gd name="T106" fmla="*/ 144 w 218"/>
                <a:gd name="T107" fmla="*/ 59 h 275"/>
                <a:gd name="T108" fmla="*/ 95 w 218"/>
                <a:gd name="T109" fmla="*/ 199 h 275"/>
                <a:gd name="T110" fmla="*/ 124 w 218"/>
                <a:gd name="T111" fmla="*/ 196 h 275"/>
                <a:gd name="T112" fmla="*/ 150 w 218"/>
                <a:gd name="T113" fmla="*/ 203 h 275"/>
                <a:gd name="T114" fmla="*/ 24 w 218"/>
                <a:gd name="T115" fmla="*/ 147 h 275"/>
                <a:gd name="T116" fmla="*/ 113 w 218"/>
                <a:gd name="T117" fmla="*/ 105 h 275"/>
                <a:gd name="T118" fmla="*/ 48 w 218"/>
                <a:gd name="T119" fmla="*/ 201 h 275"/>
                <a:gd name="T120" fmla="*/ 94 w 218"/>
                <a:gd name="T121" fmla="*/ 108 h 275"/>
                <a:gd name="T122" fmla="*/ 61 w 218"/>
                <a:gd name="T123" fmla="*/ 217 h 275"/>
                <a:gd name="T124" fmla="*/ 187 w 218"/>
                <a:gd name="T125" fmla="*/ 16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275">
                  <a:moveTo>
                    <a:pt x="92" y="226"/>
                  </a:moveTo>
                  <a:cubicBezTo>
                    <a:pt x="92" y="227"/>
                    <a:pt x="92" y="227"/>
                    <a:pt x="92" y="227"/>
                  </a:cubicBezTo>
                  <a:cubicBezTo>
                    <a:pt x="90" y="230"/>
                    <a:pt x="89" y="234"/>
                    <a:pt x="89" y="237"/>
                  </a:cubicBezTo>
                  <a:cubicBezTo>
                    <a:pt x="88" y="239"/>
                    <a:pt x="88" y="242"/>
                    <a:pt x="88" y="244"/>
                  </a:cubicBezTo>
                  <a:cubicBezTo>
                    <a:pt x="88" y="245"/>
                    <a:pt x="88" y="246"/>
                    <a:pt x="88" y="247"/>
                  </a:cubicBezTo>
                  <a:cubicBezTo>
                    <a:pt x="88" y="247"/>
                    <a:pt x="88" y="248"/>
                    <a:pt x="87" y="248"/>
                  </a:cubicBezTo>
                  <a:cubicBezTo>
                    <a:pt x="87" y="248"/>
                    <a:pt x="87" y="248"/>
                    <a:pt x="87" y="248"/>
                  </a:cubicBezTo>
                  <a:cubicBezTo>
                    <a:pt x="86" y="248"/>
                    <a:pt x="86" y="248"/>
                    <a:pt x="86" y="248"/>
                  </a:cubicBezTo>
                  <a:cubicBezTo>
                    <a:pt x="86" y="248"/>
                    <a:pt x="86" y="247"/>
                    <a:pt x="86" y="247"/>
                  </a:cubicBezTo>
                  <a:cubicBezTo>
                    <a:pt x="85" y="245"/>
                    <a:pt x="86" y="243"/>
                    <a:pt x="86" y="240"/>
                  </a:cubicBezTo>
                  <a:cubicBezTo>
                    <a:pt x="87" y="237"/>
                    <a:pt x="87" y="234"/>
                    <a:pt x="87" y="231"/>
                  </a:cubicBezTo>
                  <a:cubicBezTo>
                    <a:pt x="87" y="230"/>
                    <a:pt x="87" y="230"/>
                    <a:pt x="87" y="229"/>
                  </a:cubicBezTo>
                  <a:cubicBezTo>
                    <a:pt x="86" y="229"/>
                    <a:pt x="86" y="229"/>
                    <a:pt x="86" y="230"/>
                  </a:cubicBezTo>
                  <a:cubicBezTo>
                    <a:pt x="84" y="231"/>
                    <a:pt x="81" y="232"/>
                    <a:pt x="79" y="233"/>
                  </a:cubicBezTo>
                  <a:cubicBezTo>
                    <a:pt x="74" y="235"/>
                    <a:pt x="69" y="236"/>
                    <a:pt x="63" y="234"/>
                  </a:cubicBezTo>
                  <a:cubicBezTo>
                    <a:pt x="63" y="234"/>
                    <a:pt x="62" y="234"/>
                    <a:pt x="61" y="234"/>
                  </a:cubicBezTo>
                  <a:cubicBezTo>
                    <a:pt x="61" y="235"/>
                    <a:pt x="60" y="235"/>
                    <a:pt x="59" y="236"/>
                  </a:cubicBezTo>
                  <a:cubicBezTo>
                    <a:pt x="59" y="236"/>
                    <a:pt x="58" y="236"/>
                    <a:pt x="57" y="235"/>
                  </a:cubicBezTo>
                  <a:cubicBezTo>
                    <a:pt x="57" y="235"/>
                    <a:pt x="57" y="236"/>
                    <a:pt x="57" y="236"/>
                  </a:cubicBezTo>
                  <a:cubicBezTo>
                    <a:pt x="56" y="238"/>
                    <a:pt x="55" y="239"/>
                    <a:pt x="54" y="241"/>
                  </a:cubicBezTo>
                  <a:cubicBezTo>
                    <a:pt x="54" y="241"/>
                    <a:pt x="53" y="242"/>
                    <a:pt x="53" y="242"/>
                  </a:cubicBezTo>
                  <a:cubicBezTo>
                    <a:pt x="53" y="242"/>
                    <a:pt x="52" y="242"/>
                    <a:pt x="52" y="242"/>
                  </a:cubicBezTo>
                  <a:cubicBezTo>
                    <a:pt x="52" y="242"/>
                    <a:pt x="51" y="242"/>
                    <a:pt x="51" y="241"/>
                  </a:cubicBezTo>
                  <a:cubicBezTo>
                    <a:pt x="51" y="241"/>
                    <a:pt x="52" y="240"/>
                    <a:pt x="52" y="240"/>
                  </a:cubicBezTo>
                  <a:cubicBezTo>
                    <a:pt x="52" y="238"/>
                    <a:pt x="53" y="236"/>
                    <a:pt x="53" y="235"/>
                  </a:cubicBezTo>
                  <a:cubicBezTo>
                    <a:pt x="53" y="234"/>
                    <a:pt x="53" y="232"/>
                    <a:pt x="54" y="231"/>
                  </a:cubicBezTo>
                  <a:cubicBezTo>
                    <a:pt x="53" y="231"/>
                    <a:pt x="52" y="230"/>
                    <a:pt x="51" y="230"/>
                  </a:cubicBezTo>
                  <a:cubicBezTo>
                    <a:pt x="48" y="229"/>
                    <a:pt x="46" y="228"/>
                    <a:pt x="43" y="227"/>
                  </a:cubicBezTo>
                  <a:cubicBezTo>
                    <a:pt x="41" y="226"/>
                    <a:pt x="39" y="224"/>
                    <a:pt x="37" y="222"/>
                  </a:cubicBezTo>
                  <a:cubicBezTo>
                    <a:pt x="36" y="221"/>
                    <a:pt x="35" y="219"/>
                    <a:pt x="34" y="218"/>
                  </a:cubicBezTo>
                  <a:cubicBezTo>
                    <a:pt x="31" y="214"/>
                    <a:pt x="30" y="211"/>
                    <a:pt x="30" y="207"/>
                  </a:cubicBezTo>
                  <a:cubicBezTo>
                    <a:pt x="29" y="204"/>
                    <a:pt x="29" y="201"/>
                    <a:pt x="29" y="198"/>
                  </a:cubicBezTo>
                  <a:cubicBezTo>
                    <a:pt x="29" y="197"/>
                    <a:pt x="29" y="197"/>
                    <a:pt x="29" y="196"/>
                  </a:cubicBezTo>
                  <a:cubicBezTo>
                    <a:pt x="29" y="196"/>
                    <a:pt x="29" y="195"/>
                    <a:pt x="29" y="195"/>
                  </a:cubicBezTo>
                  <a:cubicBezTo>
                    <a:pt x="28" y="196"/>
                    <a:pt x="28" y="196"/>
                    <a:pt x="27" y="197"/>
                  </a:cubicBezTo>
                  <a:cubicBezTo>
                    <a:pt x="25" y="199"/>
                    <a:pt x="23" y="201"/>
                    <a:pt x="21" y="204"/>
                  </a:cubicBezTo>
                  <a:cubicBezTo>
                    <a:pt x="21" y="204"/>
                    <a:pt x="20" y="205"/>
                    <a:pt x="20" y="205"/>
                  </a:cubicBezTo>
                  <a:cubicBezTo>
                    <a:pt x="20" y="205"/>
                    <a:pt x="19" y="205"/>
                    <a:pt x="19" y="205"/>
                  </a:cubicBezTo>
                  <a:cubicBezTo>
                    <a:pt x="18" y="205"/>
                    <a:pt x="18" y="204"/>
                    <a:pt x="18" y="204"/>
                  </a:cubicBezTo>
                  <a:cubicBezTo>
                    <a:pt x="19" y="204"/>
                    <a:pt x="19" y="203"/>
                    <a:pt x="19" y="203"/>
                  </a:cubicBezTo>
                  <a:cubicBezTo>
                    <a:pt x="20" y="201"/>
                    <a:pt x="22" y="199"/>
                    <a:pt x="23" y="197"/>
                  </a:cubicBezTo>
                  <a:cubicBezTo>
                    <a:pt x="25" y="194"/>
                    <a:pt x="28" y="190"/>
                    <a:pt x="30" y="187"/>
                  </a:cubicBezTo>
                  <a:cubicBezTo>
                    <a:pt x="30" y="186"/>
                    <a:pt x="31" y="185"/>
                    <a:pt x="31" y="184"/>
                  </a:cubicBezTo>
                  <a:cubicBezTo>
                    <a:pt x="31" y="184"/>
                    <a:pt x="31" y="185"/>
                    <a:pt x="31" y="185"/>
                  </a:cubicBezTo>
                  <a:cubicBezTo>
                    <a:pt x="27" y="188"/>
                    <a:pt x="23" y="192"/>
                    <a:pt x="19" y="195"/>
                  </a:cubicBezTo>
                  <a:cubicBezTo>
                    <a:pt x="17" y="197"/>
                    <a:pt x="16" y="198"/>
                    <a:pt x="14" y="199"/>
                  </a:cubicBezTo>
                  <a:cubicBezTo>
                    <a:pt x="14" y="200"/>
                    <a:pt x="14" y="200"/>
                    <a:pt x="14" y="200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13" y="198"/>
                    <a:pt x="13" y="198"/>
                    <a:pt x="13" y="198"/>
                  </a:cubicBezTo>
                  <a:cubicBezTo>
                    <a:pt x="15" y="196"/>
                    <a:pt x="17" y="194"/>
                    <a:pt x="19" y="192"/>
                  </a:cubicBezTo>
                  <a:cubicBezTo>
                    <a:pt x="24" y="187"/>
                    <a:pt x="29" y="183"/>
                    <a:pt x="34" y="178"/>
                  </a:cubicBezTo>
                  <a:cubicBezTo>
                    <a:pt x="35" y="177"/>
                    <a:pt x="36" y="176"/>
                    <a:pt x="37" y="174"/>
                  </a:cubicBezTo>
                  <a:cubicBezTo>
                    <a:pt x="36" y="175"/>
                    <a:pt x="35" y="175"/>
                    <a:pt x="33" y="175"/>
                  </a:cubicBezTo>
                  <a:cubicBezTo>
                    <a:pt x="32" y="175"/>
                    <a:pt x="31" y="174"/>
                    <a:pt x="29" y="174"/>
                  </a:cubicBezTo>
                  <a:cubicBezTo>
                    <a:pt x="29" y="175"/>
                    <a:pt x="29" y="175"/>
                    <a:pt x="28" y="176"/>
                  </a:cubicBezTo>
                  <a:cubicBezTo>
                    <a:pt x="28" y="176"/>
                    <a:pt x="27" y="176"/>
                    <a:pt x="27" y="176"/>
                  </a:cubicBezTo>
                  <a:cubicBezTo>
                    <a:pt x="25" y="177"/>
                    <a:pt x="23" y="178"/>
                    <a:pt x="21" y="178"/>
                  </a:cubicBezTo>
                  <a:cubicBezTo>
                    <a:pt x="20" y="179"/>
                    <a:pt x="20" y="179"/>
                    <a:pt x="19" y="179"/>
                  </a:cubicBezTo>
                  <a:cubicBezTo>
                    <a:pt x="19" y="179"/>
                    <a:pt x="19" y="179"/>
                    <a:pt x="18" y="179"/>
                  </a:cubicBezTo>
                  <a:cubicBezTo>
                    <a:pt x="18" y="179"/>
                    <a:pt x="17" y="178"/>
                    <a:pt x="17" y="178"/>
                  </a:cubicBezTo>
                  <a:cubicBezTo>
                    <a:pt x="17" y="177"/>
                    <a:pt x="17" y="177"/>
                    <a:pt x="17" y="176"/>
                  </a:cubicBezTo>
                  <a:cubicBezTo>
                    <a:pt x="19" y="175"/>
                    <a:pt x="20" y="174"/>
                    <a:pt x="21" y="173"/>
                  </a:cubicBezTo>
                  <a:cubicBezTo>
                    <a:pt x="21" y="173"/>
                    <a:pt x="22" y="172"/>
                    <a:pt x="22" y="172"/>
                  </a:cubicBezTo>
                  <a:cubicBezTo>
                    <a:pt x="22" y="172"/>
                    <a:pt x="21" y="172"/>
                    <a:pt x="21" y="172"/>
                  </a:cubicBezTo>
                  <a:cubicBezTo>
                    <a:pt x="20" y="173"/>
                    <a:pt x="18" y="173"/>
                    <a:pt x="17" y="174"/>
                  </a:cubicBezTo>
                  <a:cubicBezTo>
                    <a:pt x="16" y="174"/>
                    <a:pt x="16" y="174"/>
                    <a:pt x="15" y="174"/>
                  </a:cubicBezTo>
                  <a:cubicBezTo>
                    <a:pt x="15" y="174"/>
                    <a:pt x="14" y="174"/>
                    <a:pt x="14" y="174"/>
                  </a:cubicBezTo>
                  <a:cubicBezTo>
                    <a:pt x="14" y="173"/>
                    <a:pt x="14" y="173"/>
                    <a:pt x="15" y="172"/>
                  </a:cubicBezTo>
                  <a:cubicBezTo>
                    <a:pt x="15" y="172"/>
                    <a:pt x="15" y="172"/>
                    <a:pt x="16" y="172"/>
                  </a:cubicBezTo>
                  <a:cubicBezTo>
                    <a:pt x="18" y="170"/>
                    <a:pt x="20" y="169"/>
                    <a:pt x="22" y="169"/>
                  </a:cubicBezTo>
                  <a:cubicBezTo>
                    <a:pt x="22" y="169"/>
                    <a:pt x="22" y="169"/>
                    <a:pt x="23" y="169"/>
                  </a:cubicBezTo>
                  <a:cubicBezTo>
                    <a:pt x="23" y="168"/>
                    <a:pt x="23" y="168"/>
                    <a:pt x="23" y="168"/>
                  </a:cubicBezTo>
                  <a:cubicBezTo>
                    <a:pt x="22" y="167"/>
                    <a:pt x="23" y="165"/>
                    <a:pt x="23" y="164"/>
                  </a:cubicBezTo>
                  <a:cubicBezTo>
                    <a:pt x="23" y="164"/>
                    <a:pt x="23" y="163"/>
                    <a:pt x="23" y="163"/>
                  </a:cubicBezTo>
                  <a:cubicBezTo>
                    <a:pt x="23" y="160"/>
                    <a:pt x="24" y="157"/>
                    <a:pt x="26" y="155"/>
                  </a:cubicBezTo>
                  <a:cubicBezTo>
                    <a:pt x="26" y="155"/>
                    <a:pt x="27" y="154"/>
                    <a:pt x="27" y="154"/>
                  </a:cubicBezTo>
                  <a:cubicBezTo>
                    <a:pt x="27" y="153"/>
                    <a:pt x="28" y="153"/>
                    <a:pt x="28" y="152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5" y="153"/>
                    <a:pt x="23" y="152"/>
                    <a:pt x="20" y="152"/>
                  </a:cubicBezTo>
                  <a:cubicBezTo>
                    <a:pt x="20" y="151"/>
                    <a:pt x="19" y="151"/>
                    <a:pt x="18" y="151"/>
                  </a:cubicBezTo>
                  <a:cubicBezTo>
                    <a:pt x="17" y="151"/>
                    <a:pt x="15" y="151"/>
                    <a:pt x="13" y="152"/>
                  </a:cubicBezTo>
                  <a:cubicBezTo>
                    <a:pt x="13" y="152"/>
                    <a:pt x="13" y="152"/>
                    <a:pt x="12" y="152"/>
                  </a:cubicBezTo>
                  <a:cubicBezTo>
                    <a:pt x="12" y="153"/>
                    <a:pt x="12" y="153"/>
                    <a:pt x="11" y="153"/>
                  </a:cubicBezTo>
                  <a:cubicBezTo>
                    <a:pt x="9" y="153"/>
                    <a:pt x="8" y="153"/>
                    <a:pt x="7" y="153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2"/>
                    <a:pt x="4" y="153"/>
                    <a:pt x="3" y="153"/>
                  </a:cubicBezTo>
                  <a:cubicBezTo>
                    <a:pt x="2" y="153"/>
                    <a:pt x="2" y="153"/>
                    <a:pt x="1" y="153"/>
                  </a:cubicBezTo>
                  <a:cubicBezTo>
                    <a:pt x="1" y="153"/>
                    <a:pt x="0" y="152"/>
                    <a:pt x="0" y="152"/>
                  </a:cubicBezTo>
                  <a:cubicBezTo>
                    <a:pt x="0" y="151"/>
                    <a:pt x="1" y="151"/>
                    <a:pt x="1" y="151"/>
                  </a:cubicBezTo>
                  <a:cubicBezTo>
                    <a:pt x="2" y="150"/>
                    <a:pt x="2" y="150"/>
                    <a:pt x="3" y="150"/>
                  </a:cubicBezTo>
                  <a:cubicBezTo>
                    <a:pt x="4" y="150"/>
                    <a:pt x="5" y="149"/>
                    <a:pt x="7" y="148"/>
                  </a:cubicBezTo>
                  <a:cubicBezTo>
                    <a:pt x="8" y="147"/>
                    <a:pt x="9" y="146"/>
                    <a:pt x="10" y="145"/>
                  </a:cubicBezTo>
                  <a:cubicBezTo>
                    <a:pt x="10" y="145"/>
                    <a:pt x="10" y="145"/>
                    <a:pt x="11" y="145"/>
                  </a:cubicBezTo>
                  <a:cubicBezTo>
                    <a:pt x="10" y="144"/>
                    <a:pt x="9" y="142"/>
                    <a:pt x="8" y="141"/>
                  </a:cubicBezTo>
                  <a:cubicBezTo>
                    <a:pt x="7" y="138"/>
                    <a:pt x="7" y="136"/>
                    <a:pt x="7" y="133"/>
                  </a:cubicBezTo>
                  <a:cubicBezTo>
                    <a:pt x="7" y="128"/>
                    <a:pt x="7" y="124"/>
                    <a:pt x="9" y="119"/>
                  </a:cubicBezTo>
                  <a:cubicBezTo>
                    <a:pt x="13" y="110"/>
                    <a:pt x="20" y="105"/>
                    <a:pt x="29" y="103"/>
                  </a:cubicBezTo>
                  <a:cubicBezTo>
                    <a:pt x="31" y="103"/>
                    <a:pt x="32" y="103"/>
                    <a:pt x="34" y="103"/>
                  </a:cubicBezTo>
                  <a:cubicBezTo>
                    <a:pt x="36" y="103"/>
                    <a:pt x="37" y="104"/>
                    <a:pt x="39" y="104"/>
                  </a:cubicBezTo>
                  <a:cubicBezTo>
                    <a:pt x="39" y="105"/>
                    <a:pt x="39" y="105"/>
                    <a:pt x="40" y="105"/>
                  </a:cubicBezTo>
                  <a:cubicBezTo>
                    <a:pt x="40" y="101"/>
                    <a:pt x="40" y="97"/>
                    <a:pt x="42" y="94"/>
                  </a:cubicBezTo>
                  <a:cubicBezTo>
                    <a:pt x="42" y="94"/>
                    <a:pt x="41" y="94"/>
                    <a:pt x="41" y="94"/>
                  </a:cubicBezTo>
                  <a:cubicBezTo>
                    <a:pt x="41" y="94"/>
                    <a:pt x="40" y="94"/>
                    <a:pt x="41" y="94"/>
                  </a:cubicBezTo>
                  <a:cubicBezTo>
                    <a:pt x="41" y="96"/>
                    <a:pt x="40" y="96"/>
                    <a:pt x="39" y="97"/>
                  </a:cubicBezTo>
                  <a:cubicBezTo>
                    <a:pt x="38" y="97"/>
                    <a:pt x="37" y="98"/>
                    <a:pt x="36" y="98"/>
                  </a:cubicBezTo>
                  <a:cubicBezTo>
                    <a:pt x="34" y="98"/>
                    <a:pt x="32" y="98"/>
                    <a:pt x="30" y="98"/>
                  </a:cubicBezTo>
                  <a:cubicBezTo>
                    <a:pt x="28" y="98"/>
                    <a:pt x="26" y="98"/>
                    <a:pt x="23" y="97"/>
                  </a:cubicBezTo>
                  <a:cubicBezTo>
                    <a:pt x="23" y="97"/>
                    <a:pt x="23" y="97"/>
                    <a:pt x="22" y="97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5"/>
                    <a:pt x="22" y="95"/>
                    <a:pt x="23" y="94"/>
                  </a:cubicBezTo>
                  <a:cubicBezTo>
                    <a:pt x="23" y="94"/>
                    <a:pt x="24" y="94"/>
                    <a:pt x="24" y="94"/>
                  </a:cubicBezTo>
                  <a:cubicBezTo>
                    <a:pt x="25" y="94"/>
                    <a:pt x="27" y="94"/>
                    <a:pt x="28" y="94"/>
                  </a:cubicBezTo>
                  <a:cubicBezTo>
                    <a:pt x="29" y="94"/>
                    <a:pt x="29" y="94"/>
                    <a:pt x="30" y="94"/>
                  </a:cubicBezTo>
                  <a:cubicBezTo>
                    <a:pt x="28" y="94"/>
                    <a:pt x="26" y="94"/>
                    <a:pt x="24" y="93"/>
                  </a:cubicBezTo>
                  <a:cubicBezTo>
                    <a:pt x="24" y="93"/>
                    <a:pt x="23" y="93"/>
                    <a:pt x="23" y="93"/>
                  </a:cubicBezTo>
                  <a:cubicBezTo>
                    <a:pt x="22" y="93"/>
                    <a:pt x="22" y="92"/>
                    <a:pt x="23" y="91"/>
                  </a:cubicBezTo>
                  <a:cubicBezTo>
                    <a:pt x="24" y="91"/>
                    <a:pt x="24" y="91"/>
                    <a:pt x="25" y="91"/>
                  </a:cubicBezTo>
                  <a:cubicBezTo>
                    <a:pt x="27" y="91"/>
                    <a:pt x="29" y="91"/>
                    <a:pt x="30" y="91"/>
                  </a:cubicBezTo>
                  <a:cubicBezTo>
                    <a:pt x="31" y="91"/>
                    <a:pt x="32" y="91"/>
                    <a:pt x="32" y="90"/>
                  </a:cubicBezTo>
                  <a:cubicBezTo>
                    <a:pt x="33" y="90"/>
                    <a:pt x="33" y="90"/>
                    <a:pt x="34" y="89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5" y="89"/>
                    <a:pt x="36" y="89"/>
                    <a:pt x="37" y="89"/>
                  </a:cubicBezTo>
                  <a:cubicBezTo>
                    <a:pt x="38" y="89"/>
                    <a:pt x="39" y="89"/>
                    <a:pt x="40" y="90"/>
                  </a:cubicBezTo>
                  <a:cubicBezTo>
                    <a:pt x="41" y="90"/>
                    <a:pt x="43" y="90"/>
                    <a:pt x="44" y="90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6" y="87"/>
                    <a:pt x="47" y="86"/>
                  </a:cubicBezTo>
                  <a:cubicBezTo>
                    <a:pt x="47" y="86"/>
                    <a:pt x="46" y="85"/>
                    <a:pt x="46" y="85"/>
                  </a:cubicBezTo>
                  <a:cubicBezTo>
                    <a:pt x="44" y="85"/>
                    <a:pt x="41" y="84"/>
                    <a:pt x="39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8" y="83"/>
                    <a:pt x="38" y="83"/>
                    <a:pt x="38" y="82"/>
                  </a:cubicBezTo>
                  <a:cubicBezTo>
                    <a:pt x="38" y="82"/>
                    <a:pt x="39" y="81"/>
                    <a:pt x="39" y="81"/>
                  </a:cubicBezTo>
                  <a:cubicBezTo>
                    <a:pt x="40" y="81"/>
                    <a:pt x="40" y="81"/>
                    <a:pt x="41" y="81"/>
                  </a:cubicBezTo>
                  <a:cubicBezTo>
                    <a:pt x="44" y="81"/>
                    <a:pt x="46" y="81"/>
                    <a:pt x="49" y="82"/>
                  </a:cubicBezTo>
                  <a:cubicBezTo>
                    <a:pt x="50" y="82"/>
                    <a:pt x="50" y="82"/>
                    <a:pt x="51" y="82"/>
                  </a:cubicBezTo>
                  <a:cubicBezTo>
                    <a:pt x="51" y="82"/>
                    <a:pt x="52" y="81"/>
                    <a:pt x="52" y="81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46" y="78"/>
                    <a:pt x="40" y="76"/>
                    <a:pt x="34" y="74"/>
                  </a:cubicBezTo>
                  <a:cubicBezTo>
                    <a:pt x="31" y="72"/>
                    <a:pt x="27" y="71"/>
                    <a:pt x="24" y="69"/>
                  </a:cubicBezTo>
                  <a:cubicBezTo>
                    <a:pt x="24" y="69"/>
                    <a:pt x="23" y="69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7"/>
                    <a:pt x="21" y="67"/>
                    <a:pt x="22" y="67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6"/>
                    <a:pt x="23" y="66"/>
                    <a:pt x="23" y="67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5"/>
                    <a:pt x="25" y="65"/>
                    <a:pt x="26" y="65"/>
                  </a:cubicBezTo>
                  <a:cubicBezTo>
                    <a:pt x="28" y="66"/>
                    <a:pt x="29" y="67"/>
                    <a:pt x="31" y="68"/>
                  </a:cubicBezTo>
                  <a:cubicBezTo>
                    <a:pt x="34" y="69"/>
                    <a:pt x="38" y="70"/>
                    <a:pt x="42" y="72"/>
                  </a:cubicBezTo>
                  <a:cubicBezTo>
                    <a:pt x="45" y="73"/>
                    <a:pt x="49" y="75"/>
                    <a:pt x="53" y="76"/>
                  </a:cubicBezTo>
                  <a:cubicBezTo>
                    <a:pt x="54" y="76"/>
                    <a:pt x="56" y="77"/>
                    <a:pt x="57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8" y="77"/>
                    <a:pt x="59" y="77"/>
                    <a:pt x="60" y="76"/>
                  </a:cubicBezTo>
                  <a:cubicBezTo>
                    <a:pt x="62" y="76"/>
                    <a:pt x="64" y="75"/>
                    <a:pt x="66" y="74"/>
                  </a:cubicBezTo>
                  <a:cubicBezTo>
                    <a:pt x="66" y="74"/>
                    <a:pt x="67" y="74"/>
                    <a:pt x="67" y="74"/>
                  </a:cubicBezTo>
                  <a:cubicBezTo>
                    <a:pt x="67" y="74"/>
                    <a:pt x="66" y="74"/>
                    <a:pt x="66" y="73"/>
                  </a:cubicBezTo>
                  <a:cubicBezTo>
                    <a:pt x="62" y="72"/>
                    <a:pt x="58" y="71"/>
                    <a:pt x="54" y="70"/>
                  </a:cubicBezTo>
                  <a:cubicBezTo>
                    <a:pt x="52" y="70"/>
                    <a:pt x="50" y="69"/>
                    <a:pt x="48" y="68"/>
                  </a:cubicBezTo>
                  <a:cubicBezTo>
                    <a:pt x="47" y="68"/>
                    <a:pt x="46" y="67"/>
                    <a:pt x="45" y="67"/>
                  </a:cubicBezTo>
                  <a:cubicBezTo>
                    <a:pt x="45" y="66"/>
                    <a:pt x="45" y="66"/>
                    <a:pt x="44" y="66"/>
                  </a:cubicBezTo>
                  <a:cubicBezTo>
                    <a:pt x="44" y="65"/>
                    <a:pt x="44" y="65"/>
                    <a:pt x="44" y="64"/>
                  </a:cubicBezTo>
                  <a:cubicBezTo>
                    <a:pt x="44" y="64"/>
                    <a:pt x="45" y="64"/>
                    <a:pt x="45" y="64"/>
                  </a:cubicBezTo>
                  <a:cubicBezTo>
                    <a:pt x="45" y="64"/>
                    <a:pt x="46" y="64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2"/>
                    <a:pt x="46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2"/>
                    <a:pt x="52" y="63"/>
                    <a:pt x="54" y="64"/>
                  </a:cubicBezTo>
                  <a:cubicBezTo>
                    <a:pt x="62" y="66"/>
                    <a:pt x="70" y="69"/>
                    <a:pt x="78" y="72"/>
                  </a:cubicBezTo>
                  <a:cubicBezTo>
                    <a:pt x="79" y="72"/>
                    <a:pt x="80" y="73"/>
                    <a:pt x="81" y="73"/>
                  </a:cubicBezTo>
                  <a:cubicBezTo>
                    <a:pt x="83" y="73"/>
                    <a:pt x="86" y="74"/>
                    <a:pt x="89" y="75"/>
                  </a:cubicBezTo>
                  <a:cubicBezTo>
                    <a:pt x="89" y="75"/>
                    <a:pt x="89" y="75"/>
                    <a:pt x="90" y="75"/>
                  </a:cubicBezTo>
                  <a:cubicBezTo>
                    <a:pt x="90" y="75"/>
                    <a:pt x="90" y="74"/>
                    <a:pt x="89" y="74"/>
                  </a:cubicBezTo>
                  <a:cubicBezTo>
                    <a:pt x="88" y="74"/>
                    <a:pt x="87" y="73"/>
                    <a:pt x="86" y="73"/>
                  </a:cubicBezTo>
                  <a:cubicBezTo>
                    <a:pt x="82" y="71"/>
                    <a:pt x="78" y="69"/>
                    <a:pt x="74" y="68"/>
                  </a:cubicBezTo>
                  <a:cubicBezTo>
                    <a:pt x="69" y="66"/>
                    <a:pt x="65" y="63"/>
                    <a:pt x="60" y="61"/>
                  </a:cubicBezTo>
                  <a:cubicBezTo>
                    <a:pt x="57" y="59"/>
                    <a:pt x="53" y="58"/>
                    <a:pt x="49" y="57"/>
                  </a:cubicBezTo>
                  <a:cubicBezTo>
                    <a:pt x="48" y="57"/>
                    <a:pt x="47" y="57"/>
                    <a:pt x="46" y="57"/>
                  </a:cubicBezTo>
                  <a:cubicBezTo>
                    <a:pt x="45" y="57"/>
                    <a:pt x="45" y="57"/>
                    <a:pt x="45" y="56"/>
                  </a:cubicBezTo>
                  <a:cubicBezTo>
                    <a:pt x="44" y="56"/>
                    <a:pt x="43" y="56"/>
                    <a:pt x="43" y="55"/>
                  </a:cubicBezTo>
                  <a:cubicBezTo>
                    <a:pt x="43" y="54"/>
                    <a:pt x="44" y="53"/>
                    <a:pt x="44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4" y="52"/>
                    <a:pt x="44" y="52"/>
                  </a:cubicBezTo>
                  <a:cubicBezTo>
                    <a:pt x="40" y="50"/>
                    <a:pt x="36" y="49"/>
                    <a:pt x="32" y="47"/>
                  </a:cubicBezTo>
                  <a:cubicBezTo>
                    <a:pt x="32" y="47"/>
                    <a:pt x="31" y="47"/>
                    <a:pt x="31" y="47"/>
                  </a:cubicBezTo>
                  <a:cubicBezTo>
                    <a:pt x="30" y="47"/>
                    <a:pt x="29" y="45"/>
                    <a:pt x="29" y="44"/>
                  </a:cubicBezTo>
                  <a:cubicBezTo>
                    <a:pt x="30" y="43"/>
                    <a:pt x="31" y="43"/>
                    <a:pt x="32" y="43"/>
                  </a:cubicBezTo>
                  <a:cubicBezTo>
                    <a:pt x="32" y="43"/>
                    <a:pt x="33" y="44"/>
                    <a:pt x="33" y="43"/>
                  </a:cubicBezTo>
                  <a:cubicBezTo>
                    <a:pt x="34" y="43"/>
                    <a:pt x="35" y="44"/>
                    <a:pt x="35" y="44"/>
                  </a:cubicBezTo>
                  <a:cubicBezTo>
                    <a:pt x="37" y="45"/>
                    <a:pt x="38" y="46"/>
                    <a:pt x="39" y="47"/>
                  </a:cubicBezTo>
                  <a:cubicBezTo>
                    <a:pt x="45" y="50"/>
                    <a:pt x="50" y="53"/>
                    <a:pt x="56" y="55"/>
                  </a:cubicBezTo>
                  <a:cubicBezTo>
                    <a:pt x="59" y="57"/>
                    <a:pt x="62" y="59"/>
                    <a:pt x="66" y="60"/>
                  </a:cubicBezTo>
                  <a:cubicBezTo>
                    <a:pt x="72" y="63"/>
                    <a:pt x="78" y="66"/>
                    <a:pt x="84" y="68"/>
                  </a:cubicBezTo>
                  <a:cubicBezTo>
                    <a:pt x="84" y="69"/>
                    <a:pt x="85" y="69"/>
                    <a:pt x="85" y="69"/>
                  </a:cubicBezTo>
                  <a:cubicBezTo>
                    <a:pt x="85" y="68"/>
                    <a:pt x="84" y="68"/>
                    <a:pt x="84" y="68"/>
                  </a:cubicBezTo>
                  <a:cubicBezTo>
                    <a:pt x="79" y="65"/>
                    <a:pt x="73" y="62"/>
                    <a:pt x="68" y="59"/>
                  </a:cubicBezTo>
                  <a:cubicBezTo>
                    <a:pt x="64" y="57"/>
                    <a:pt x="60" y="55"/>
                    <a:pt x="56" y="53"/>
                  </a:cubicBezTo>
                  <a:cubicBezTo>
                    <a:pt x="50" y="50"/>
                    <a:pt x="44" y="47"/>
                    <a:pt x="38" y="44"/>
                  </a:cubicBezTo>
                  <a:cubicBezTo>
                    <a:pt x="37" y="43"/>
                    <a:pt x="36" y="43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4" y="41"/>
                    <a:pt x="35" y="40"/>
                  </a:cubicBezTo>
                  <a:cubicBezTo>
                    <a:pt x="35" y="40"/>
                    <a:pt x="35" y="40"/>
                    <a:pt x="36" y="40"/>
                  </a:cubicBezTo>
                  <a:cubicBezTo>
                    <a:pt x="36" y="40"/>
                    <a:pt x="37" y="41"/>
                    <a:pt x="37" y="41"/>
                  </a:cubicBezTo>
                  <a:cubicBezTo>
                    <a:pt x="43" y="43"/>
                    <a:pt x="48" y="46"/>
                    <a:pt x="54" y="49"/>
                  </a:cubicBezTo>
                  <a:cubicBezTo>
                    <a:pt x="57" y="51"/>
                    <a:pt x="61" y="53"/>
                    <a:pt x="65" y="55"/>
                  </a:cubicBezTo>
                  <a:cubicBezTo>
                    <a:pt x="72" y="59"/>
                    <a:pt x="79" y="62"/>
                    <a:pt x="86" y="66"/>
                  </a:cubicBezTo>
                  <a:cubicBezTo>
                    <a:pt x="87" y="67"/>
                    <a:pt x="89" y="67"/>
                    <a:pt x="90" y="67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5" y="64"/>
                    <a:pt x="80" y="61"/>
                    <a:pt x="76" y="58"/>
                  </a:cubicBezTo>
                  <a:cubicBezTo>
                    <a:pt x="75" y="57"/>
                    <a:pt x="74" y="57"/>
                    <a:pt x="74" y="56"/>
                  </a:cubicBezTo>
                  <a:cubicBezTo>
                    <a:pt x="74" y="56"/>
                    <a:pt x="73" y="56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6" y="55"/>
                    <a:pt x="76" y="55"/>
                  </a:cubicBezTo>
                  <a:cubicBezTo>
                    <a:pt x="76" y="55"/>
                    <a:pt x="77" y="55"/>
                    <a:pt x="77" y="55"/>
                  </a:cubicBezTo>
                  <a:cubicBezTo>
                    <a:pt x="78" y="54"/>
                    <a:pt x="78" y="54"/>
                    <a:pt x="79" y="55"/>
                  </a:cubicBezTo>
                  <a:cubicBezTo>
                    <a:pt x="79" y="56"/>
                    <a:pt x="80" y="56"/>
                    <a:pt x="80" y="57"/>
                  </a:cubicBezTo>
                  <a:cubicBezTo>
                    <a:pt x="81" y="57"/>
                    <a:pt x="81" y="56"/>
                    <a:pt x="81" y="56"/>
                  </a:cubicBezTo>
                  <a:cubicBezTo>
                    <a:pt x="81" y="56"/>
                    <a:pt x="81" y="55"/>
                    <a:pt x="80" y="55"/>
                  </a:cubicBezTo>
                  <a:cubicBezTo>
                    <a:pt x="74" y="51"/>
                    <a:pt x="67" y="45"/>
                    <a:pt x="61" y="40"/>
                  </a:cubicBezTo>
                  <a:cubicBezTo>
                    <a:pt x="57" y="36"/>
                    <a:pt x="53" y="33"/>
                    <a:pt x="49" y="29"/>
                  </a:cubicBezTo>
                  <a:cubicBezTo>
                    <a:pt x="48" y="29"/>
                    <a:pt x="47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8"/>
                    <a:pt x="45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6" y="24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7"/>
                    <a:pt x="51" y="28"/>
                    <a:pt x="53" y="30"/>
                  </a:cubicBezTo>
                  <a:cubicBezTo>
                    <a:pt x="56" y="33"/>
                    <a:pt x="59" y="36"/>
                    <a:pt x="63" y="39"/>
                  </a:cubicBezTo>
                  <a:cubicBezTo>
                    <a:pt x="69" y="45"/>
                    <a:pt x="75" y="50"/>
                    <a:pt x="82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54"/>
                    <a:pt x="83" y="54"/>
                    <a:pt x="83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76" y="48"/>
                    <a:pt x="70" y="43"/>
                    <a:pt x="64" y="38"/>
                  </a:cubicBezTo>
                  <a:cubicBezTo>
                    <a:pt x="63" y="37"/>
                    <a:pt x="61" y="36"/>
                    <a:pt x="60" y="34"/>
                  </a:cubicBezTo>
                  <a:cubicBezTo>
                    <a:pt x="57" y="32"/>
                    <a:pt x="55" y="29"/>
                    <a:pt x="52" y="27"/>
                  </a:cubicBezTo>
                  <a:cubicBezTo>
                    <a:pt x="51" y="27"/>
                    <a:pt x="51" y="27"/>
                    <a:pt x="50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9" y="26"/>
                    <a:pt x="49" y="25"/>
                    <a:pt x="48" y="25"/>
                  </a:cubicBezTo>
                  <a:cubicBezTo>
                    <a:pt x="48" y="25"/>
                    <a:pt x="48" y="25"/>
                    <a:pt x="48" y="24"/>
                  </a:cubicBezTo>
                  <a:cubicBezTo>
                    <a:pt x="47" y="23"/>
                    <a:pt x="47" y="23"/>
                    <a:pt x="46" y="23"/>
                  </a:cubicBezTo>
                  <a:cubicBezTo>
                    <a:pt x="45" y="22"/>
                    <a:pt x="45" y="21"/>
                    <a:pt x="45" y="21"/>
                  </a:cubicBezTo>
                  <a:cubicBezTo>
                    <a:pt x="46" y="20"/>
                    <a:pt x="46" y="19"/>
                    <a:pt x="47" y="19"/>
                  </a:cubicBezTo>
                  <a:cubicBezTo>
                    <a:pt x="48" y="19"/>
                    <a:pt x="48" y="19"/>
                    <a:pt x="49" y="20"/>
                  </a:cubicBezTo>
                  <a:cubicBezTo>
                    <a:pt x="49" y="21"/>
                    <a:pt x="50" y="22"/>
                    <a:pt x="51" y="22"/>
                  </a:cubicBezTo>
                  <a:cubicBezTo>
                    <a:pt x="51" y="23"/>
                    <a:pt x="51" y="23"/>
                    <a:pt x="52" y="23"/>
                  </a:cubicBezTo>
                  <a:cubicBezTo>
                    <a:pt x="52" y="23"/>
                    <a:pt x="53" y="24"/>
                    <a:pt x="53" y="24"/>
                  </a:cubicBezTo>
                  <a:cubicBezTo>
                    <a:pt x="53" y="24"/>
                    <a:pt x="53" y="25"/>
                    <a:pt x="54" y="25"/>
                  </a:cubicBezTo>
                  <a:cubicBezTo>
                    <a:pt x="61" y="32"/>
                    <a:pt x="68" y="38"/>
                    <a:pt x="76" y="44"/>
                  </a:cubicBezTo>
                  <a:cubicBezTo>
                    <a:pt x="79" y="47"/>
                    <a:pt x="83" y="50"/>
                    <a:pt x="87" y="53"/>
                  </a:cubicBezTo>
                  <a:cubicBezTo>
                    <a:pt x="91" y="55"/>
                    <a:pt x="94" y="58"/>
                    <a:pt x="97" y="60"/>
                  </a:cubicBezTo>
                  <a:cubicBezTo>
                    <a:pt x="97" y="60"/>
                    <a:pt x="97" y="60"/>
                    <a:pt x="98" y="61"/>
                  </a:cubicBezTo>
                  <a:cubicBezTo>
                    <a:pt x="98" y="60"/>
                    <a:pt x="98" y="60"/>
                    <a:pt x="97" y="60"/>
                  </a:cubicBezTo>
                  <a:cubicBezTo>
                    <a:pt x="95" y="57"/>
                    <a:pt x="92" y="54"/>
                    <a:pt x="89" y="52"/>
                  </a:cubicBezTo>
                  <a:cubicBezTo>
                    <a:pt x="88" y="51"/>
                    <a:pt x="87" y="50"/>
                    <a:pt x="86" y="49"/>
                  </a:cubicBezTo>
                  <a:cubicBezTo>
                    <a:pt x="86" y="49"/>
                    <a:pt x="85" y="49"/>
                    <a:pt x="85" y="48"/>
                  </a:cubicBezTo>
                  <a:cubicBezTo>
                    <a:pt x="84" y="47"/>
                    <a:pt x="84" y="47"/>
                    <a:pt x="85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6" y="43"/>
                    <a:pt x="86" y="44"/>
                  </a:cubicBezTo>
                  <a:cubicBezTo>
                    <a:pt x="86" y="44"/>
                    <a:pt x="87" y="44"/>
                    <a:pt x="87" y="44"/>
                  </a:cubicBezTo>
                  <a:cubicBezTo>
                    <a:pt x="87" y="45"/>
                    <a:pt x="87" y="45"/>
                    <a:pt x="88" y="45"/>
                  </a:cubicBezTo>
                  <a:cubicBezTo>
                    <a:pt x="90" y="49"/>
                    <a:pt x="94" y="52"/>
                    <a:pt x="96" y="56"/>
                  </a:cubicBezTo>
                  <a:cubicBezTo>
                    <a:pt x="97" y="56"/>
                    <a:pt x="97" y="56"/>
                    <a:pt x="97" y="57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98" y="56"/>
                    <a:pt x="99" y="56"/>
                    <a:pt x="100" y="57"/>
                  </a:cubicBezTo>
                  <a:cubicBezTo>
                    <a:pt x="101" y="59"/>
                    <a:pt x="103" y="60"/>
                    <a:pt x="104" y="63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0"/>
                    <a:pt x="103" y="59"/>
                    <a:pt x="102" y="58"/>
                  </a:cubicBezTo>
                  <a:cubicBezTo>
                    <a:pt x="100" y="55"/>
                    <a:pt x="98" y="53"/>
                    <a:pt x="96" y="50"/>
                  </a:cubicBezTo>
                  <a:cubicBezTo>
                    <a:pt x="90" y="43"/>
                    <a:pt x="84" y="36"/>
                    <a:pt x="79" y="28"/>
                  </a:cubicBezTo>
                  <a:cubicBezTo>
                    <a:pt x="76" y="24"/>
                    <a:pt x="72" y="20"/>
                    <a:pt x="69" y="16"/>
                  </a:cubicBezTo>
                  <a:cubicBezTo>
                    <a:pt x="68" y="16"/>
                    <a:pt x="68" y="15"/>
                    <a:pt x="67" y="15"/>
                  </a:cubicBezTo>
                  <a:cubicBezTo>
                    <a:pt x="66" y="14"/>
                    <a:pt x="66" y="12"/>
                    <a:pt x="68" y="12"/>
                  </a:cubicBezTo>
                  <a:cubicBezTo>
                    <a:pt x="68" y="12"/>
                    <a:pt x="68" y="11"/>
                    <a:pt x="68" y="11"/>
                  </a:cubicBezTo>
                  <a:cubicBezTo>
                    <a:pt x="68" y="11"/>
                    <a:pt x="68" y="11"/>
                    <a:pt x="68" y="10"/>
                  </a:cubicBezTo>
                  <a:cubicBezTo>
                    <a:pt x="68" y="10"/>
                    <a:pt x="68" y="10"/>
                    <a:pt x="68" y="9"/>
                  </a:cubicBezTo>
                  <a:cubicBezTo>
                    <a:pt x="67" y="9"/>
                    <a:pt x="68" y="9"/>
                    <a:pt x="68" y="8"/>
                  </a:cubicBezTo>
                  <a:cubicBezTo>
                    <a:pt x="68" y="8"/>
                    <a:pt x="69" y="8"/>
                    <a:pt x="69" y="9"/>
                  </a:cubicBezTo>
                  <a:cubicBezTo>
                    <a:pt x="69" y="9"/>
                    <a:pt x="70" y="9"/>
                    <a:pt x="70" y="9"/>
                  </a:cubicBezTo>
                  <a:cubicBezTo>
                    <a:pt x="71" y="11"/>
                    <a:pt x="72" y="13"/>
                    <a:pt x="73" y="14"/>
                  </a:cubicBezTo>
                  <a:cubicBezTo>
                    <a:pt x="74" y="14"/>
                    <a:pt x="75" y="15"/>
                    <a:pt x="75" y="16"/>
                  </a:cubicBezTo>
                  <a:cubicBezTo>
                    <a:pt x="77" y="18"/>
                    <a:pt x="78" y="20"/>
                    <a:pt x="79" y="21"/>
                  </a:cubicBezTo>
                  <a:cubicBezTo>
                    <a:pt x="84" y="29"/>
                    <a:pt x="90" y="37"/>
                    <a:pt x="96" y="44"/>
                  </a:cubicBezTo>
                  <a:cubicBezTo>
                    <a:pt x="98" y="46"/>
                    <a:pt x="100" y="48"/>
                    <a:pt x="102" y="51"/>
                  </a:cubicBezTo>
                  <a:cubicBezTo>
                    <a:pt x="103" y="52"/>
                    <a:pt x="105" y="54"/>
                    <a:pt x="106" y="56"/>
                  </a:cubicBezTo>
                  <a:cubicBezTo>
                    <a:pt x="107" y="57"/>
                    <a:pt x="107" y="58"/>
                    <a:pt x="107" y="59"/>
                  </a:cubicBezTo>
                  <a:cubicBezTo>
                    <a:pt x="108" y="59"/>
                    <a:pt x="108" y="60"/>
                    <a:pt x="108" y="61"/>
                  </a:cubicBezTo>
                  <a:cubicBezTo>
                    <a:pt x="108" y="61"/>
                    <a:pt x="109" y="61"/>
                    <a:pt x="110" y="60"/>
                  </a:cubicBezTo>
                  <a:cubicBezTo>
                    <a:pt x="110" y="60"/>
                    <a:pt x="110" y="59"/>
                    <a:pt x="109" y="58"/>
                  </a:cubicBezTo>
                  <a:cubicBezTo>
                    <a:pt x="107" y="54"/>
                    <a:pt x="106" y="50"/>
                    <a:pt x="105" y="46"/>
                  </a:cubicBezTo>
                  <a:cubicBezTo>
                    <a:pt x="104" y="44"/>
                    <a:pt x="104" y="43"/>
                    <a:pt x="103" y="42"/>
                  </a:cubicBezTo>
                  <a:cubicBezTo>
                    <a:pt x="102" y="42"/>
                    <a:pt x="102" y="41"/>
                    <a:pt x="102" y="41"/>
                  </a:cubicBezTo>
                  <a:cubicBezTo>
                    <a:pt x="101" y="41"/>
                    <a:pt x="101" y="40"/>
                    <a:pt x="102" y="39"/>
                  </a:cubicBezTo>
                  <a:cubicBezTo>
                    <a:pt x="102" y="38"/>
                    <a:pt x="103" y="38"/>
                    <a:pt x="104" y="38"/>
                  </a:cubicBezTo>
                  <a:cubicBezTo>
                    <a:pt x="104" y="38"/>
                    <a:pt x="105" y="39"/>
                    <a:pt x="105" y="38"/>
                  </a:cubicBezTo>
                  <a:cubicBezTo>
                    <a:pt x="106" y="38"/>
                    <a:pt x="106" y="39"/>
                    <a:pt x="106" y="39"/>
                  </a:cubicBezTo>
                  <a:cubicBezTo>
                    <a:pt x="106" y="40"/>
                    <a:pt x="107" y="41"/>
                    <a:pt x="107" y="41"/>
                  </a:cubicBezTo>
                  <a:cubicBezTo>
                    <a:pt x="108" y="47"/>
                    <a:pt x="110" y="52"/>
                    <a:pt x="113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3" y="58"/>
                    <a:pt x="113" y="57"/>
                    <a:pt x="112" y="57"/>
                  </a:cubicBezTo>
                  <a:cubicBezTo>
                    <a:pt x="111" y="53"/>
                    <a:pt x="110" y="49"/>
                    <a:pt x="109" y="45"/>
                  </a:cubicBezTo>
                  <a:cubicBezTo>
                    <a:pt x="108" y="37"/>
                    <a:pt x="107" y="30"/>
                    <a:pt x="105" y="23"/>
                  </a:cubicBezTo>
                  <a:cubicBezTo>
                    <a:pt x="105" y="20"/>
                    <a:pt x="105" y="17"/>
                    <a:pt x="104" y="14"/>
                  </a:cubicBezTo>
                  <a:cubicBezTo>
                    <a:pt x="104" y="12"/>
                    <a:pt x="104" y="11"/>
                    <a:pt x="104" y="9"/>
                  </a:cubicBezTo>
                  <a:cubicBezTo>
                    <a:pt x="103" y="9"/>
                    <a:pt x="103" y="8"/>
                    <a:pt x="103" y="8"/>
                  </a:cubicBezTo>
                  <a:cubicBezTo>
                    <a:pt x="102" y="7"/>
                    <a:pt x="102" y="6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5" y="5"/>
                    <a:pt x="107" y="6"/>
                    <a:pt x="107" y="8"/>
                  </a:cubicBezTo>
                  <a:cubicBezTo>
                    <a:pt x="107" y="9"/>
                    <a:pt x="107" y="10"/>
                    <a:pt x="108" y="12"/>
                  </a:cubicBezTo>
                  <a:cubicBezTo>
                    <a:pt x="108" y="13"/>
                    <a:pt x="109" y="15"/>
                    <a:pt x="109" y="17"/>
                  </a:cubicBezTo>
                  <a:cubicBezTo>
                    <a:pt x="110" y="22"/>
                    <a:pt x="112" y="28"/>
                    <a:pt x="113" y="33"/>
                  </a:cubicBezTo>
                  <a:cubicBezTo>
                    <a:pt x="113" y="36"/>
                    <a:pt x="114" y="40"/>
                    <a:pt x="115" y="43"/>
                  </a:cubicBezTo>
                  <a:cubicBezTo>
                    <a:pt x="116" y="45"/>
                    <a:pt x="116" y="46"/>
                    <a:pt x="117" y="48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6"/>
                    <a:pt x="117" y="45"/>
                    <a:pt x="117" y="44"/>
                  </a:cubicBezTo>
                  <a:cubicBezTo>
                    <a:pt x="116" y="39"/>
                    <a:pt x="115" y="35"/>
                    <a:pt x="113" y="31"/>
                  </a:cubicBezTo>
                  <a:cubicBezTo>
                    <a:pt x="113" y="30"/>
                    <a:pt x="113" y="29"/>
                    <a:pt x="112" y="28"/>
                  </a:cubicBezTo>
                  <a:cubicBezTo>
                    <a:pt x="112" y="28"/>
                    <a:pt x="112" y="28"/>
                    <a:pt x="112" y="27"/>
                  </a:cubicBezTo>
                  <a:cubicBezTo>
                    <a:pt x="112" y="26"/>
                    <a:pt x="113" y="26"/>
                    <a:pt x="114" y="26"/>
                  </a:cubicBezTo>
                  <a:cubicBezTo>
                    <a:pt x="114" y="26"/>
                    <a:pt x="115" y="26"/>
                    <a:pt x="115" y="27"/>
                  </a:cubicBezTo>
                  <a:cubicBezTo>
                    <a:pt x="116" y="28"/>
                    <a:pt x="116" y="29"/>
                    <a:pt x="116" y="30"/>
                  </a:cubicBezTo>
                  <a:cubicBezTo>
                    <a:pt x="117" y="35"/>
                    <a:pt x="118" y="40"/>
                    <a:pt x="118" y="44"/>
                  </a:cubicBezTo>
                  <a:cubicBezTo>
                    <a:pt x="119" y="47"/>
                    <a:pt x="119" y="49"/>
                    <a:pt x="119" y="51"/>
                  </a:cubicBezTo>
                  <a:cubicBezTo>
                    <a:pt x="119" y="52"/>
                    <a:pt x="119" y="53"/>
                    <a:pt x="119" y="54"/>
                  </a:cubicBezTo>
                  <a:cubicBezTo>
                    <a:pt x="120" y="55"/>
                    <a:pt x="120" y="56"/>
                    <a:pt x="119" y="56"/>
                  </a:cubicBezTo>
                  <a:cubicBezTo>
                    <a:pt x="119" y="57"/>
                    <a:pt x="119" y="58"/>
                    <a:pt x="119" y="58"/>
                  </a:cubicBezTo>
                  <a:cubicBezTo>
                    <a:pt x="120" y="58"/>
                    <a:pt x="121" y="58"/>
                    <a:pt x="123" y="58"/>
                  </a:cubicBezTo>
                  <a:cubicBezTo>
                    <a:pt x="123" y="58"/>
                    <a:pt x="123" y="57"/>
                    <a:pt x="123" y="56"/>
                  </a:cubicBezTo>
                  <a:cubicBezTo>
                    <a:pt x="123" y="54"/>
                    <a:pt x="123" y="52"/>
                    <a:pt x="123" y="50"/>
                  </a:cubicBezTo>
                  <a:cubicBezTo>
                    <a:pt x="123" y="48"/>
                    <a:pt x="123" y="47"/>
                    <a:pt x="123" y="46"/>
                  </a:cubicBezTo>
                  <a:cubicBezTo>
                    <a:pt x="123" y="45"/>
                    <a:pt x="123" y="44"/>
                    <a:pt x="123" y="43"/>
                  </a:cubicBezTo>
                  <a:cubicBezTo>
                    <a:pt x="123" y="43"/>
                    <a:pt x="123" y="42"/>
                    <a:pt x="123" y="42"/>
                  </a:cubicBezTo>
                  <a:cubicBezTo>
                    <a:pt x="123" y="42"/>
                    <a:pt x="123" y="41"/>
                    <a:pt x="123" y="41"/>
                  </a:cubicBezTo>
                  <a:cubicBezTo>
                    <a:pt x="123" y="40"/>
                    <a:pt x="123" y="40"/>
                    <a:pt x="123" y="39"/>
                  </a:cubicBezTo>
                  <a:cubicBezTo>
                    <a:pt x="123" y="39"/>
                    <a:pt x="123" y="38"/>
                    <a:pt x="123" y="38"/>
                  </a:cubicBezTo>
                  <a:cubicBezTo>
                    <a:pt x="123" y="38"/>
                    <a:pt x="124" y="37"/>
                    <a:pt x="124" y="37"/>
                  </a:cubicBezTo>
                  <a:cubicBezTo>
                    <a:pt x="125" y="37"/>
                    <a:pt x="125" y="38"/>
                    <a:pt x="125" y="38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5" y="40"/>
                    <a:pt x="125" y="40"/>
                    <a:pt x="125" y="41"/>
                  </a:cubicBezTo>
                  <a:cubicBezTo>
                    <a:pt x="125" y="41"/>
                    <a:pt x="125" y="41"/>
                    <a:pt x="125" y="42"/>
                  </a:cubicBezTo>
                  <a:cubicBezTo>
                    <a:pt x="126" y="42"/>
                    <a:pt x="126" y="43"/>
                    <a:pt x="126" y="43"/>
                  </a:cubicBezTo>
                  <a:cubicBezTo>
                    <a:pt x="126" y="45"/>
                    <a:pt x="125" y="46"/>
                    <a:pt x="126" y="48"/>
                  </a:cubicBezTo>
                  <a:cubicBezTo>
                    <a:pt x="126" y="50"/>
                    <a:pt x="126" y="52"/>
                    <a:pt x="126" y="54"/>
                  </a:cubicBezTo>
                  <a:cubicBezTo>
                    <a:pt x="126" y="54"/>
                    <a:pt x="126" y="55"/>
                    <a:pt x="126" y="55"/>
                  </a:cubicBezTo>
                  <a:cubicBezTo>
                    <a:pt x="126" y="55"/>
                    <a:pt x="126" y="54"/>
                    <a:pt x="127" y="54"/>
                  </a:cubicBezTo>
                  <a:cubicBezTo>
                    <a:pt x="127" y="47"/>
                    <a:pt x="126" y="41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3"/>
                    <a:pt x="125" y="32"/>
                    <a:pt x="126" y="31"/>
                  </a:cubicBezTo>
                  <a:cubicBezTo>
                    <a:pt x="127" y="31"/>
                    <a:pt x="128" y="32"/>
                    <a:pt x="128" y="33"/>
                  </a:cubicBezTo>
                  <a:cubicBezTo>
                    <a:pt x="128" y="33"/>
                    <a:pt x="128" y="34"/>
                    <a:pt x="128" y="34"/>
                  </a:cubicBezTo>
                  <a:cubicBezTo>
                    <a:pt x="128" y="37"/>
                    <a:pt x="129" y="40"/>
                    <a:pt x="129" y="43"/>
                  </a:cubicBezTo>
                  <a:cubicBezTo>
                    <a:pt x="129" y="44"/>
                    <a:pt x="129" y="46"/>
                    <a:pt x="129" y="47"/>
                  </a:cubicBezTo>
                  <a:cubicBezTo>
                    <a:pt x="129" y="49"/>
                    <a:pt x="128" y="52"/>
                    <a:pt x="128" y="55"/>
                  </a:cubicBezTo>
                  <a:cubicBezTo>
                    <a:pt x="128" y="55"/>
                    <a:pt x="128" y="55"/>
                    <a:pt x="128" y="56"/>
                  </a:cubicBezTo>
                  <a:cubicBezTo>
                    <a:pt x="128" y="57"/>
                    <a:pt x="128" y="57"/>
                    <a:pt x="127" y="58"/>
                  </a:cubicBezTo>
                  <a:cubicBezTo>
                    <a:pt x="128" y="58"/>
                    <a:pt x="128" y="58"/>
                    <a:pt x="129" y="57"/>
                  </a:cubicBezTo>
                  <a:cubicBezTo>
                    <a:pt x="130" y="55"/>
                    <a:pt x="130" y="52"/>
                    <a:pt x="131" y="49"/>
                  </a:cubicBezTo>
                  <a:cubicBezTo>
                    <a:pt x="132" y="44"/>
                    <a:pt x="133" y="38"/>
                    <a:pt x="134" y="32"/>
                  </a:cubicBezTo>
                  <a:cubicBezTo>
                    <a:pt x="134" y="29"/>
                    <a:pt x="135" y="26"/>
                    <a:pt x="135" y="24"/>
                  </a:cubicBezTo>
                  <a:cubicBezTo>
                    <a:pt x="136" y="22"/>
                    <a:pt x="136" y="20"/>
                    <a:pt x="136" y="18"/>
                  </a:cubicBezTo>
                  <a:cubicBezTo>
                    <a:pt x="136" y="14"/>
                    <a:pt x="137" y="11"/>
                    <a:pt x="137" y="7"/>
                  </a:cubicBezTo>
                  <a:cubicBezTo>
                    <a:pt x="137" y="6"/>
                    <a:pt x="138" y="5"/>
                    <a:pt x="139" y="5"/>
                  </a:cubicBezTo>
                  <a:cubicBezTo>
                    <a:pt x="140" y="5"/>
                    <a:pt x="141" y="6"/>
                    <a:pt x="141" y="7"/>
                  </a:cubicBezTo>
                  <a:cubicBezTo>
                    <a:pt x="140" y="8"/>
                    <a:pt x="140" y="10"/>
                    <a:pt x="140" y="11"/>
                  </a:cubicBezTo>
                  <a:cubicBezTo>
                    <a:pt x="140" y="11"/>
                    <a:pt x="140" y="12"/>
                    <a:pt x="140" y="12"/>
                  </a:cubicBezTo>
                  <a:cubicBezTo>
                    <a:pt x="141" y="13"/>
                    <a:pt x="141" y="13"/>
                    <a:pt x="140" y="15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42" y="15"/>
                    <a:pt x="142" y="16"/>
                    <a:pt x="142" y="17"/>
                  </a:cubicBezTo>
                  <a:cubicBezTo>
                    <a:pt x="141" y="22"/>
                    <a:pt x="140" y="26"/>
                    <a:pt x="139" y="31"/>
                  </a:cubicBezTo>
                  <a:cubicBezTo>
                    <a:pt x="138" y="34"/>
                    <a:pt x="138" y="37"/>
                    <a:pt x="138" y="41"/>
                  </a:cubicBezTo>
                  <a:cubicBezTo>
                    <a:pt x="137" y="45"/>
                    <a:pt x="136" y="50"/>
                    <a:pt x="135" y="55"/>
                  </a:cubicBezTo>
                  <a:cubicBezTo>
                    <a:pt x="135" y="56"/>
                    <a:pt x="135" y="57"/>
                    <a:pt x="135" y="58"/>
                  </a:cubicBezTo>
                  <a:cubicBezTo>
                    <a:pt x="135" y="58"/>
                    <a:pt x="136" y="58"/>
                    <a:pt x="137" y="58"/>
                  </a:cubicBezTo>
                  <a:cubicBezTo>
                    <a:pt x="137" y="57"/>
                    <a:pt x="137" y="57"/>
                    <a:pt x="137" y="56"/>
                  </a:cubicBezTo>
                  <a:cubicBezTo>
                    <a:pt x="138" y="53"/>
                    <a:pt x="139" y="49"/>
                    <a:pt x="140" y="46"/>
                  </a:cubicBezTo>
                  <a:cubicBezTo>
                    <a:pt x="141" y="44"/>
                    <a:pt x="142" y="41"/>
                    <a:pt x="143" y="39"/>
                  </a:cubicBezTo>
                  <a:cubicBezTo>
                    <a:pt x="143" y="39"/>
                    <a:pt x="143" y="38"/>
                    <a:pt x="143" y="38"/>
                  </a:cubicBezTo>
                  <a:cubicBezTo>
                    <a:pt x="143" y="38"/>
                    <a:pt x="144" y="37"/>
                    <a:pt x="144" y="38"/>
                  </a:cubicBezTo>
                  <a:cubicBezTo>
                    <a:pt x="145" y="38"/>
                    <a:pt x="145" y="38"/>
                    <a:pt x="145" y="39"/>
                  </a:cubicBezTo>
                  <a:cubicBezTo>
                    <a:pt x="145" y="39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7" y="40"/>
                    <a:pt x="147" y="41"/>
                    <a:pt x="147" y="42"/>
                  </a:cubicBezTo>
                  <a:cubicBezTo>
                    <a:pt x="147" y="42"/>
                    <a:pt x="147" y="42"/>
                    <a:pt x="147" y="43"/>
                  </a:cubicBezTo>
                  <a:cubicBezTo>
                    <a:pt x="148" y="43"/>
                    <a:pt x="148" y="44"/>
                    <a:pt x="147" y="45"/>
                  </a:cubicBezTo>
                  <a:cubicBezTo>
                    <a:pt x="146" y="47"/>
                    <a:pt x="145" y="49"/>
                    <a:pt x="143" y="52"/>
                  </a:cubicBezTo>
                  <a:cubicBezTo>
                    <a:pt x="143" y="52"/>
                    <a:pt x="143" y="53"/>
                    <a:pt x="142" y="54"/>
                  </a:cubicBezTo>
                  <a:cubicBezTo>
                    <a:pt x="142" y="55"/>
                    <a:pt x="142" y="56"/>
                    <a:pt x="141" y="57"/>
                  </a:cubicBezTo>
                  <a:cubicBezTo>
                    <a:pt x="141" y="57"/>
                    <a:pt x="141" y="58"/>
                    <a:pt x="141" y="58"/>
                  </a:cubicBezTo>
                  <a:cubicBezTo>
                    <a:pt x="141" y="58"/>
                    <a:pt x="141" y="58"/>
                    <a:pt x="141" y="58"/>
                  </a:cubicBezTo>
                  <a:cubicBezTo>
                    <a:pt x="141" y="58"/>
                    <a:pt x="142" y="58"/>
                    <a:pt x="142" y="58"/>
                  </a:cubicBezTo>
                  <a:cubicBezTo>
                    <a:pt x="143" y="56"/>
                    <a:pt x="143" y="55"/>
                    <a:pt x="144" y="54"/>
                  </a:cubicBezTo>
                  <a:cubicBezTo>
                    <a:pt x="146" y="48"/>
                    <a:pt x="149" y="43"/>
                    <a:pt x="151" y="37"/>
                  </a:cubicBezTo>
                  <a:cubicBezTo>
                    <a:pt x="153" y="32"/>
                    <a:pt x="155" y="28"/>
                    <a:pt x="157" y="23"/>
                  </a:cubicBezTo>
                  <a:cubicBezTo>
                    <a:pt x="158" y="22"/>
                    <a:pt x="159" y="21"/>
                    <a:pt x="159" y="19"/>
                  </a:cubicBezTo>
                  <a:cubicBezTo>
                    <a:pt x="160" y="19"/>
                    <a:pt x="160" y="18"/>
                    <a:pt x="160" y="18"/>
                  </a:cubicBezTo>
                  <a:cubicBezTo>
                    <a:pt x="160" y="18"/>
                    <a:pt x="161" y="17"/>
                    <a:pt x="161" y="17"/>
                  </a:cubicBezTo>
                  <a:cubicBezTo>
                    <a:pt x="161" y="13"/>
                    <a:pt x="163" y="10"/>
                    <a:pt x="165" y="7"/>
                  </a:cubicBezTo>
                  <a:cubicBezTo>
                    <a:pt x="166" y="5"/>
                    <a:pt x="167" y="3"/>
                    <a:pt x="168" y="1"/>
                  </a:cubicBezTo>
                  <a:cubicBezTo>
                    <a:pt x="168" y="0"/>
                    <a:pt x="169" y="0"/>
                    <a:pt x="169" y="0"/>
                  </a:cubicBezTo>
                  <a:cubicBezTo>
                    <a:pt x="170" y="1"/>
                    <a:pt x="170" y="1"/>
                    <a:pt x="170" y="2"/>
                  </a:cubicBezTo>
                  <a:cubicBezTo>
                    <a:pt x="170" y="3"/>
                    <a:pt x="170" y="3"/>
                    <a:pt x="170" y="4"/>
                  </a:cubicBezTo>
                  <a:cubicBezTo>
                    <a:pt x="169" y="5"/>
                    <a:pt x="169" y="6"/>
                    <a:pt x="169" y="6"/>
                  </a:cubicBezTo>
                  <a:cubicBezTo>
                    <a:pt x="169" y="6"/>
                    <a:pt x="169" y="7"/>
                    <a:pt x="170" y="7"/>
                  </a:cubicBezTo>
                  <a:cubicBezTo>
                    <a:pt x="170" y="7"/>
                    <a:pt x="171" y="8"/>
                    <a:pt x="170" y="9"/>
                  </a:cubicBezTo>
                  <a:cubicBezTo>
                    <a:pt x="169" y="10"/>
                    <a:pt x="169" y="11"/>
                    <a:pt x="168" y="12"/>
                  </a:cubicBezTo>
                  <a:cubicBezTo>
                    <a:pt x="167" y="13"/>
                    <a:pt x="166" y="15"/>
                    <a:pt x="165" y="16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6" y="18"/>
                    <a:pt x="166" y="19"/>
                    <a:pt x="166" y="20"/>
                  </a:cubicBezTo>
                  <a:cubicBezTo>
                    <a:pt x="164" y="22"/>
                    <a:pt x="163" y="24"/>
                    <a:pt x="162" y="26"/>
                  </a:cubicBezTo>
                  <a:cubicBezTo>
                    <a:pt x="162" y="26"/>
                    <a:pt x="162" y="26"/>
                    <a:pt x="162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3" y="28"/>
                    <a:pt x="163" y="29"/>
                    <a:pt x="162" y="29"/>
                  </a:cubicBezTo>
                  <a:cubicBezTo>
                    <a:pt x="161" y="31"/>
                    <a:pt x="160" y="34"/>
                    <a:pt x="159" y="36"/>
                  </a:cubicBezTo>
                  <a:cubicBezTo>
                    <a:pt x="157" y="38"/>
                    <a:pt x="156" y="41"/>
                    <a:pt x="154" y="44"/>
                  </a:cubicBezTo>
                  <a:cubicBezTo>
                    <a:pt x="153" y="45"/>
                    <a:pt x="153" y="46"/>
                    <a:pt x="152" y="48"/>
                  </a:cubicBezTo>
                  <a:cubicBezTo>
                    <a:pt x="150" y="52"/>
                    <a:pt x="148" y="56"/>
                    <a:pt x="146" y="59"/>
                  </a:cubicBezTo>
                  <a:cubicBezTo>
                    <a:pt x="146" y="60"/>
                    <a:pt x="146" y="60"/>
                    <a:pt x="146" y="60"/>
                  </a:cubicBezTo>
                  <a:cubicBezTo>
                    <a:pt x="146" y="61"/>
                    <a:pt x="146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7" y="60"/>
                    <a:pt x="148" y="60"/>
                    <a:pt x="148" y="59"/>
                  </a:cubicBezTo>
                  <a:cubicBezTo>
                    <a:pt x="149" y="57"/>
                    <a:pt x="150" y="55"/>
                    <a:pt x="151" y="52"/>
                  </a:cubicBezTo>
                  <a:cubicBezTo>
                    <a:pt x="151" y="52"/>
                    <a:pt x="151" y="52"/>
                    <a:pt x="152" y="51"/>
                  </a:cubicBezTo>
                  <a:cubicBezTo>
                    <a:pt x="152" y="51"/>
                    <a:pt x="152" y="51"/>
                    <a:pt x="153" y="50"/>
                  </a:cubicBezTo>
                  <a:cubicBezTo>
                    <a:pt x="153" y="49"/>
                    <a:pt x="154" y="48"/>
                    <a:pt x="154" y="47"/>
                  </a:cubicBezTo>
                  <a:cubicBezTo>
                    <a:pt x="154" y="47"/>
                    <a:pt x="155" y="47"/>
                    <a:pt x="155" y="46"/>
                  </a:cubicBezTo>
                  <a:cubicBezTo>
                    <a:pt x="155" y="46"/>
                    <a:pt x="155" y="46"/>
                    <a:pt x="156" y="46"/>
                  </a:cubicBezTo>
                  <a:cubicBezTo>
                    <a:pt x="156" y="46"/>
                    <a:pt x="156" y="47"/>
                    <a:pt x="156" y="47"/>
                  </a:cubicBezTo>
                  <a:cubicBezTo>
                    <a:pt x="156" y="47"/>
                    <a:pt x="156" y="48"/>
                    <a:pt x="156" y="48"/>
                  </a:cubicBezTo>
                  <a:cubicBezTo>
                    <a:pt x="156" y="49"/>
                    <a:pt x="155" y="50"/>
                    <a:pt x="155" y="51"/>
                  </a:cubicBezTo>
                  <a:cubicBezTo>
                    <a:pt x="154" y="52"/>
                    <a:pt x="154" y="52"/>
                    <a:pt x="155" y="52"/>
                  </a:cubicBezTo>
                  <a:cubicBezTo>
                    <a:pt x="155" y="53"/>
                    <a:pt x="155" y="53"/>
                    <a:pt x="155" y="54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55" y="55"/>
                    <a:pt x="155" y="55"/>
                    <a:pt x="155" y="55"/>
                  </a:cubicBezTo>
                  <a:cubicBezTo>
                    <a:pt x="155" y="56"/>
                    <a:pt x="155" y="56"/>
                    <a:pt x="154" y="56"/>
                  </a:cubicBezTo>
                  <a:cubicBezTo>
                    <a:pt x="153" y="56"/>
                    <a:pt x="153" y="57"/>
                    <a:pt x="153" y="57"/>
                  </a:cubicBezTo>
                  <a:cubicBezTo>
                    <a:pt x="152" y="58"/>
                    <a:pt x="151" y="60"/>
                    <a:pt x="151" y="61"/>
                  </a:cubicBezTo>
                  <a:cubicBezTo>
                    <a:pt x="150" y="62"/>
                    <a:pt x="150" y="63"/>
                    <a:pt x="150" y="63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51" y="64"/>
                    <a:pt x="152" y="65"/>
                    <a:pt x="153" y="65"/>
                  </a:cubicBezTo>
                  <a:cubicBezTo>
                    <a:pt x="152" y="63"/>
                    <a:pt x="153" y="62"/>
                    <a:pt x="153" y="60"/>
                  </a:cubicBezTo>
                  <a:cubicBezTo>
                    <a:pt x="154" y="58"/>
                    <a:pt x="156" y="55"/>
                    <a:pt x="157" y="53"/>
                  </a:cubicBezTo>
                  <a:cubicBezTo>
                    <a:pt x="159" y="49"/>
                    <a:pt x="162" y="45"/>
                    <a:pt x="164" y="41"/>
                  </a:cubicBezTo>
                  <a:cubicBezTo>
                    <a:pt x="166" y="39"/>
                    <a:pt x="167" y="37"/>
                    <a:pt x="168" y="34"/>
                  </a:cubicBezTo>
                  <a:cubicBezTo>
                    <a:pt x="169" y="32"/>
                    <a:pt x="170" y="30"/>
                    <a:pt x="172" y="28"/>
                  </a:cubicBezTo>
                  <a:cubicBezTo>
                    <a:pt x="172" y="27"/>
                    <a:pt x="172" y="26"/>
                    <a:pt x="173" y="25"/>
                  </a:cubicBezTo>
                  <a:cubicBezTo>
                    <a:pt x="173" y="25"/>
                    <a:pt x="174" y="24"/>
                    <a:pt x="174" y="24"/>
                  </a:cubicBezTo>
                  <a:cubicBezTo>
                    <a:pt x="174" y="23"/>
                    <a:pt x="175" y="22"/>
                    <a:pt x="176" y="23"/>
                  </a:cubicBezTo>
                  <a:cubicBezTo>
                    <a:pt x="177" y="23"/>
                    <a:pt x="177" y="24"/>
                    <a:pt x="177" y="25"/>
                  </a:cubicBezTo>
                  <a:cubicBezTo>
                    <a:pt x="177" y="26"/>
                    <a:pt x="176" y="26"/>
                    <a:pt x="175" y="26"/>
                  </a:cubicBezTo>
                  <a:cubicBezTo>
                    <a:pt x="175" y="26"/>
                    <a:pt x="175" y="26"/>
                    <a:pt x="175" y="26"/>
                  </a:cubicBezTo>
                  <a:cubicBezTo>
                    <a:pt x="174" y="27"/>
                    <a:pt x="174" y="27"/>
                    <a:pt x="173" y="28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5" y="29"/>
                    <a:pt x="176" y="30"/>
                    <a:pt x="175" y="31"/>
                  </a:cubicBezTo>
                  <a:cubicBezTo>
                    <a:pt x="175" y="31"/>
                    <a:pt x="175" y="32"/>
                    <a:pt x="174" y="32"/>
                  </a:cubicBezTo>
                  <a:cubicBezTo>
                    <a:pt x="171" y="36"/>
                    <a:pt x="167" y="41"/>
                    <a:pt x="164" y="45"/>
                  </a:cubicBezTo>
                  <a:cubicBezTo>
                    <a:pt x="162" y="49"/>
                    <a:pt x="160" y="52"/>
                    <a:pt x="159" y="55"/>
                  </a:cubicBezTo>
                  <a:cubicBezTo>
                    <a:pt x="158" y="56"/>
                    <a:pt x="158" y="56"/>
                    <a:pt x="158" y="56"/>
                  </a:cubicBezTo>
                  <a:cubicBezTo>
                    <a:pt x="159" y="56"/>
                    <a:pt x="159" y="56"/>
                    <a:pt x="159" y="56"/>
                  </a:cubicBezTo>
                  <a:cubicBezTo>
                    <a:pt x="161" y="52"/>
                    <a:pt x="164" y="48"/>
                    <a:pt x="167" y="45"/>
                  </a:cubicBezTo>
                  <a:cubicBezTo>
                    <a:pt x="168" y="43"/>
                    <a:pt x="169" y="42"/>
                    <a:pt x="170" y="40"/>
                  </a:cubicBezTo>
                  <a:cubicBezTo>
                    <a:pt x="172" y="37"/>
                    <a:pt x="174" y="34"/>
                    <a:pt x="176" y="31"/>
                  </a:cubicBezTo>
                  <a:cubicBezTo>
                    <a:pt x="176" y="31"/>
                    <a:pt x="177" y="30"/>
                    <a:pt x="177" y="29"/>
                  </a:cubicBezTo>
                  <a:cubicBezTo>
                    <a:pt x="177" y="29"/>
                    <a:pt x="177" y="29"/>
                    <a:pt x="178" y="29"/>
                  </a:cubicBezTo>
                  <a:cubicBezTo>
                    <a:pt x="178" y="28"/>
                    <a:pt x="179" y="27"/>
                    <a:pt x="179" y="26"/>
                  </a:cubicBezTo>
                  <a:cubicBezTo>
                    <a:pt x="180" y="26"/>
                    <a:pt x="180" y="25"/>
                    <a:pt x="181" y="25"/>
                  </a:cubicBezTo>
                  <a:cubicBezTo>
                    <a:pt x="181" y="24"/>
                    <a:pt x="182" y="24"/>
                    <a:pt x="182" y="25"/>
                  </a:cubicBezTo>
                  <a:cubicBezTo>
                    <a:pt x="182" y="25"/>
                    <a:pt x="183" y="25"/>
                    <a:pt x="182" y="26"/>
                  </a:cubicBezTo>
                  <a:cubicBezTo>
                    <a:pt x="182" y="27"/>
                    <a:pt x="182" y="28"/>
                    <a:pt x="181" y="29"/>
                  </a:cubicBezTo>
                  <a:cubicBezTo>
                    <a:pt x="181" y="29"/>
                    <a:pt x="181" y="30"/>
                    <a:pt x="181" y="30"/>
                  </a:cubicBezTo>
                  <a:cubicBezTo>
                    <a:pt x="181" y="30"/>
                    <a:pt x="180" y="31"/>
                    <a:pt x="180" y="31"/>
                  </a:cubicBezTo>
                  <a:cubicBezTo>
                    <a:pt x="179" y="33"/>
                    <a:pt x="177" y="35"/>
                    <a:pt x="175" y="38"/>
                  </a:cubicBezTo>
                  <a:cubicBezTo>
                    <a:pt x="172" y="42"/>
                    <a:pt x="169" y="47"/>
                    <a:pt x="165" y="52"/>
                  </a:cubicBezTo>
                  <a:cubicBezTo>
                    <a:pt x="164" y="55"/>
                    <a:pt x="162" y="57"/>
                    <a:pt x="160" y="60"/>
                  </a:cubicBezTo>
                  <a:cubicBezTo>
                    <a:pt x="160" y="60"/>
                    <a:pt x="160" y="60"/>
                    <a:pt x="160" y="61"/>
                  </a:cubicBezTo>
                  <a:cubicBezTo>
                    <a:pt x="160" y="60"/>
                    <a:pt x="160" y="60"/>
                    <a:pt x="161" y="60"/>
                  </a:cubicBezTo>
                  <a:cubicBezTo>
                    <a:pt x="161" y="59"/>
                    <a:pt x="162" y="59"/>
                    <a:pt x="162" y="58"/>
                  </a:cubicBezTo>
                  <a:cubicBezTo>
                    <a:pt x="162" y="58"/>
                    <a:pt x="163" y="58"/>
                    <a:pt x="163" y="58"/>
                  </a:cubicBezTo>
                  <a:cubicBezTo>
                    <a:pt x="164" y="59"/>
                    <a:pt x="164" y="59"/>
                    <a:pt x="163" y="60"/>
                  </a:cubicBezTo>
                  <a:cubicBezTo>
                    <a:pt x="163" y="60"/>
                    <a:pt x="163" y="60"/>
                    <a:pt x="163" y="61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3" y="62"/>
                    <a:pt x="163" y="62"/>
                    <a:pt x="162" y="63"/>
                  </a:cubicBezTo>
                  <a:cubicBezTo>
                    <a:pt x="160" y="64"/>
                    <a:pt x="158" y="65"/>
                    <a:pt x="157" y="67"/>
                  </a:cubicBezTo>
                  <a:cubicBezTo>
                    <a:pt x="157" y="67"/>
                    <a:pt x="157" y="67"/>
                    <a:pt x="157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57" y="68"/>
                    <a:pt x="158" y="68"/>
                    <a:pt x="158" y="69"/>
                  </a:cubicBezTo>
                  <a:cubicBezTo>
                    <a:pt x="160" y="68"/>
                    <a:pt x="161" y="68"/>
                    <a:pt x="162" y="67"/>
                  </a:cubicBezTo>
                  <a:cubicBezTo>
                    <a:pt x="161" y="66"/>
                    <a:pt x="161" y="65"/>
                    <a:pt x="162" y="65"/>
                  </a:cubicBezTo>
                  <a:cubicBezTo>
                    <a:pt x="163" y="62"/>
                    <a:pt x="165" y="59"/>
                    <a:pt x="167" y="57"/>
                  </a:cubicBezTo>
                  <a:cubicBezTo>
                    <a:pt x="171" y="53"/>
                    <a:pt x="174" y="49"/>
                    <a:pt x="177" y="45"/>
                  </a:cubicBezTo>
                  <a:cubicBezTo>
                    <a:pt x="179" y="43"/>
                    <a:pt x="182" y="40"/>
                    <a:pt x="183" y="37"/>
                  </a:cubicBezTo>
                  <a:cubicBezTo>
                    <a:pt x="184" y="37"/>
                    <a:pt x="184" y="36"/>
                    <a:pt x="185" y="36"/>
                  </a:cubicBezTo>
                  <a:cubicBezTo>
                    <a:pt x="186" y="37"/>
                    <a:pt x="186" y="37"/>
                    <a:pt x="187" y="38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90" y="35"/>
                    <a:pt x="194" y="32"/>
                    <a:pt x="197" y="28"/>
                  </a:cubicBezTo>
                  <a:cubicBezTo>
                    <a:pt x="197" y="28"/>
                    <a:pt x="197" y="28"/>
                    <a:pt x="198" y="28"/>
                  </a:cubicBezTo>
                  <a:cubicBezTo>
                    <a:pt x="198" y="27"/>
                    <a:pt x="198" y="27"/>
                    <a:pt x="199" y="28"/>
                  </a:cubicBezTo>
                  <a:cubicBezTo>
                    <a:pt x="199" y="28"/>
                    <a:pt x="199" y="28"/>
                    <a:pt x="199" y="29"/>
                  </a:cubicBezTo>
                  <a:cubicBezTo>
                    <a:pt x="199" y="29"/>
                    <a:pt x="199" y="29"/>
                    <a:pt x="199" y="30"/>
                  </a:cubicBezTo>
                  <a:cubicBezTo>
                    <a:pt x="198" y="31"/>
                    <a:pt x="198" y="31"/>
                    <a:pt x="197" y="32"/>
                  </a:cubicBezTo>
                  <a:cubicBezTo>
                    <a:pt x="197" y="32"/>
                    <a:pt x="198" y="32"/>
                    <a:pt x="198" y="32"/>
                  </a:cubicBezTo>
                  <a:cubicBezTo>
                    <a:pt x="199" y="32"/>
                    <a:pt x="199" y="33"/>
                    <a:pt x="199" y="34"/>
                  </a:cubicBezTo>
                  <a:cubicBezTo>
                    <a:pt x="199" y="34"/>
                    <a:pt x="199" y="35"/>
                    <a:pt x="199" y="36"/>
                  </a:cubicBezTo>
                  <a:cubicBezTo>
                    <a:pt x="197" y="37"/>
                    <a:pt x="196" y="38"/>
                    <a:pt x="195" y="39"/>
                  </a:cubicBezTo>
                  <a:cubicBezTo>
                    <a:pt x="195" y="39"/>
                    <a:pt x="194" y="40"/>
                    <a:pt x="194" y="40"/>
                  </a:cubicBezTo>
                  <a:cubicBezTo>
                    <a:pt x="193" y="41"/>
                    <a:pt x="193" y="41"/>
                    <a:pt x="193" y="41"/>
                  </a:cubicBezTo>
                  <a:cubicBezTo>
                    <a:pt x="193" y="42"/>
                    <a:pt x="193" y="42"/>
                    <a:pt x="192" y="42"/>
                  </a:cubicBezTo>
                  <a:cubicBezTo>
                    <a:pt x="189" y="45"/>
                    <a:pt x="187" y="47"/>
                    <a:pt x="184" y="50"/>
                  </a:cubicBezTo>
                  <a:cubicBezTo>
                    <a:pt x="183" y="51"/>
                    <a:pt x="182" y="52"/>
                    <a:pt x="181" y="53"/>
                  </a:cubicBezTo>
                  <a:cubicBezTo>
                    <a:pt x="181" y="54"/>
                    <a:pt x="180" y="54"/>
                    <a:pt x="180" y="54"/>
                  </a:cubicBezTo>
                  <a:cubicBezTo>
                    <a:pt x="179" y="54"/>
                    <a:pt x="179" y="55"/>
                    <a:pt x="179" y="55"/>
                  </a:cubicBezTo>
                  <a:cubicBezTo>
                    <a:pt x="177" y="57"/>
                    <a:pt x="175" y="59"/>
                    <a:pt x="173" y="61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4" y="62"/>
                    <a:pt x="174" y="62"/>
                    <a:pt x="175" y="62"/>
                  </a:cubicBezTo>
                  <a:cubicBezTo>
                    <a:pt x="175" y="62"/>
                    <a:pt x="175" y="63"/>
                    <a:pt x="175" y="64"/>
                  </a:cubicBezTo>
                  <a:cubicBezTo>
                    <a:pt x="177" y="64"/>
                    <a:pt x="177" y="65"/>
                    <a:pt x="176" y="66"/>
                  </a:cubicBezTo>
                  <a:cubicBezTo>
                    <a:pt x="175" y="67"/>
                    <a:pt x="174" y="68"/>
                    <a:pt x="173" y="69"/>
                  </a:cubicBezTo>
                  <a:cubicBezTo>
                    <a:pt x="173" y="69"/>
                    <a:pt x="173" y="69"/>
                    <a:pt x="172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1"/>
                    <a:pt x="173" y="72"/>
                    <a:pt x="172" y="72"/>
                  </a:cubicBezTo>
                  <a:cubicBezTo>
                    <a:pt x="171" y="72"/>
                    <a:pt x="169" y="74"/>
                    <a:pt x="167" y="75"/>
                  </a:cubicBezTo>
                  <a:cubicBezTo>
                    <a:pt x="167" y="75"/>
                    <a:pt x="166" y="75"/>
                    <a:pt x="166" y="76"/>
                  </a:cubicBezTo>
                  <a:cubicBezTo>
                    <a:pt x="166" y="76"/>
                    <a:pt x="167" y="77"/>
                    <a:pt x="167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8" y="78"/>
                    <a:pt x="169" y="78"/>
                    <a:pt x="169" y="77"/>
                  </a:cubicBezTo>
                  <a:cubicBezTo>
                    <a:pt x="172" y="75"/>
                    <a:pt x="174" y="72"/>
                    <a:pt x="177" y="69"/>
                  </a:cubicBezTo>
                  <a:cubicBezTo>
                    <a:pt x="180" y="67"/>
                    <a:pt x="182" y="65"/>
                    <a:pt x="184" y="63"/>
                  </a:cubicBezTo>
                  <a:cubicBezTo>
                    <a:pt x="187" y="61"/>
                    <a:pt x="190" y="59"/>
                    <a:pt x="193" y="57"/>
                  </a:cubicBezTo>
                  <a:cubicBezTo>
                    <a:pt x="194" y="56"/>
                    <a:pt x="195" y="56"/>
                    <a:pt x="195" y="56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199" y="54"/>
                    <a:pt x="202" y="53"/>
                    <a:pt x="204" y="51"/>
                  </a:cubicBezTo>
                  <a:cubicBezTo>
                    <a:pt x="205" y="51"/>
                    <a:pt x="206" y="50"/>
                    <a:pt x="207" y="50"/>
                  </a:cubicBezTo>
                  <a:cubicBezTo>
                    <a:pt x="207" y="50"/>
                    <a:pt x="207" y="50"/>
                    <a:pt x="208" y="50"/>
                  </a:cubicBezTo>
                  <a:cubicBezTo>
                    <a:pt x="208" y="49"/>
                    <a:pt x="209" y="50"/>
                    <a:pt x="209" y="50"/>
                  </a:cubicBezTo>
                  <a:cubicBezTo>
                    <a:pt x="209" y="50"/>
                    <a:pt x="209" y="51"/>
                    <a:pt x="209" y="51"/>
                  </a:cubicBezTo>
                  <a:cubicBezTo>
                    <a:pt x="209" y="52"/>
                    <a:pt x="208" y="52"/>
                    <a:pt x="208" y="52"/>
                  </a:cubicBezTo>
                  <a:cubicBezTo>
                    <a:pt x="207" y="53"/>
                    <a:pt x="206" y="54"/>
                    <a:pt x="205" y="55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5" y="55"/>
                    <a:pt x="205" y="56"/>
                    <a:pt x="205" y="56"/>
                  </a:cubicBezTo>
                  <a:cubicBezTo>
                    <a:pt x="207" y="56"/>
                    <a:pt x="207" y="58"/>
                    <a:pt x="206" y="59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2" y="61"/>
                    <a:pt x="199" y="64"/>
                    <a:pt x="196" y="66"/>
                  </a:cubicBezTo>
                  <a:cubicBezTo>
                    <a:pt x="195" y="67"/>
                    <a:pt x="193" y="68"/>
                    <a:pt x="191" y="69"/>
                  </a:cubicBezTo>
                  <a:cubicBezTo>
                    <a:pt x="191" y="69"/>
                    <a:pt x="191" y="69"/>
                    <a:pt x="190" y="69"/>
                  </a:cubicBezTo>
                  <a:cubicBezTo>
                    <a:pt x="189" y="70"/>
                    <a:pt x="189" y="70"/>
                    <a:pt x="188" y="69"/>
                  </a:cubicBezTo>
                  <a:cubicBezTo>
                    <a:pt x="188" y="69"/>
                    <a:pt x="187" y="69"/>
                    <a:pt x="187" y="70"/>
                  </a:cubicBezTo>
                  <a:cubicBezTo>
                    <a:pt x="185" y="71"/>
                    <a:pt x="183" y="73"/>
                    <a:pt x="181" y="74"/>
                  </a:cubicBezTo>
                  <a:cubicBezTo>
                    <a:pt x="178" y="76"/>
                    <a:pt x="175" y="78"/>
                    <a:pt x="171" y="79"/>
                  </a:cubicBezTo>
                  <a:cubicBezTo>
                    <a:pt x="171" y="79"/>
                    <a:pt x="170" y="80"/>
                    <a:pt x="169" y="80"/>
                  </a:cubicBezTo>
                  <a:cubicBezTo>
                    <a:pt x="170" y="81"/>
                    <a:pt x="170" y="82"/>
                    <a:pt x="170" y="82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4" y="80"/>
                    <a:pt x="177" y="78"/>
                    <a:pt x="180" y="76"/>
                  </a:cubicBezTo>
                  <a:cubicBezTo>
                    <a:pt x="181" y="75"/>
                    <a:pt x="181" y="75"/>
                    <a:pt x="182" y="74"/>
                  </a:cubicBezTo>
                  <a:cubicBezTo>
                    <a:pt x="182" y="74"/>
                    <a:pt x="183" y="74"/>
                    <a:pt x="183" y="73"/>
                  </a:cubicBezTo>
                  <a:cubicBezTo>
                    <a:pt x="184" y="73"/>
                    <a:pt x="184" y="73"/>
                    <a:pt x="185" y="73"/>
                  </a:cubicBezTo>
                  <a:cubicBezTo>
                    <a:pt x="186" y="73"/>
                    <a:pt x="186" y="74"/>
                    <a:pt x="186" y="75"/>
                  </a:cubicBezTo>
                  <a:cubicBezTo>
                    <a:pt x="186" y="75"/>
                    <a:pt x="186" y="76"/>
                    <a:pt x="186" y="76"/>
                  </a:cubicBezTo>
                  <a:cubicBezTo>
                    <a:pt x="185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2" y="78"/>
                  </a:cubicBezTo>
                  <a:cubicBezTo>
                    <a:pt x="183" y="78"/>
                    <a:pt x="184" y="78"/>
                    <a:pt x="184" y="79"/>
                  </a:cubicBezTo>
                  <a:cubicBezTo>
                    <a:pt x="185" y="79"/>
                    <a:pt x="185" y="79"/>
                    <a:pt x="186" y="78"/>
                  </a:cubicBezTo>
                  <a:cubicBezTo>
                    <a:pt x="186" y="78"/>
                    <a:pt x="187" y="78"/>
                    <a:pt x="187" y="78"/>
                  </a:cubicBezTo>
                  <a:cubicBezTo>
                    <a:pt x="188" y="78"/>
                    <a:pt x="188" y="78"/>
                    <a:pt x="188" y="79"/>
                  </a:cubicBezTo>
                  <a:cubicBezTo>
                    <a:pt x="189" y="79"/>
                    <a:pt x="189" y="80"/>
                    <a:pt x="188" y="80"/>
                  </a:cubicBezTo>
                  <a:cubicBezTo>
                    <a:pt x="187" y="80"/>
                    <a:pt x="187" y="81"/>
                    <a:pt x="186" y="81"/>
                  </a:cubicBezTo>
                  <a:cubicBezTo>
                    <a:pt x="182" y="83"/>
                    <a:pt x="178" y="85"/>
                    <a:pt x="174" y="86"/>
                  </a:cubicBezTo>
                  <a:cubicBezTo>
                    <a:pt x="174" y="86"/>
                    <a:pt x="173" y="87"/>
                    <a:pt x="173" y="87"/>
                  </a:cubicBezTo>
                  <a:cubicBezTo>
                    <a:pt x="173" y="87"/>
                    <a:pt x="173" y="87"/>
                    <a:pt x="173" y="87"/>
                  </a:cubicBezTo>
                  <a:cubicBezTo>
                    <a:pt x="173" y="88"/>
                    <a:pt x="173" y="88"/>
                    <a:pt x="174" y="88"/>
                  </a:cubicBezTo>
                  <a:cubicBezTo>
                    <a:pt x="176" y="88"/>
                    <a:pt x="177" y="88"/>
                    <a:pt x="178" y="88"/>
                  </a:cubicBezTo>
                  <a:cubicBezTo>
                    <a:pt x="183" y="86"/>
                    <a:pt x="187" y="84"/>
                    <a:pt x="192" y="83"/>
                  </a:cubicBezTo>
                  <a:cubicBezTo>
                    <a:pt x="195" y="82"/>
                    <a:pt x="198" y="81"/>
                    <a:pt x="201" y="80"/>
                  </a:cubicBezTo>
                  <a:cubicBezTo>
                    <a:pt x="202" y="80"/>
                    <a:pt x="202" y="80"/>
                    <a:pt x="203" y="80"/>
                  </a:cubicBezTo>
                  <a:cubicBezTo>
                    <a:pt x="204" y="79"/>
                    <a:pt x="205" y="79"/>
                    <a:pt x="205" y="80"/>
                  </a:cubicBezTo>
                  <a:cubicBezTo>
                    <a:pt x="206" y="81"/>
                    <a:pt x="205" y="82"/>
                    <a:pt x="204" y="83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4" y="83"/>
                    <a:pt x="204" y="84"/>
                    <a:pt x="204" y="84"/>
                  </a:cubicBezTo>
                  <a:cubicBezTo>
                    <a:pt x="204" y="85"/>
                    <a:pt x="204" y="85"/>
                    <a:pt x="203" y="85"/>
                  </a:cubicBezTo>
                  <a:cubicBezTo>
                    <a:pt x="202" y="86"/>
                    <a:pt x="201" y="86"/>
                    <a:pt x="200" y="86"/>
                  </a:cubicBezTo>
                  <a:cubicBezTo>
                    <a:pt x="197" y="87"/>
                    <a:pt x="193" y="88"/>
                    <a:pt x="190" y="88"/>
                  </a:cubicBezTo>
                  <a:cubicBezTo>
                    <a:pt x="188" y="89"/>
                    <a:pt x="187" y="89"/>
                    <a:pt x="185" y="89"/>
                  </a:cubicBezTo>
                  <a:cubicBezTo>
                    <a:pt x="183" y="90"/>
                    <a:pt x="181" y="90"/>
                    <a:pt x="179" y="91"/>
                  </a:cubicBezTo>
                  <a:cubicBezTo>
                    <a:pt x="178" y="91"/>
                    <a:pt x="176" y="91"/>
                    <a:pt x="174" y="92"/>
                  </a:cubicBezTo>
                  <a:cubicBezTo>
                    <a:pt x="174" y="92"/>
                    <a:pt x="174" y="92"/>
                    <a:pt x="174" y="92"/>
                  </a:cubicBezTo>
                  <a:cubicBezTo>
                    <a:pt x="174" y="93"/>
                    <a:pt x="174" y="93"/>
                    <a:pt x="174" y="94"/>
                  </a:cubicBezTo>
                  <a:cubicBezTo>
                    <a:pt x="175" y="94"/>
                    <a:pt x="175" y="94"/>
                    <a:pt x="176" y="94"/>
                  </a:cubicBezTo>
                  <a:cubicBezTo>
                    <a:pt x="177" y="94"/>
                    <a:pt x="178" y="93"/>
                    <a:pt x="179" y="93"/>
                  </a:cubicBezTo>
                  <a:cubicBezTo>
                    <a:pt x="180" y="93"/>
                    <a:pt x="181" y="93"/>
                    <a:pt x="182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2" y="95"/>
                    <a:pt x="182" y="95"/>
                    <a:pt x="183" y="95"/>
                  </a:cubicBezTo>
                  <a:cubicBezTo>
                    <a:pt x="184" y="93"/>
                    <a:pt x="185" y="94"/>
                    <a:pt x="186" y="95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86" y="95"/>
                    <a:pt x="187" y="95"/>
                    <a:pt x="187" y="95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8" y="97"/>
                    <a:pt x="188" y="97"/>
                    <a:pt x="187" y="97"/>
                  </a:cubicBezTo>
                  <a:cubicBezTo>
                    <a:pt x="187" y="98"/>
                    <a:pt x="186" y="98"/>
                    <a:pt x="186" y="98"/>
                  </a:cubicBezTo>
                  <a:cubicBezTo>
                    <a:pt x="184" y="98"/>
                    <a:pt x="181" y="98"/>
                    <a:pt x="179" y="98"/>
                  </a:cubicBezTo>
                  <a:cubicBezTo>
                    <a:pt x="177" y="98"/>
                    <a:pt x="176" y="99"/>
                    <a:pt x="174" y="99"/>
                  </a:cubicBezTo>
                  <a:cubicBezTo>
                    <a:pt x="174" y="99"/>
                    <a:pt x="174" y="100"/>
                    <a:pt x="174" y="101"/>
                  </a:cubicBezTo>
                  <a:cubicBezTo>
                    <a:pt x="173" y="101"/>
                    <a:pt x="174" y="102"/>
                    <a:pt x="174" y="102"/>
                  </a:cubicBezTo>
                  <a:cubicBezTo>
                    <a:pt x="175" y="102"/>
                    <a:pt x="175" y="102"/>
                    <a:pt x="176" y="102"/>
                  </a:cubicBezTo>
                  <a:cubicBezTo>
                    <a:pt x="183" y="102"/>
                    <a:pt x="190" y="102"/>
                    <a:pt x="197" y="102"/>
                  </a:cubicBezTo>
                  <a:cubicBezTo>
                    <a:pt x="199" y="101"/>
                    <a:pt x="202" y="101"/>
                    <a:pt x="204" y="101"/>
                  </a:cubicBezTo>
                  <a:cubicBezTo>
                    <a:pt x="204" y="101"/>
                    <a:pt x="205" y="101"/>
                    <a:pt x="205" y="101"/>
                  </a:cubicBezTo>
                  <a:cubicBezTo>
                    <a:pt x="205" y="101"/>
                    <a:pt x="206" y="101"/>
                    <a:pt x="206" y="102"/>
                  </a:cubicBezTo>
                  <a:cubicBezTo>
                    <a:pt x="206" y="102"/>
                    <a:pt x="206" y="103"/>
                    <a:pt x="205" y="103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4" y="104"/>
                    <a:pt x="204" y="104"/>
                    <a:pt x="204" y="104"/>
                  </a:cubicBezTo>
                  <a:cubicBezTo>
                    <a:pt x="202" y="104"/>
                    <a:pt x="200" y="105"/>
                    <a:pt x="199" y="105"/>
                  </a:cubicBezTo>
                  <a:cubicBezTo>
                    <a:pt x="198" y="105"/>
                    <a:pt x="198" y="105"/>
                    <a:pt x="198" y="106"/>
                  </a:cubicBezTo>
                  <a:cubicBezTo>
                    <a:pt x="198" y="106"/>
                    <a:pt x="199" y="106"/>
                    <a:pt x="199" y="106"/>
                  </a:cubicBezTo>
                  <a:cubicBezTo>
                    <a:pt x="201" y="106"/>
                    <a:pt x="202" y="106"/>
                    <a:pt x="203" y="106"/>
                  </a:cubicBezTo>
                  <a:cubicBezTo>
                    <a:pt x="203" y="106"/>
                    <a:pt x="204" y="106"/>
                    <a:pt x="204" y="106"/>
                  </a:cubicBezTo>
                  <a:cubicBezTo>
                    <a:pt x="204" y="106"/>
                    <a:pt x="205" y="107"/>
                    <a:pt x="205" y="107"/>
                  </a:cubicBezTo>
                  <a:cubicBezTo>
                    <a:pt x="205" y="108"/>
                    <a:pt x="204" y="108"/>
                    <a:pt x="204" y="108"/>
                  </a:cubicBezTo>
                  <a:cubicBezTo>
                    <a:pt x="203" y="108"/>
                    <a:pt x="203" y="108"/>
                    <a:pt x="202" y="108"/>
                  </a:cubicBezTo>
                  <a:cubicBezTo>
                    <a:pt x="199" y="109"/>
                    <a:pt x="197" y="109"/>
                    <a:pt x="194" y="108"/>
                  </a:cubicBezTo>
                  <a:cubicBezTo>
                    <a:pt x="191" y="108"/>
                    <a:pt x="189" y="107"/>
                    <a:pt x="186" y="107"/>
                  </a:cubicBezTo>
                  <a:cubicBezTo>
                    <a:pt x="186" y="107"/>
                    <a:pt x="186" y="107"/>
                    <a:pt x="186" y="107"/>
                  </a:cubicBezTo>
                  <a:cubicBezTo>
                    <a:pt x="185" y="106"/>
                    <a:pt x="184" y="106"/>
                    <a:pt x="183" y="106"/>
                  </a:cubicBezTo>
                  <a:cubicBezTo>
                    <a:pt x="181" y="106"/>
                    <a:pt x="178" y="105"/>
                    <a:pt x="175" y="105"/>
                  </a:cubicBezTo>
                  <a:cubicBezTo>
                    <a:pt x="174" y="105"/>
                    <a:pt x="174" y="105"/>
                    <a:pt x="173" y="105"/>
                  </a:cubicBezTo>
                  <a:cubicBezTo>
                    <a:pt x="172" y="105"/>
                    <a:pt x="172" y="106"/>
                    <a:pt x="172" y="107"/>
                  </a:cubicBezTo>
                  <a:cubicBezTo>
                    <a:pt x="173" y="107"/>
                    <a:pt x="173" y="108"/>
                    <a:pt x="173" y="108"/>
                  </a:cubicBezTo>
                  <a:cubicBezTo>
                    <a:pt x="176" y="108"/>
                    <a:pt x="178" y="108"/>
                    <a:pt x="180" y="109"/>
                  </a:cubicBezTo>
                  <a:cubicBezTo>
                    <a:pt x="181" y="109"/>
                    <a:pt x="182" y="109"/>
                    <a:pt x="182" y="110"/>
                  </a:cubicBezTo>
                  <a:cubicBezTo>
                    <a:pt x="182" y="110"/>
                    <a:pt x="183" y="111"/>
                    <a:pt x="183" y="111"/>
                  </a:cubicBezTo>
                  <a:cubicBezTo>
                    <a:pt x="184" y="111"/>
                    <a:pt x="184" y="111"/>
                    <a:pt x="185" y="111"/>
                  </a:cubicBezTo>
                  <a:cubicBezTo>
                    <a:pt x="185" y="111"/>
                    <a:pt x="185" y="112"/>
                    <a:pt x="185" y="112"/>
                  </a:cubicBezTo>
                  <a:cubicBezTo>
                    <a:pt x="185" y="112"/>
                    <a:pt x="185" y="113"/>
                    <a:pt x="184" y="113"/>
                  </a:cubicBezTo>
                  <a:cubicBezTo>
                    <a:pt x="184" y="113"/>
                    <a:pt x="184" y="113"/>
                    <a:pt x="184" y="113"/>
                  </a:cubicBezTo>
                  <a:cubicBezTo>
                    <a:pt x="182" y="113"/>
                    <a:pt x="181" y="113"/>
                    <a:pt x="180" y="113"/>
                  </a:cubicBezTo>
                  <a:cubicBezTo>
                    <a:pt x="180" y="113"/>
                    <a:pt x="179" y="113"/>
                    <a:pt x="179" y="113"/>
                  </a:cubicBezTo>
                  <a:cubicBezTo>
                    <a:pt x="178" y="112"/>
                    <a:pt x="178" y="112"/>
                    <a:pt x="178" y="113"/>
                  </a:cubicBezTo>
                  <a:cubicBezTo>
                    <a:pt x="177" y="113"/>
                    <a:pt x="177" y="113"/>
                    <a:pt x="176" y="113"/>
                  </a:cubicBezTo>
                  <a:cubicBezTo>
                    <a:pt x="175" y="112"/>
                    <a:pt x="174" y="112"/>
                    <a:pt x="172" y="112"/>
                  </a:cubicBezTo>
                  <a:cubicBezTo>
                    <a:pt x="171" y="112"/>
                    <a:pt x="171" y="112"/>
                    <a:pt x="170" y="112"/>
                  </a:cubicBezTo>
                  <a:cubicBezTo>
                    <a:pt x="169" y="113"/>
                    <a:pt x="169" y="113"/>
                    <a:pt x="169" y="114"/>
                  </a:cubicBezTo>
                  <a:cubicBezTo>
                    <a:pt x="172" y="115"/>
                    <a:pt x="176" y="116"/>
                    <a:pt x="179" y="116"/>
                  </a:cubicBezTo>
                  <a:cubicBezTo>
                    <a:pt x="180" y="117"/>
                    <a:pt x="180" y="117"/>
                    <a:pt x="181" y="117"/>
                  </a:cubicBezTo>
                  <a:cubicBezTo>
                    <a:pt x="181" y="117"/>
                    <a:pt x="182" y="117"/>
                    <a:pt x="183" y="117"/>
                  </a:cubicBezTo>
                  <a:cubicBezTo>
                    <a:pt x="183" y="116"/>
                    <a:pt x="184" y="116"/>
                    <a:pt x="184" y="117"/>
                  </a:cubicBezTo>
                  <a:cubicBezTo>
                    <a:pt x="184" y="117"/>
                    <a:pt x="185" y="117"/>
                    <a:pt x="185" y="117"/>
                  </a:cubicBezTo>
                  <a:cubicBezTo>
                    <a:pt x="186" y="118"/>
                    <a:pt x="188" y="118"/>
                    <a:pt x="189" y="118"/>
                  </a:cubicBezTo>
                  <a:cubicBezTo>
                    <a:pt x="189" y="117"/>
                    <a:pt x="189" y="117"/>
                    <a:pt x="191" y="117"/>
                  </a:cubicBezTo>
                  <a:cubicBezTo>
                    <a:pt x="192" y="116"/>
                    <a:pt x="194" y="117"/>
                    <a:pt x="196" y="117"/>
                  </a:cubicBezTo>
                  <a:cubicBezTo>
                    <a:pt x="199" y="118"/>
                    <a:pt x="202" y="118"/>
                    <a:pt x="205" y="119"/>
                  </a:cubicBezTo>
                  <a:cubicBezTo>
                    <a:pt x="208" y="120"/>
                    <a:pt x="211" y="120"/>
                    <a:pt x="215" y="121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7" y="121"/>
                    <a:pt x="217" y="122"/>
                    <a:pt x="217" y="124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5"/>
                    <a:pt x="218" y="125"/>
                    <a:pt x="217" y="125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6" y="126"/>
                    <a:pt x="216" y="126"/>
                    <a:pt x="216" y="126"/>
                  </a:cubicBezTo>
                  <a:cubicBezTo>
                    <a:pt x="215" y="126"/>
                    <a:pt x="214" y="126"/>
                    <a:pt x="213" y="125"/>
                  </a:cubicBezTo>
                  <a:cubicBezTo>
                    <a:pt x="210" y="124"/>
                    <a:pt x="207" y="124"/>
                    <a:pt x="205" y="124"/>
                  </a:cubicBezTo>
                  <a:cubicBezTo>
                    <a:pt x="203" y="124"/>
                    <a:pt x="201" y="124"/>
                    <a:pt x="199" y="124"/>
                  </a:cubicBezTo>
                  <a:cubicBezTo>
                    <a:pt x="199" y="125"/>
                    <a:pt x="198" y="125"/>
                    <a:pt x="197" y="125"/>
                  </a:cubicBezTo>
                  <a:cubicBezTo>
                    <a:pt x="196" y="125"/>
                    <a:pt x="194" y="124"/>
                    <a:pt x="192" y="124"/>
                  </a:cubicBezTo>
                  <a:cubicBezTo>
                    <a:pt x="190" y="124"/>
                    <a:pt x="188" y="124"/>
                    <a:pt x="185" y="123"/>
                  </a:cubicBezTo>
                  <a:cubicBezTo>
                    <a:pt x="184" y="123"/>
                    <a:pt x="183" y="123"/>
                    <a:pt x="182" y="123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82" y="123"/>
                    <a:pt x="182" y="123"/>
                    <a:pt x="183" y="123"/>
                  </a:cubicBezTo>
                  <a:cubicBezTo>
                    <a:pt x="185" y="125"/>
                    <a:pt x="188" y="128"/>
                    <a:pt x="190" y="130"/>
                  </a:cubicBezTo>
                  <a:cubicBezTo>
                    <a:pt x="191" y="130"/>
                    <a:pt x="191" y="131"/>
                    <a:pt x="192" y="131"/>
                  </a:cubicBezTo>
                  <a:cubicBezTo>
                    <a:pt x="194" y="133"/>
                    <a:pt x="196" y="135"/>
                    <a:pt x="198" y="137"/>
                  </a:cubicBezTo>
                  <a:cubicBezTo>
                    <a:pt x="201" y="141"/>
                    <a:pt x="202" y="145"/>
                    <a:pt x="202" y="149"/>
                  </a:cubicBezTo>
                  <a:cubicBezTo>
                    <a:pt x="201" y="153"/>
                    <a:pt x="201" y="156"/>
                    <a:pt x="199" y="158"/>
                  </a:cubicBezTo>
                  <a:cubicBezTo>
                    <a:pt x="198" y="159"/>
                    <a:pt x="198" y="160"/>
                    <a:pt x="197" y="161"/>
                  </a:cubicBezTo>
                  <a:cubicBezTo>
                    <a:pt x="197" y="161"/>
                    <a:pt x="197" y="162"/>
                    <a:pt x="197" y="162"/>
                  </a:cubicBezTo>
                  <a:cubicBezTo>
                    <a:pt x="201" y="165"/>
                    <a:pt x="205" y="169"/>
                    <a:pt x="209" y="173"/>
                  </a:cubicBezTo>
                  <a:cubicBezTo>
                    <a:pt x="209" y="173"/>
                    <a:pt x="210" y="173"/>
                    <a:pt x="210" y="174"/>
                  </a:cubicBezTo>
                  <a:cubicBezTo>
                    <a:pt x="210" y="174"/>
                    <a:pt x="211" y="174"/>
                    <a:pt x="211" y="174"/>
                  </a:cubicBezTo>
                  <a:cubicBezTo>
                    <a:pt x="211" y="175"/>
                    <a:pt x="211" y="175"/>
                    <a:pt x="211" y="176"/>
                  </a:cubicBezTo>
                  <a:cubicBezTo>
                    <a:pt x="210" y="176"/>
                    <a:pt x="210" y="176"/>
                    <a:pt x="210" y="176"/>
                  </a:cubicBezTo>
                  <a:cubicBezTo>
                    <a:pt x="209" y="176"/>
                    <a:pt x="209" y="175"/>
                    <a:pt x="208" y="175"/>
                  </a:cubicBezTo>
                  <a:cubicBezTo>
                    <a:pt x="208" y="175"/>
                    <a:pt x="208" y="175"/>
                    <a:pt x="207" y="175"/>
                  </a:cubicBezTo>
                  <a:cubicBezTo>
                    <a:pt x="208" y="175"/>
                    <a:pt x="208" y="175"/>
                    <a:pt x="208" y="176"/>
                  </a:cubicBezTo>
                  <a:cubicBezTo>
                    <a:pt x="209" y="176"/>
                    <a:pt x="209" y="177"/>
                    <a:pt x="210" y="177"/>
                  </a:cubicBezTo>
                  <a:cubicBezTo>
                    <a:pt x="210" y="177"/>
                    <a:pt x="210" y="178"/>
                    <a:pt x="210" y="178"/>
                  </a:cubicBezTo>
                  <a:cubicBezTo>
                    <a:pt x="209" y="179"/>
                    <a:pt x="209" y="179"/>
                    <a:pt x="208" y="178"/>
                  </a:cubicBezTo>
                  <a:cubicBezTo>
                    <a:pt x="208" y="178"/>
                    <a:pt x="208" y="178"/>
                    <a:pt x="208" y="178"/>
                  </a:cubicBezTo>
                  <a:cubicBezTo>
                    <a:pt x="204" y="175"/>
                    <a:pt x="201" y="173"/>
                    <a:pt x="198" y="170"/>
                  </a:cubicBezTo>
                  <a:cubicBezTo>
                    <a:pt x="196" y="169"/>
                    <a:pt x="194" y="168"/>
                    <a:pt x="192" y="167"/>
                  </a:cubicBezTo>
                  <a:cubicBezTo>
                    <a:pt x="192" y="167"/>
                    <a:pt x="192" y="167"/>
                    <a:pt x="192" y="167"/>
                  </a:cubicBezTo>
                  <a:cubicBezTo>
                    <a:pt x="192" y="170"/>
                    <a:pt x="191" y="172"/>
                    <a:pt x="190" y="175"/>
                  </a:cubicBezTo>
                  <a:cubicBezTo>
                    <a:pt x="190" y="175"/>
                    <a:pt x="190" y="175"/>
                    <a:pt x="190" y="175"/>
                  </a:cubicBezTo>
                  <a:cubicBezTo>
                    <a:pt x="192" y="177"/>
                    <a:pt x="193" y="179"/>
                    <a:pt x="195" y="180"/>
                  </a:cubicBezTo>
                  <a:cubicBezTo>
                    <a:pt x="197" y="181"/>
                    <a:pt x="199" y="183"/>
                    <a:pt x="201" y="185"/>
                  </a:cubicBezTo>
                  <a:cubicBezTo>
                    <a:pt x="201" y="185"/>
                    <a:pt x="201" y="185"/>
                    <a:pt x="202" y="185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1" y="187"/>
                    <a:pt x="201" y="187"/>
                    <a:pt x="201" y="187"/>
                  </a:cubicBezTo>
                  <a:cubicBezTo>
                    <a:pt x="200" y="187"/>
                    <a:pt x="200" y="186"/>
                    <a:pt x="200" y="186"/>
                  </a:cubicBezTo>
                  <a:cubicBezTo>
                    <a:pt x="196" y="184"/>
                    <a:pt x="193" y="181"/>
                    <a:pt x="190" y="179"/>
                  </a:cubicBezTo>
                  <a:cubicBezTo>
                    <a:pt x="189" y="178"/>
                    <a:pt x="188" y="178"/>
                    <a:pt x="187" y="177"/>
                  </a:cubicBezTo>
                  <a:cubicBezTo>
                    <a:pt x="186" y="179"/>
                    <a:pt x="184" y="180"/>
                    <a:pt x="182" y="181"/>
                  </a:cubicBezTo>
                  <a:cubicBezTo>
                    <a:pt x="183" y="181"/>
                    <a:pt x="183" y="182"/>
                    <a:pt x="183" y="182"/>
                  </a:cubicBezTo>
                  <a:cubicBezTo>
                    <a:pt x="183" y="182"/>
                    <a:pt x="183" y="183"/>
                    <a:pt x="184" y="183"/>
                  </a:cubicBezTo>
                  <a:cubicBezTo>
                    <a:pt x="184" y="183"/>
                    <a:pt x="185" y="183"/>
                    <a:pt x="185" y="183"/>
                  </a:cubicBezTo>
                  <a:cubicBezTo>
                    <a:pt x="186" y="184"/>
                    <a:pt x="186" y="185"/>
                    <a:pt x="186" y="186"/>
                  </a:cubicBezTo>
                  <a:cubicBezTo>
                    <a:pt x="186" y="186"/>
                    <a:pt x="186" y="186"/>
                    <a:pt x="185" y="187"/>
                  </a:cubicBezTo>
                  <a:cubicBezTo>
                    <a:pt x="186" y="188"/>
                    <a:pt x="187" y="189"/>
                    <a:pt x="188" y="191"/>
                  </a:cubicBezTo>
                  <a:cubicBezTo>
                    <a:pt x="192" y="197"/>
                    <a:pt x="196" y="204"/>
                    <a:pt x="200" y="210"/>
                  </a:cubicBezTo>
                  <a:cubicBezTo>
                    <a:pt x="202" y="213"/>
                    <a:pt x="204" y="215"/>
                    <a:pt x="206" y="218"/>
                  </a:cubicBezTo>
                  <a:cubicBezTo>
                    <a:pt x="206" y="218"/>
                    <a:pt x="206" y="218"/>
                    <a:pt x="206" y="219"/>
                  </a:cubicBezTo>
                  <a:cubicBezTo>
                    <a:pt x="206" y="219"/>
                    <a:pt x="206" y="220"/>
                    <a:pt x="206" y="220"/>
                  </a:cubicBezTo>
                  <a:cubicBezTo>
                    <a:pt x="206" y="220"/>
                    <a:pt x="205" y="220"/>
                    <a:pt x="205" y="220"/>
                  </a:cubicBezTo>
                  <a:cubicBezTo>
                    <a:pt x="204" y="219"/>
                    <a:pt x="204" y="219"/>
                    <a:pt x="204" y="219"/>
                  </a:cubicBezTo>
                  <a:cubicBezTo>
                    <a:pt x="202" y="216"/>
                    <a:pt x="200" y="214"/>
                    <a:pt x="199" y="211"/>
                  </a:cubicBezTo>
                  <a:cubicBezTo>
                    <a:pt x="196" y="208"/>
                    <a:pt x="194" y="204"/>
                    <a:pt x="192" y="201"/>
                  </a:cubicBezTo>
                  <a:cubicBezTo>
                    <a:pt x="190" y="198"/>
                    <a:pt x="189" y="196"/>
                    <a:pt x="187" y="194"/>
                  </a:cubicBezTo>
                  <a:cubicBezTo>
                    <a:pt x="186" y="192"/>
                    <a:pt x="185" y="190"/>
                    <a:pt x="184" y="188"/>
                  </a:cubicBezTo>
                  <a:cubicBezTo>
                    <a:pt x="183" y="188"/>
                    <a:pt x="183" y="187"/>
                    <a:pt x="182" y="186"/>
                  </a:cubicBezTo>
                  <a:cubicBezTo>
                    <a:pt x="182" y="187"/>
                    <a:pt x="182" y="187"/>
                    <a:pt x="182" y="187"/>
                  </a:cubicBezTo>
                  <a:cubicBezTo>
                    <a:pt x="182" y="187"/>
                    <a:pt x="182" y="187"/>
                    <a:pt x="182" y="188"/>
                  </a:cubicBezTo>
                  <a:cubicBezTo>
                    <a:pt x="184" y="189"/>
                    <a:pt x="185" y="190"/>
                    <a:pt x="186" y="191"/>
                  </a:cubicBezTo>
                  <a:cubicBezTo>
                    <a:pt x="189" y="197"/>
                    <a:pt x="192" y="203"/>
                    <a:pt x="195" y="209"/>
                  </a:cubicBezTo>
                  <a:cubicBezTo>
                    <a:pt x="197" y="212"/>
                    <a:pt x="198" y="215"/>
                    <a:pt x="200" y="219"/>
                  </a:cubicBezTo>
                  <a:cubicBezTo>
                    <a:pt x="200" y="220"/>
                    <a:pt x="201" y="221"/>
                    <a:pt x="201" y="222"/>
                  </a:cubicBezTo>
                  <a:cubicBezTo>
                    <a:pt x="201" y="222"/>
                    <a:pt x="202" y="222"/>
                    <a:pt x="202" y="223"/>
                  </a:cubicBezTo>
                  <a:cubicBezTo>
                    <a:pt x="202" y="223"/>
                    <a:pt x="202" y="224"/>
                    <a:pt x="201" y="224"/>
                  </a:cubicBezTo>
                  <a:cubicBezTo>
                    <a:pt x="201" y="224"/>
                    <a:pt x="200" y="224"/>
                    <a:pt x="200" y="224"/>
                  </a:cubicBezTo>
                  <a:cubicBezTo>
                    <a:pt x="200" y="223"/>
                    <a:pt x="200" y="223"/>
                    <a:pt x="200" y="223"/>
                  </a:cubicBezTo>
                  <a:cubicBezTo>
                    <a:pt x="197" y="219"/>
                    <a:pt x="194" y="215"/>
                    <a:pt x="191" y="211"/>
                  </a:cubicBezTo>
                  <a:cubicBezTo>
                    <a:pt x="189" y="208"/>
                    <a:pt x="187" y="205"/>
                    <a:pt x="185" y="203"/>
                  </a:cubicBezTo>
                  <a:cubicBezTo>
                    <a:pt x="185" y="203"/>
                    <a:pt x="185" y="202"/>
                    <a:pt x="184" y="202"/>
                  </a:cubicBezTo>
                  <a:cubicBezTo>
                    <a:pt x="184" y="202"/>
                    <a:pt x="184" y="202"/>
                    <a:pt x="184" y="203"/>
                  </a:cubicBezTo>
                  <a:cubicBezTo>
                    <a:pt x="184" y="203"/>
                    <a:pt x="184" y="204"/>
                    <a:pt x="184" y="205"/>
                  </a:cubicBezTo>
                  <a:cubicBezTo>
                    <a:pt x="184" y="206"/>
                    <a:pt x="183" y="206"/>
                    <a:pt x="183" y="206"/>
                  </a:cubicBezTo>
                  <a:cubicBezTo>
                    <a:pt x="182" y="206"/>
                    <a:pt x="182" y="206"/>
                    <a:pt x="182" y="206"/>
                  </a:cubicBezTo>
                  <a:cubicBezTo>
                    <a:pt x="182" y="207"/>
                    <a:pt x="181" y="208"/>
                    <a:pt x="181" y="209"/>
                  </a:cubicBezTo>
                  <a:cubicBezTo>
                    <a:pt x="180" y="213"/>
                    <a:pt x="178" y="217"/>
                    <a:pt x="175" y="220"/>
                  </a:cubicBezTo>
                  <a:cubicBezTo>
                    <a:pt x="175" y="220"/>
                    <a:pt x="174" y="220"/>
                    <a:pt x="174" y="221"/>
                  </a:cubicBezTo>
                  <a:cubicBezTo>
                    <a:pt x="173" y="221"/>
                    <a:pt x="173" y="222"/>
                    <a:pt x="174" y="223"/>
                  </a:cubicBezTo>
                  <a:cubicBezTo>
                    <a:pt x="174" y="222"/>
                    <a:pt x="175" y="222"/>
                    <a:pt x="175" y="222"/>
                  </a:cubicBezTo>
                  <a:cubicBezTo>
                    <a:pt x="175" y="221"/>
                    <a:pt x="176" y="220"/>
                    <a:pt x="177" y="221"/>
                  </a:cubicBezTo>
                  <a:cubicBezTo>
                    <a:pt x="177" y="221"/>
                    <a:pt x="178" y="221"/>
                    <a:pt x="178" y="222"/>
                  </a:cubicBezTo>
                  <a:cubicBezTo>
                    <a:pt x="179" y="226"/>
                    <a:pt x="181" y="230"/>
                    <a:pt x="182" y="234"/>
                  </a:cubicBezTo>
                  <a:cubicBezTo>
                    <a:pt x="183" y="237"/>
                    <a:pt x="183" y="239"/>
                    <a:pt x="185" y="242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185" y="243"/>
                    <a:pt x="185" y="243"/>
                    <a:pt x="184" y="243"/>
                  </a:cubicBezTo>
                  <a:cubicBezTo>
                    <a:pt x="184" y="244"/>
                    <a:pt x="184" y="244"/>
                    <a:pt x="183" y="243"/>
                  </a:cubicBezTo>
                  <a:cubicBezTo>
                    <a:pt x="183" y="243"/>
                    <a:pt x="183" y="243"/>
                    <a:pt x="183" y="242"/>
                  </a:cubicBezTo>
                  <a:cubicBezTo>
                    <a:pt x="182" y="241"/>
                    <a:pt x="181" y="239"/>
                    <a:pt x="180" y="238"/>
                  </a:cubicBezTo>
                  <a:cubicBezTo>
                    <a:pt x="180" y="237"/>
                    <a:pt x="180" y="237"/>
                    <a:pt x="179" y="237"/>
                  </a:cubicBezTo>
                  <a:cubicBezTo>
                    <a:pt x="179" y="237"/>
                    <a:pt x="179" y="237"/>
                    <a:pt x="178" y="236"/>
                  </a:cubicBezTo>
                  <a:cubicBezTo>
                    <a:pt x="178" y="236"/>
                    <a:pt x="178" y="236"/>
                    <a:pt x="177" y="235"/>
                  </a:cubicBezTo>
                  <a:cubicBezTo>
                    <a:pt x="176" y="233"/>
                    <a:pt x="175" y="231"/>
                    <a:pt x="174" y="228"/>
                  </a:cubicBezTo>
                  <a:cubicBezTo>
                    <a:pt x="174" y="227"/>
                    <a:pt x="173" y="226"/>
                    <a:pt x="172" y="225"/>
                  </a:cubicBezTo>
                  <a:cubicBezTo>
                    <a:pt x="172" y="225"/>
                    <a:pt x="172" y="225"/>
                    <a:pt x="172" y="225"/>
                  </a:cubicBezTo>
                  <a:cubicBezTo>
                    <a:pt x="173" y="228"/>
                    <a:pt x="173" y="230"/>
                    <a:pt x="174" y="232"/>
                  </a:cubicBezTo>
                  <a:cubicBezTo>
                    <a:pt x="174" y="233"/>
                    <a:pt x="174" y="233"/>
                    <a:pt x="174" y="233"/>
                  </a:cubicBezTo>
                  <a:cubicBezTo>
                    <a:pt x="174" y="234"/>
                    <a:pt x="174" y="234"/>
                    <a:pt x="173" y="234"/>
                  </a:cubicBezTo>
                  <a:cubicBezTo>
                    <a:pt x="173" y="234"/>
                    <a:pt x="172" y="234"/>
                    <a:pt x="172" y="234"/>
                  </a:cubicBezTo>
                  <a:cubicBezTo>
                    <a:pt x="172" y="234"/>
                    <a:pt x="172" y="233"/>
                    <a:pt x="172" y="233"/>
                  </a:cubicBezTo>
                  <a:cubicBezTo>
                    <a:pt x="171" y="230"/>
                    <a:pt x="170" y="228"/>
                    <a:pt x="168" y="225"/>
                  </a:cubicBezTo>
                  <a:cubicBezTo>
                    <a:pt x="168" y="225"/>
                    <a:pt x="168" y="225"/>
                    <a:pt x="168" y="225"/>
                  </a:cubicBezTo>
                  <a:cubicBezTo>
                    <a:pt x="163" y="227"/>
                    <a:pt x="158" y="228"/>
                    <a:pt x="152" y="227"/>
                  </a:cubicBezTo>
                  <a:cubicBezTo>
                    <a:pt x="152" y="227"/>
                    <a:pt x="152" y="227"/>
                    <a:pt x="152" y="227"/>
                  </a:cubicBezTo>
                  <a:cubicBezTo>
                    <a:pt x="154" y="231"/>
                    <a:pt x="155" y="235"/>
                    <a:pt x="156" y="238"/>
                  </a:cubicBezTo>
                  <a:cubicBezTo>
                    <a:pt x="158" y="244"/>
                    <a:pt x="160" y="250"/>
                    <a:pt x="161" y="255"/>
                  </a:cubicBezTo>
                  <a:cubicBezTo>
                    <a:pt x="162" y="259"/>
                    <a:pt x="163" y="263"/>
                    <a:pt x="163" y="267"/>
                  </a:cubicBezTo>
                  <a:cubicBezTo>
                    <a:pt x="163" y="268"/>
                    <a:pt x="164" y="270"/>
                    <a:pt x="164" y="271"/>
                  </a:cubicBezTo>
                  <a:cubicBezTo>
                    <a:pt x="164" y="271"/>
                    <a:pt x="164" y="272"/>
                    <a:pt x="163" y="272"/>
                  </a:cubicBezTo>
                  <a:cubicBezTo>
                    <a:pt x="163" y="273"/>
                    <a:pt x="162" y="273"/>
                    <a:pt x="162" y="272"/>
                  </a:cubicBezTo>
                  <a:cubicBezTo>
                    <a:pt x="161" y="272"/>
                    <a:pt x="161" y="271"/>
                    <a:pt x="161" y="271"/>
                  </a:cubicBezTo>
                  <a:cubicBezTo>
                    <a:pt x="159" y="267"/>
                    <a:pt x="158" y="264"/>
                    <a:pt x="157" y="260"/>
                  </a:cubicBezTo>
                  <a:cubicBezTo>
                    <a:pt x="153" y="249"/>
                    <a:pt x="149" y="239"/>
                    <a:pt x="145" y="228"/>
                  </a:cubicBezTo>
                  <a:cubicBezTo>
                    <a:pt x="145" y="227"/>
                    <a:pt x="144" y="226"/>
                    <a:pt x="144" y="224"/>
                  </a:cubicBezTo>
                  <a:cubicBezTo>
                    <a:pt x="144" y="224"/>
                    <a:pt x="143" y="224"/>
                    <a:pt x="143" y="223"/>
                  </a:cubicBezTo>
                  <a:cubicBezTo>
                    <a:pt x="142" y="223"/>
                    <a:pt x="141" y="222"/>
                    <a:pt x="140" y="221"/>
                  </a:cubicBezTo>
                  <a:cubicBezTo>
                    <a:pt x="139" y="220"/>
                    <a:pt x="137" y="219"/>
                    <a:pt x="135" y="218"/>
                  </a:cubicBezTo>
                  <a:cubicBezTo>
                    <a:pt x="136" y="219"/>
                    <a:pt x="136" y="221"/>
                    <a:pt x="136" y="222"/>
                  </a:cubicBezTo>
                  <a:cubicBezTo>
                    <a:pt x="137" y="225"/>
                    <a:pt x="137" y="229"/>
                    <a:pt x="138" y="233"/>
                  </a:cubicBezTo>
                  <a:cubicBezTo>
                    <a:pt x="138" y="236"/>
                    <a:pt x="139" y="238"/>
                    <a:pt x="139" y="241"/>
                  </a:cubicBezTo>
                  <a:cubicBezTo>
                    <a:pt x="140" y="249"/>
                    <a:pt x="141" y="257"/>
                    <a:pt x="142" y="266"/>
                  </a:cubicBezTo>
                  <a:cubicBezTo>
                    <a:pt x="142" y="267"/>
                    <a:pt x="142" y="269"/>
                    <a:pt x="143" y="270"/>
                  </a:cubicBezTo>
                  <a:cubicBezTo>
                    <a:pt x="143" y="272"/>
                    <a:pt x="142" y="272"/>
                    <a:pt x="140" y="273"/>
                  </a:cubicBezTo>
                  <a:cubicBezTo>
                    <a:pt x="140" y="273"/>
                    <a:pt x="140" y="273"/>
                    <a:pt x="140" y="274"/>
                  </a:cubicBezTo>
                  <a:cubicBezTo>
                    <a:pt x="140" y="274"/>
                    <a:pt x="140" y="274"/>
                    <a:pt x="140" y="275"/>
                  </a:cubicBezTo>
                  <a:cubicBezTo>
                    <a:pt x="140" y="275"/>
                    <a:pt x="140" y="275"/>
                    <a:pt x="140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9" y="275"/>
                    <a:pt x="138" y="274"/>
                    <a:pt x="138" y="274"/>
                  </a:cubicBezTo>
                  <a:cubicBezTo>
                    <a:pt x="138" y="272"/>
                    <a:pt x="138" y="269"/>
                    <a:pt x="138" y="267"/>
                  </a:cubicBezTo>
                  <a:cubicBezTo>
                    <a:pt x="138" y="267"/>
                    <a:pt x="138" y="266"/>
                    <a:pt x="138" y="265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6" y="266"/>
                    <a:pt x="135" y="264"/>
                    <a:pt x="135" y="263"/>
                  </a:cubicBezTo>
                  <a:cubicBezTo>
                    <a:pt x="136" y="263"/>
                    <a:pt x="136" y="262"/>
                    <a:pt x="136" y="262"/>
                  </a:cubicBezTo>
                  <a:cubicBezTo>
                    <a:pt x="136" y="259"/>
                    <a:pt x="136" y="256"/>
                    <a:pt x="135" y="254"/>
                  </a:cubicBezTo>
                  <a:cubicBezTo>
                    <a:pt x="135" y="249"/>
                    <a:pt x="135" y="244"/>
                    <a:pt x="134" y="239"/>
                  </a:cubicBezTo>
                  <a:cubicBezTo>
                    <a:pt x="134" y="236"/>
                    <a:pt x="133" y="233"/>
                    <a:pt x="133" y="230"/>
                  </a:cubicBezTo>
                  <a:cubicBezTo>
                    <a:pt x="132" y="227"/>
                    <a:pt x="132" y="224"/>
                    <a:pt x="131" y="221"/>
                  </a:cubicBezTo>
                  <a:cubicBezTo>
                    <a:pt x="131" y="220"/>
                    <a:pt x="131" y="219"/>
                    <a:pt x="132" y="218"/>
                  </a:cubicBezTo>
                  <a:cubicBezTo>
                    <a:pt x="132" y="218"/>
                    <a:pt x="132" y="218"/>
                    <a:pt x="132" y="217"/>
                  </a:cubicBezTo>
                  <a:cubicBezTo>
                    <a:pt x="132" y="216"/>
                    <a:pt x="132" y="215"/>
                    <a:pt x="131" y="215"/>
                  </a:cubicBezTo>
                  <a:cubicBezTo>
                    <a:pt x="129" y="213"/>
                    <a:pt x="127" y="212"/>
                    <a:pt x="126" y="210"/>
                  </a:cubicBezTo>
                  <a:cubicBezTo>
                    <a:pt x="126" y="210"/>
                    <a:pt x="125" y="210"/>
                    <a:pt x="124" y="211"/>
                  </a:cubicBezTo>
                  <a:cubicBezTo>
                    <a:pt x="124" y="211"/>
                    <a:pt x="123" y="211"/>
                    <a:pt x="122" y="212"/>
                  </a:cubicBezTo>
                  <a:cubicBezTo>
                    <a:pt x="122" y="212"/>
                    <a:pt x="122" y="213"/>
                    <a:pt x="122" y="213"/>
                  </a:cubicBezTo>
                  <a:cubicBezTo>
                    <a:pt x="122" y="217"/>
                    <a:pt x="122" y="221"/>
                    <a:pt x="122" y="225"/>
                  </a:cubicBezTo>
                  <a:cubicBezTo>
                    <a:pt x="121" y="228"/>
                    <a:pt x="121" y="230"/>
                    <a:pt x="121" y="233"/>
                  </a:cubicBezTo>
                  <a:cubicBezTo>
                    <a:pt x="121" y="233"/>
                    <a:pt x="121" y="234"/>
                    <a:pt x="121" y="234"/>
                  </a:cubicBezTo>
                  <a:cubicBezTo>
                    <a:pt x="121" y="235"/>
                    <a:pt x="120" y="235"/>
                    <a:pt x="120" y="235"/>
                  </a:cubicBezTo>
                  <a:cubicBezTo>
                    <a:pt x="120" y="235"/>
                    <a:pt x="119" y="235"/>
                    <a:pt x="119" y="234"/>
                  </a:cubicBezTo>
                  <a:cubicBezTo>
                    <a:pt x="119" y="234"/>
                    <a:pt x="118" y="234"/>
                    <a:pt x="118" y="233"/>
                  </a:cubicBezTo>
                  <a:cubicBezTo>
                    <a:pt x="117" y="230"/>
                    <a:pt x="116" y="227"/>
                    <a:pt x="116" y="223"/>
                  </a:cubicBezTo>
                  <a:cubicBezTo>
                    <a:pt x="115" y="219"/>
                    <a:pt x="114" y="215"/>
                    <a:pt x="113" y="211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1" y="210"/>
                    <a:pt x="109" y="209"/>
                    <a:pt x="107" y="208"/>
                  </a:cubicBezTo>
                  <a:cubicBezTo>
                    <a:pt x="106" y="208"/>
                    <a:pt x="106" y="209"/>
                    <a:pt x="106" y="209"/>
                  </a:cubicBezTo>
                  <a:cubicBezTo>
                    <a:pt x="106" y="215"/>
                    <a:pt x="106" y="221"/>
                    <a:pt x="106" y="227"/>
                  </a:cubicBezTo>
                  <a:cubicBezTo>
                    <a:pt x="106" y="235"/>
                    <a:pt x="106" y="244"/>
                    <a:pt x="106" y="252"/>
                  </a:cubicBezTo>
                  <a:cubicBezTo>
                    <a:pt x="106" y="254"/>
                    <a:pt x="106" y="255"/>
                    <a:pt x="106" y="257"/>
                  </a:cubicBezTo>
                  <a:cubicBezTo>
                    <a:pt x="106" y="257"/>
                    <a:pt x="106" y="257"/>
                    <a:pt x="106" y="257"/>
                  </a:cubicBezTo>
                  <a:cubicBezTo>
                    <a:pt x="105" y="258"/>
                    <a:pt x="105" y="258"/>
                    <a:pt x="105" y="258"/>
                  </a:cubicBezTo>
                  <a:cubicBezTo>
                    <a:pt x="104" y="258"/>
                    <a:pt x="104" y="258"/>
                    <a:pt x="104" y="257"/>
                  </a:cubicBezTo>
                  <a:cubicBezTo>
                    <a:pt x="104" y="257"/>
                    <a:pt x="104" y="256"/>
                    <a:pt x="104" y="256"/>
                  </a:cubicBezTo>
                  <a:cubicBezTo>
                    <a:pt x="104" y="253"/>
                    <a:pt x="104" y="251"/>
                    <a:pt x="103" y="248"/>
                  </a:cubicBezTo>
                  <a:cubicBezTo>
                    <a:pt x="103" y="243"/>
                    <a:pt x="103" y="237"/>
                    <a:pt x="103" y="232"/>
                  </a:cubicBezTo>
                  <a:cubicBezTo>
                    <a:pt x="102" y="227"/>
                    <a:pt x="102" y="223"/>
                    <a:pt x="101" y="218"/>
                  </a:cubicBezTo>
                  <a:cubicBezTo>
                    <a:pt x="101" y="217"/>
                    <a:pt x="101" y="217"/>
                    <a:pt x="101" y="216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99" y="218"/>
                    <a:pt x="98" y="219"/>
                    <a:pt x="97" y="220"/>
                  </a:cubicBezTo>
                  <a:cubicBezTo>
                    <a:pt x="96" y="221"/>
                    <a:pt x="96" y="221"/>
                    <a:pt x="95" y="222"/>
                  </a:cubicBezTo>
                  <a:cubicBezTo>
                    <a:pt x="94" y="223"/>
                    <a:pt x="94" y="224"/>
                    <a:pt x="94" y="225"/>
                  </a:cubicBezTo>
                  <a:cubicBezTo>
                    <a:pt x="94" y="227"/>
                    <a:pt x="94" y="230"/>
                    <a:pt x="94" y="233"/>
                  </a:cubicBezTo>
                  <a:cubicBezTo>
                    <a:pt x="95" y="235"/>
                    <a:pt x="95" y="237"/>
                    <a:pt x="95" y="239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5" y="240"/>
                    <a:pt x="94" y="241"/>
                    <a:pt x="93" y="241"/>
                  </a:cubicBezTo>
                  <a:cubicBezTo>
                    <a:pt x="92" y="241"/>
                    <a:pt x="91" y="240"/>
                    <a:pt x="91" y="239"/>
                  </a:cubicBezTo>
                  <a:cubicBezTo>
                    <a:pt x="91" y="239"/>
                    <a:pt x="91" y="239"/>
                    <a:pt x="91" y="238"/>
                  </a:cubicBezTo>
                  <a:cubicBezTo>
                    <a:pt x="91" y="235"/>
                    <a:pt x="92" y="231"/>
                    <a:pt x="92" y="227"/>
                  </a:cubicBezTo>
                  <a:cubicBezTo>
                    <a:pt x="92" y="227"/>
                    <a:pt x="92" y="227"/>
                    <a:pt x="92" y="226"/>
                  </a:cubicBezTo>
                  <a:close/>
                  <a:moveTo>
                    <a:pt x="161" y="184"/>
                  </a:moveTo>
                  <a:cubicBezTo>
                    <a:pt x="161" y="185"/>
                    <a:pt x="162" y="185"/>
                    <a:pt x="162" y="186"/>
                  </a:cubicBezTo>
                  <a:cubicBezTo>
                    <a:pt x="162" y="186"/>
                    <a:pt x="162" y="186"/>
                    <a:pt x="163" y="186"/>
                  </a:cubicBezTo>
                  <a:cubicBezTo>
                    <a:pt x="163" y="185"/>
                    <a:pt x="162" y="185"/>
                    <a:pt x="161" y="184"/>
                  </a:cubicBezTo>
                  <a:cubicBezTo>
                    <a:pt x="161" y="184"/>
                    <a:pt x="161" y="184"/>
                    <a:pt x="161" y="183"/>
                  </a:cubicBezTo>
                  <a:cubicBezTo>
                    <a:pt x="160" y="182"/>
                    <a:pt x="160" y="182"/>
                    <a:pt x="159" y="181"/>
                  </a:cubicBezTo>
                  <a:cubicBezTo>
                    <a:pt x="158" y="179"/>
                    <a:pt x="158" y="177"/>
                    <a:pt x="159" y="176"/>
                  </a:cubicBezTo>
                  <a:cubicBezTo>
                    <a:pt x="160" y="175"/>
                    <a:pt x="161" y="175"/>
                    <a:pt x="162" y="175"/>
                  </a:cubicBezTo>
                  <a:cubicBezTo>
                    <a:pt x="162" y="176"/>
                    <a:pt x="163" y="176"/>
                    <a:pt x="163" y="176"/>
                  </a:cubicBezTo>
                  <a:cubicBezTo>
                    <a:pt x="164" y="177"/>
                    <a:pt x="165" y="177"/>
                    <a:pt x="165" y="177"/>
                  </a:cubicBezTo>
                  <a:cubicBezTo>
                    <a:pt x="169" y="178"/>
                    <a:pt x="168" y="178"/>
                    <a:pt x="172" y="178"/>
                  </a:cubicBezTo>
                  <a:cubicBezTo>
                    <a:pt x="174" y="178"/>
                    <a:pt x="176" y="177"/>
                    <a:pt x="178" y="177"/>
                  </a:cubicBezTo>
                  <a:cubicBezTo>
                    <a:pt x="178" y="176"/>
                    <a:pt x="179" y="176"/>
                    <a:pt x="178" y="176"/>
                  </a:cubicBezTo>
                  <a:cubicBezTo>
                    <a:pt x="178" y="176"/>
                    <a:pt x="178" y="176"/>
                    <a:pt x="178" y="176"/>
                  </a:cubicBezTo>
                  <a:cubicBezTo>
                    <a:pt x="176" y="176"/>
                    <a:pt x="174" y="177"/>
                    <a:pt x="171" y="177"/>
                  </a:cubicBezTo>
                  <a:cubicBezTo>
                    <a:pt x="171" y="177"/>
                    <a:pt x="171" y="177"/>
                    <a:pt x="171" y="177"/>
                  </a:cubicBezTo>
                  <a:cubicBezTo>
                    <a:pt x="166" y="177"/>
                    <a:pt x="162" y="176"/>
                    <a:pt x="159" y="173"/>
                  </a:cubicBezTo>
                  <a:cubicBezTo>
                    <a:pt x="159" y="172"/>
                    <a:pt x="159" y="172"/>
                    <a:pt x="158" y="172"/>
                  </a:cubicBezTo>
                  <a:cubicBezTo>
                    <a:pt x="158" y="172"/>
                    <a:pt x="158" y="172"/>
                    <a:pt x="157" y="172"/>
                  </a:cubicBezTo>
                  <a:cubicBezTo>
                    <a:pt x="157" y="171"/>
                    <a:pt x="155" y="171"/>
                    <a:pt x="154" y="171"/>
                  </a:cubicBezTo>
                  <a:cubicBezTo>
                    <a:pt x="152" y="170"/>
                    <a:pt x="150" y="171"/>
                    <a:pt x="148" y="172"/>
                  </a:cubicBezTo>
                  <a:cubicBezTo>
                    <a:pt x="147" y="173"/>
                    <a:pt x="145" y="173"/>
                    <a:pt x="144" y="174"/>
                  </a:cubicBezTo>
                  <a:cubicBezTo>
                    <a:pt x="143" y="174"/>
                    <a:pt x="143" y="175"/>
                    <a:pt x="142" y="176"/>
                  </a:cubicBezTo>
                  <a:cubicBezTo>
                    <a:pt x="143" y="177"/>
                    <a:pt x="143" y="177"/>
                    <a:pt x="142" y="178"/>
                  </a:cubicBezTo>
                  <a:cubicBezTo>
                    <a:pt x="143" y="179"/>
                    <a:pt x="144" y="179"/>
                    <a:pt x="144" y="180"/>
                  </a:cubicBezTo>
                  <a:cubicBezTo>
                    <a:pt x="145" y="179"/>
                    <a:pt x="146" y="178"/>
                    <a:pt x="147" y="177"/>
                  </a:cubicBezTo>
                  <a:cubicBezTo>
                    <a:pt x="148" y="177"/>
                    <a:pt x="148" y="177"/>
                    <a:pt x="148" y="177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50" y="177"/>
                    <a:pt x="151" y="177"/>
                    <a:pt x="151" y="176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53" y="176"/>
                    <a:pt x="153" y="177"/>
                    <a:pt x="153" y="177"/>
                  </a:cubicBezTo>
                  <a:cubicBezTo>
                    <a:pt x="153" y="178"/>
                    <a:pt x="153" y="179"/>
                    <a:pt x="152" y="179"/>
                  </a:cubicBezTo>
                  <a:cubicBezTo>
                    <a:pt x="150" y="179"/>
                    <a:pt x="149" y="180"/>
                    <a:pt x="147" y="182"/>
                  </a:cubicBezTo>
                  <a:cubicBezTo>
                    <a:pt x="150" y="184"/>
                    <a:pt x="154" y="185"/>
                    <a:pt x="156" y="185"/>
                  </a:cubicBezTo>
                  <a:cubicBezTo>
                    <a:pt x="156" y="185"/>
                    <a:pt x="157" y="184"/>
                    <a:pt x="157" y="184"/>
                  </a:cubicBezTo>
                  <a:cubicBezTo>
                    <a:pt x="157" y="184"/>
                    <a:pt x="158" y="184"/>
                    <a:pt x="158" y="184"/>
                  </a:cubicBezTo>
                  <a:cubicBezTo>
                    <a:pt x="159" y="184"/>
                    <a:pt x="159" y="184"/>
                    <a:pt x="159" y="183"/>
                  </a:cubicBezTo>
                  <a:cubicBezTo>
                    <a:pt x="160" y="183"/>
                    <a:pt x="160" y="183"/>
                    <a:pt x="160" y="183"/>
                  </a:cubicBezTo>
                  <a:cubicBezTo>
                    <a:pt x="161" y="184"/>
                    <a:pt x="161" y="184"/>
                    <a:pt x="161" y="184"/>
                  </a:cubicBezTo>
                  <a:close/>
                  <a:moveTo>
                    <a:pt x="157" y="84"/>
                  </a:moveTo>
                  <a:cubicBezTo>
                    <a:pt x="156" y="84"/>
                    <a:pt x="156" y="84"/>
                    <a:pt x="156" y="85"/>
                  </a:cubicBezTo>
                  <a:cubicBezTo>
                    <a:pt x="155" y="86"/>
                    <a:pt x="155" y="87"/>
                    <a:pt x="154" y="88"/>
                  </a:cubicBezTo>
                  <a:cubicBezTo>
                    <a:pt x="153" y="89"/>
                    <a:pt x="151" y="91"/>
                    <a:pt x="150" y="93"/>
                  </a:cubicBezTo>
                  <a:cubicBezTo>
                    <a:pt x="150" y="93"/>
                    <a:pt x="149" y="94"/>
                    <a:pt x="149" y="94"/>
                  </a:cubicBezTo>
                  <a:cubicBezTo>
                    <a:pt x="149" y="95"/>
                    <a:pt x="148" y="95"/>
                    <a:pt x="147" y="95"/>
                  </a:cubicBezTo>
                  <a:cubicBezTo>
                    <a:pt x="147" y="94"/>
                    <a:pt x="147" y="94"/>
                    <a:pt x="147" y="93"/>
                  </a:cubicBezTo>
                  <a:cubicBezTo>
                    <a:pt x="146" y="93"/>
                    <a:pt x="147" y="92"/>
                    <a:pt x="147" y="92"/>
                  </a:cubicBezTo>
                  <a:cubicBezTo>
                    <a:pt x="147" y="92"/>
                    <a:pt x="148" y="92"/>
                    <a:pt x="148" y="92"/>
                  </a:cubicBezTo>
                  <a:cubicBezTo>
                    <a:pt x="149" y="91"/>
                    <a:pt x="150" y="90"/>
                    <a:pt x="151" y="89"/>
                  </a:cubicBezTo>
                  <a:cubicBezTo>
                    <a:pt x="153" y="88"/>
                    <a:pt x="154" y="86"/>
                    <a:pt x="155" y="84"/>
                  </a:cubicBezTo>
                  <a:cubicBezTo>
                    <a:pt x="155" y="83"/>
                    <a:pt x="156" y="83"/>
                    <a:pt x="156" y="82"/>
                  </a:cubicBezTo>
                  <a:cubicBezTo>
                    <a:pt x="156" y="81"/>
                    <a:pt x="156" y="80"/>
                    <a:pt x="156" y="80"/>
                  </a:cubicBezTo>
                  <a:cubicBezTo>
                    <a:pt x="155" y="80"/>
                    <a:pt x="155" y="79"/>
                    <a:pt x="155" y="79"/>
                  </a:cubicBezTo>
                  <a:cubicBezTo>
                    <a:pt x="155" y="79"/>
                    <a:pt x="156" y="79"/>
                    <a:pt x="156" y="78"/>
                  </a:cubicBezTo>
                  <a:cubicBezTo>
                    <a:pt x="155" y="78"/>
                    <a:pt x="155" y="78"/>
                    <a:pt x="154" y="77"/>
                  </a:cubicBezTo>
                  <a:cubicBezTo>
                    <a:pt x="151" y="74"/>
                    <a:pt x="147" y="72"/>
                    <a:pt x="143" y="71"/>
                  </a:cubicBezTo>
                  <a:cubicBezTo>
                    <a:pt x="140" y="69"/>
                    <a:pt x="136" y="69"/>
                    <a:pt x="132" y="69"/>
                  </a:cubicBezTo>
                  <a:cubicBezTo>
                    <a:pt x="129" y="69"/>
                    <a:pt x="126" y="69"/>
                    <a:pt x="124" y="70"/>
                  </a:cubicBezTo>
                  <a:cubicBezTo>
                    <a:pt x="118" y="70"/>
                    <a:pt x="113" y="72"/>
                    <a:pt x="109" y="75"/>
                  </a:cubicBezTo>
                  <a:cubicBezTo>
                    <a:pt x="106" y="76"/>
                    <a:pt x="104" y="78"/>
                    <a:pt x="102" y="80"/>
                  </a:cubicBezTo>
                  <a:cubicBezTo>
                    <a:pt x="102" y="81"/>
                    <a:pt x="102" y="81"/>
                    <a:pt x="101" y="81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4" y="83"/>
                    <a:pt x="105" y="84"/>
                    <a:pt x="106" y="85"/>
                  </a:cubicBezTo>
                  <a:cubicBezTo>
                    <a:pt x="107" y="86"/>
                    <a:pt x="107" y="86"/>
                    <a:pt x="107" y="87"/>
                  </a:cubicBezTo>
                  <a:cubicBezTo>
                    <a:pt x="107" y="87"/>
                    <a:pt x="108" y="87"/>
                    <a:pt x="108" y="87"/>
                  </a:cubicBezTo>
                  <a:cubicBezTo>
                    <a:pt x="108" y="88"/>
                    <a:pt x="109" y="89"/>
                    <a:pt x="110" y="90"/>
                  </a:cubicBezTo>
                  <a:cubicBezTo>
                    <a:pt x="112" y="91"/>
                    <a:pt x="114" y="92"/>
                    <a:pt x="116" y="93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6" y="93"/>
                    <a:pt x="116" y="92"/>
                    <a:pt x="116" y="92"/>
                  </a:cubicBezTo>
                  <a:cubicBezTo>
                    <a:pt x="116" y="91"/>
                    <a:pt x="115" y="89"/>
                    <a:pt x="114" y="87"/>
                  </a:cubicBezTo>
                  <a:cubicBezTo>
                    <a:pt x="113" y="86"/>
                    <a:pt x="112" y="85"/>
                    <a:pt x="111" y="84"/>
                  </a:cubicBezTo>
                  <a:cubicBezTo>
                    <a:pt x="109" y="84"/>
                    <a:pt x="108" y="83"/>
                    <a:pt x="107" y="84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5" y="84"/>
                    <a:pt x="104" y="82"/>
                    <a:pt x="105" y="81"/>
                  </a:cubicBezTo>
                  <a:cubicBezTo>
                    <a:pt x="105" y="80"/>
                    <a:pt x="106" y="80"/>
                    <a:pt x="107" y="80"/>
                  </a:cubicBezTo>
                  <a:cubicBezTo>
                    <a:pt x="107" y="80"/>
                    <a:pt x="107" y="80"/>
                    <a:pt x="108" y="80"/>
                  </a:cubicBezTo>
                  <a:cubicBezTo>
                    <a:pt x="110" y="81"/>
                    <a:pt x="112" y="82"/>
                    <a:pt x="113" y="84"/>
                  </a:cubicBezTo>
                  <a:cubicBezTo>
                    <a:pt x="115" y="86"/>
                    <a:pt x="117" y="89"/>
                    <a:pt x="118" y="92"/>
                  </a:cubicBezTo>
                  <a:cubicBezTo>
                    <a:pt x="118" y="92"/>
                    <a:pt x="118" y="93"/>
                    <a:pt x="118" y="93"/>
                  </a:cubicBezTo>
                  <a:cubicBezTo>
                    <a:pt x="120" y="93"/>
                    <a:pt x="121" y="93"/>
                    <a:pt x="122" y="93"/>
                  </a:cubicBezTo>
                  <a:cubicBezTo>
                    <a:pt x="122" y="93"/>
                    <a:pt x="123" y="93"/>
                    <a:pt x="123" y="93"/>
                  </a:cubicBezTo>
                  <a:cubicBezTo>
                    <a:pt x="124" y="93"/>
                    <a:pt x="124" y="93"/>
                    <a:pt x="124" y="94"/>
                  </a:cubicBezTo>
                  <a:cubicBezTo>
                    <a:pt x="124" y="94"/>
                    <a:pt x="124" y="94"/>
                    <a:pt x="123" y="95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22" y="95"/>
                    <a:pt x="120" y="95"/>
                    <a:pt x="119" y="94"/>
                  </a:cubicBezTo>
                  <a:cubicBezTo>
                    <a:pt x="119" y="94"/>
                    <a:pt x="119" y="94"/>
                    <a:pt x="118" y="94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6"/>
                    <a:pt x="119" y="96"/>
                    <a:pt x="119" y="97"/>
                  </a:cubicBezTo>
                  <a:cubicBezTo>
                    <a:pt x="119" y="96"/>
                    <a:pt x="120" y="96"/>
                    <a:pt x="120" y="96"/>
                  </a:cubicBezTo>
                  <a:cubicBezTo>
                    <a:pt x="121" y="95"/>
                    <a:pt x="122" y="96"/>
                    <a:pt x="123" y="97"/>
                  </a:cubicBezTo>
                  <a:cubicBezTo>
                    <a:pt x="123" y="97"/>
                    <a:pt x="123" y="98"/>
                    <a:pt x="122" y="99"/>
                  </a:cubicBezTo>
                  <a:cubicBezTo>
                    <a:pt x="122" y="99"/>
                    <a:pt x="122" y="99"/>
                    <a:pt x="122" y="100"/>
                  </a:cubicBezTo>
                  <a:cubicBezTo>
                    <a:pt x="122" y="100"/>
                    <a:pt x="121" y="100"/>
                    <a:pt x="121" y="100"/>
                  </a:cubicBezTo>
                  <a:cubicBezTo>
                    <a:pt x="120" y="100"/>
                    <a:pt x="120" y="100"/>
                    <a:pt x="119" y="100"/>
                  </a:cubicBezTo>
                  <a:cubicBezTo>
                    <a:pt x="119" y="102"/>
                    <a:pt x="118" y="103"/>
                    <a:pt x="118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21" y="104"/>
                    <a:pt x="124" y="104"/>
                    <a:pt x="126" y="102"/>
                  </a:cubicBezTo>
                  <a:cubicBezTo>
                    <a:pt x="126" y="102"/>
                    <a:pt x="126" y="102"/>
                    <a:pt x="126" y="101"/>
                  </a:cubicBezTo>
                  <a:cubicBezTo>
                    <a:pt x="127" y="101"/>
                    <a:pt x="127" y="101"/>
                    <a:pt x="127" y="102"/>
                  </a:cubicBezTo>
                  <a:cubicBezTo>
                    <a:pt x="128" y="102"/>
                    <a:pt x="128" y="103"/>
                    <a:pt x="127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6" y="104"/>
                    <a:pt x="125" y="104"/>
                    <a:pt x="124" y="104"/>
                  </a:cubicBezTo>
                  <a:cubicBezTo>
                    <a:pt x="122" y="105"/>
                    <a:pt x="120" y="105"/>
                    <a:pt x="118" y="106"/>
                  </a:cubicBezTo>
                  <a:cubicBezTo>
                    <a:pt x="118" y="106"/>
                    <a:pt x="118" y="106"/>
                    <a:pt x="117" y="106"/>
                  </a:cubicBezTo>
                  <a:cubicBezTo>
                    <a:pt x="117" y="107"/>
                    <a:pt x="116" y="108"/>
                    <a:pt x="116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20" y="109"/>
                    <a:pt x="124" y="108"/>
                    <a:pt x="128" y="106"/>
                  </a:cubicBezTo>
                  <a:cubicBezTo>
                    <a:pt x="128" y="106"/>
                    <a:pt x="129" y="106"/>
                    <a:pt x="129" y="106"/>
                  </a:cubicBezTo>
                  <a:cubicBezTo>
                    <a:pt x="129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29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8" y="108"/>
                    <a:pt x="127" y="108"/>
                    <a:pt x="126" y="109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129" y="109"/>
                    <a:pt x="132" y="109"/>
                    <a:pt x="136" y="110"/>
                  </a:cubicBezTo>
                  <a:cubicBezTo>
                    <a:pt x="142" y="112"/>
                    <a:pt x="147" y="115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0"/>
                    <a:pt x="151" y="119"/>
                    <a:pt x="152" y="119"/>
                  </a:cubicBezTo>
                  <a:cubicBezTo>
                    <a:pt x="153" y="117"/>
                    <a:pt x="155" y="116"/>
                    <a:pt x="156" y="115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5"/>
                    <a:pt x="155" y="115"/>
                  </a:cubicBezTo>
                  <a:cubicBezTo>
                    <a:pt x="154" y="115"/>
                    <a:pt x="154" y="115"/>
                    <a:pt x="154" y="115"/>
                  </a:cubicBezTo>
                  <a:cubicBezTo>
                    <a:pt x="153" y="115"/>
                    <a:pt x="154" y="114"/>
                    <a:pt x="154" y="114"/>
                  </a:cubicBezTo>
                  <a:cubicBezTo>
                    <a:pt x="154" y="114"/>
                    <a:pt x="155" y="114"/>
                    <a:pt x="155" y="114"/>
                  </a:cubicBezTo>
                  <a:cubicBezTo>
                    <a:pt x="156" y="113"/>
                    <a:pt x="157" y="112"/>
                    <a:pt x="158" y="111"/>
                  </a:cubicBezTo>
                  <a:cubicBezTo>
                    <a:pt x="159" y="109"/>
                    <a:pt x="160" y="107"/>
                    <a:pt x="160" y="105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58" y="106"/>
                    <a:pt x="157" y="107"/>
                    <a:pt x="155" y="108"/>
                  </a:cubicBezTo>
                  <a:cubicBezTo>
                    <a:pt x="154" y="109"/>
                    <a:pt x="153" y="110"/>
                    <a:pt x="152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0" y="112"/>
                  </a:cubicBezTo>
                  <a:cubicBezTo>
                    <a:pt x="150" y="112"/>
                    <a:pt x="150" y="111"/>
                    <a:pt x="150" y="111"/>
                  </a:cubicBezTo>
                  <a:cubicBezTo>
                    <a:pt x="150" y="110"/>
                    <a:pt x="150" y="110"/>
                    <a:pt x="151" y="110"/>
                  </a:cubicBezTo>
                  <a:cubicBezTo>
                    <a:pt x="151" y="110"/>
                    <a:pt x="151" y="110"/>
                    <a:pt x="152" y="109"/>
                  </a:cubicBezTo>
                  <a:cubicBezTo>
                    <a:pt x="152" y="109"/>
                    <a:pt x="153" y="108"/>
                    <a:pt x="154" y="108"/>
                  </a:cubicBezTo>
                  <a:cubicBezTo>
                    <a:pt x="156" y="106"/>
                    <a:pt x="158" y="104"/>
                    <a:pt x="160" y="102"/>
                  </a:cubicBezTo>
                  <a:cubicBezTo>
                    <a:pt x="161" y="101"/>
                    <a:pt x="161" y="101"/>
                    <a:pt x="161" y="100"/>
                  </a:cubicBezTo>
                  <a:cubicBezTo>
                    <a:pt x="161" y="98"/>
                    <a:pt x="162" y="96"/>
                    <a:pt x="162" y="95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5"/>
                  </a:cubicBezTo>
                  <a:cubicBezTo>
                    <a:pt x="160" y="98"/>
                    <a:pt x="158" y="100"/>
                    <a:pt x="156" y="102"/>
                  </a:cubicBezTo>
                  <a:cubicBezTo>
                    <a:pt x="155" y="103"/>
                    <a:pt x="154" y="104"/>
                    <a:pt x="153" y="105"/>
                  </a:cubicBezTo>
                  <a:cubicBezTo>
                    <a:pt x="153" y="105"/>
                    <a:pt x="152" y="106"/>
                    <a:pt x="151" y="106"/>
                  </a:cubicBezTo>
                  <a:cubicBezTo>
                    <a:pt x="151" y="107"/>
                    <a:pt x="150" y="107"/>
                    <a:pt x="150" y="106"/>
                  </a:cubicBezTo>
                  <a:cubicBezTo>
                    <a:pt x="149" y="106"/>
                    <a:pt x="149" y="106"/>
                    <a:pt x="149" y="105"/>
                  </a:cubicBezTo>
                  <a:cubicBezTo>
                    <a:pt x="149" y="105"/>
                    <a:pt x="150" y="104"/>
                    <a:pt x="150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5" y="102"/>
                    <a:pt x="157" y="99"/>
                    <a:pt x="159" y="95"/>
                  </a:cubicBezTo>
                  <a:cubicBezTo>
                    <a:pt x="160" y="94"/>
                    <a:pt x="160" y="94"/>
                    <a:pt x="160" y="93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0" y="91"/>
                    <a:pt x="160" y="91"/>
                    <a:pt x="161" y="91"/>
                  </a:cubicBezTo>
                  <a:cubicBezTo>
                    <a:pt x="161" y="91"/>
                    <a:pt x="161" y="91"/>
                    <a:pt x="161" y="90"/>
                  </a:cubicBezTo>
                  <a:cubicBezTo>
                    <a:pt x="161" y="87"/>
                    <a:pt x="159" y="82"/>
                    <a:pt x="158" y="81"/>
                  </a:cubicBezTo>
                  <a:cubicBezTo>
                    <a:pt x="157" y="81"/>
                    <a:pt x="157" y="82"/>
                    <a:pt x="157" y="83"/>
                  </a:cubicBezTo>
                  <a:cubicBezTo>
                    <a:pt x="157" y="83"/>
                    <a:pt x="157" y="83"/>
                    <a:pt x="157" y="84"/>
                  </a:cubicBezTo>
                  <a:cubicBezTo>
                    <a:pt x="157" y="84"/>
                    <a:pt x="157" y="84"/>
                    <a:pt x="157" y="84"/>
                  </a:cubicBezTo>
                  <a:close/>
                  <a:moveTo>
                    <a:pt x="155" y="139"/>
                  </a:moveTo>
                  <a:cubicBezTo>
                    <a:pt x="154" y="139"/>
                    <a:pt x="153" y="139"/>
                    <a:pt x="152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52" y="141"/>
                    <a:pt x="151" y="142"/>
                    <a:pt x="150" y="142"/>
                  </a:cubicBezTo>
                  <a:cubicBezTo>
                    <a:pt x="150" y="142"/>
                    <a:pt x="149" y="142"/>
                    <a:pt x="148" y="141"/>
                  </a:cubicBezTo>
                  <a:cubicBezTo>
                    <a:pt x="148" y="140"/>
                    <a:pt x="148" y="140"/>
                    <a:pt x="148" y="139"/>
                  </a:cubicBezTo>
                  <a:cubicBezTo>
                    <a:pt x="148" y="138"/>
                    <a:pt x="148" y="136"/>
                    <a:pt x="147" y="134"/>
                  </a:cubicBezTo>
                  <a:cubicBezTo>
                    <a:pt x="147" y="131"/>
                    <a:pt x="146" y="129"/>
                    <a:pt x="144" y="126"/>
                  </a:cubicBezTo>
                  <a:cubicBezTo>
                    <a:pt x="142" y="125"/>
                    <a:pt x="141" y="123"/>
                    <a:pt x="139" y="121"/>
                  </a:cubicBezTo>
                  <a:cubicBezTo>
                    <a:pt x="134" y="117"/>
                    <a:pt x="128" y="115"/>
                    <a:pt x="122" y="116"/>
                  </a:cubicBezTo>
                  <a:cubicBezTo>
                    <a:pt x="117" y="117"/>
                    <a:pt x="112" y="118"/>
                    <a:pt x="107" y="121"/>
                  </a:cubicBezTo>
                  <a:cubicBezTo>
                    <a:pt x="106" y="122"/>
                    <a:pt x="105" y="122"/>
                    <a:pt x="104" y="123"/>
                  </a:cubicBezTo>
                  <a:cubicBezTo>
                    <a:pt x="104" y="123"/>
                    <a:pt x="103" y="123"/>
                    <a:pt x="103" y="124"/>
                  </a:cubicBezTo>
                  <a:cubicBezTo>
                    <a:pt x="102" y="124"/>
                    <a:pt x="102" y="124"/>
                    <a:pt x="102" y="123"/>
                  </a:cubicBezTo>
                  <a:cubicBezTo>
                    <a:pt x="101" y="123"/>
                    <a:pt x="101" y="122"/>
                    <a:pt x="102" y="122"/>
                  </a:cubicBezTo>
                  <a:cubicBezTo>
                    <a:pt x="102" y="122"/>
                    <a:pt x="102" y="121"/>
                    <a:pt x="102" y="121"/>
                  </a:cubicBezTo>
                  <a:cubicBezTo>
                    <a:pt x="103" y="121"/>
                    <a:pt x="104" y="120"/>
                    <a:pt x="105" y="120"/>
                  </a:cubicBezTo>
                  <a:cubicBezTo>
                    <a:pt x="105" y="120"/>
                    <a:pt x="105" y="119"/>
                    <a:pt x="105" y="119"/>
                  </a:cubicBezTo>
                  <a:cubicBezTo>
                    <a:pt x="105" y="119"/>
                    <a:pt x="105" y="118"/>
                    <a:pt x="105" y="118"/>
                  </a:cubicBezTo>
                  <a:cubicBezTo>
                    <a:pt x="104" y="118"/>
                    <a:pt x="103" y="118"/>
                    <a:pt x="103" y="117"/>
                  </a:cubicBezTo>
                  <a:cubicBezTo>
                    <a:pt x="103" y="116"/>
                    <a:pt x="103" y="115"/>
                    <a:pt x="103" y="114"/>
                  </a:cubicBezTo>
                  <a:cubicBezTo>
                    <a:pt x="103" y="111"/>
                    <a:pt x="103" y="108"/>
                    <a:pt x="103" y="104"/>
                  </a:cubicBezTo>
                  <a:cubicBezTo>
                    <a:pt x="103" y="100"/>
                    <a:pt x="102" y="95"/>
                    <a:pt x="100" y="91"/>
                  </a:cubicBezTo>
                  <a:cubicBezTo>
                    <a:pt x="99" y="89"/>
                    <a:pt x="98" y="88"/>
                    <a:pt x="97" y="86"/>
                  </a:cubicBezTo>
                  <a:cubicBezTo>
                    <a:pt x="95" y="85"/>
                    <a:pt x="93" y="83"/>
                    <a:pt x="91" y="82"/>
                  </a:cubicBezTo>
                  <a:cubicBezTo>
                    <a:pt x="91" y="82"/>
                    <a:pt x="90" y="82"/>
                    <a:pt x="90" y="82"/>
                  </a:cubicBezTo>
                  <a:cubicBezTo>
                    <a:pt x="90" y="82"/>
                    <a:pt x="89" y="82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7" y="80"/>
                    <a:pt x="85" y="79"/>
                    <a:pt x="84" y="79"/>
                  </a:cubicBezTo>
                  <a:cubicBezTo>
                    <a:pt x="81" y="78"/>
                    <a:pt x="78" y="79"/>
                    <a:pt x="75" y="79"/>
                  </a:cubicBezTo>
                  <a:cubicBezTo>
                    <a:pt x="69" y="80"/>
                    <a:pt x="64" y="82"/>
                    <a:pt x="59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85"/>
                    <a:pt x="61" y="84"/>
                    <a:pt x="62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6" y="84"/>
                    <a:pt x="67" y="84"/>
                    <a:pt x="69" y="84"/>
                  </a:cubicBezTo>
                  <a:cubicBezTo>
                    <a:pt x="69" y="84"/>
                    <a:pt x="70" y="84"/>
                    <a:pt x="70" y="83"/>
                  </a:cubicBezTo>
                  <a:cubicBezTo>
                    <a:pt x="71" y="82"/>
                    <a:pt x="73" y="81"/>
                    <a:pt x="75" y="81"/>
                  </a:cubicBezTo>
                  <a:cubicBezTo>
                    <a:pt x="77" y="80"/>
                    <a:pt x="79" y="80"/>
                    <a:pt x="81" y="80"/>
                  </a:cubicBezTo>
                  <a:cubicBezTo>
                    <a:pt x="83" y="80"/>
                    <a:pt x="85" y="81"/>
                    <a:pt x="87" y="83"/>
                  </a:cubicBezTo>
                  <a:cubicBezTo>
                    <a:pt x="90" y="85"/>
                    <a:pt x="93" y="88"/>
                    <a:pt x="94" y="91"/>
                  </a:cubicBezTo>
                  <a:cubicBezTo>
                    <a:pt x="96" y="94"/>
                    <a:pt x="97" y="97"/>
                    <a:pt x="97" y="100"/>
                  </a:cubicBezTo>
                  <a:cubicBezTo>
                    <a:pt x="98" y="101"/>
                    <a:pt x="98" y="102"/>
                    <a:pt x="98" y="103"/>
                  </a:cubicBezTo>
                  <a:cubicBezTo>
                    <a:pt x="99" y="103"/>
                    <a:pt x="100" y="103"/>
                    <a:pt x="100" y="103"/>
                  </a:cubicBezTo>
                  <a:cubicBezTo>
                    <a:pt x="102" y="104"/>
                    <a:pt x="103" y="107"/>
                    <a:pt x="101" y="109"/>
                  </a:cubicBezTo>
                  <a:cubicBezTo>
                    <a:pt x="100" y="110"/>
                    <a:pt x="99" y="110"/>
                    <a:pt x="98" y="109"/>
                  </a:cubicBezTo>
                  <a:cubicBezTo>
                    <a:pt x="98" y="108"/>
                    <a:pt x="98" y="107"/>
                    <a:pt x="97" y="106"/>
                  </a:cubicBezTo>
                  <a:cubicBezTo>
                    <a:pt x="97" y="106"/>
                    <a:pt x="97" y="105"/>
                    <a:pt x="97" y="105"/>
                  </a:cubicBezTo>
                  <a:cubicBezTo>
                    <a:pt x="96" y="105"/>
                    <a:pt x="96" y="106"/>
                    <a:pt x="96" y="106"/>
                  </a:cubicBezTo>
                  <a:cubicBezTo>
                    <a:pt x="96" y="107"/>
                    <a:pt x="95" y="109"/>
                    <a:pt x="94" y="110"/>
                  </a:cubicBezTo>
                  <a:cubicBezTo>
                    <a:pt x="94" y="110"/>
                    <a:pt x="94" y="111"/>
                    <a:pt x="93" y="111"/>
                  </a:cubicBezTo>
                  <a:cubicBezTo>
                    <a:pt x="93" y="112"/>
                    <a:pt x="92" y="112"/>
                    <a:pt x="92" y="112"/>
                  </a:cubicBezTo>
                  <a:cubicBezTo>
                    <a:pt x="91" y="112"/>
                    <a:pt x="91" y="111"/>
                    <a:pt x="91" y="110"/>
                  </a:cubicBezTo>
                  <a:cubicBezTo>
                    <a:pt x="91" y="109"/>
                    <a:pt x="91" y="109"/>
                    <a:pt x="91" y="108"/>
                  </a:cubicBezTo>
                  <a:cubicBezTo>
                    <a:pt x="92" y="107"/>
                    <a:pt x="93" y="106"/>
                    <a:pt x="94" y="105"/>
                  </a:cubicBezTo>
                  <a:cubicBezTo>
                    <a:pt x="95" y="104"/>
                    <a:pt x="95" y="104"/>
                    <a:pt x="95" y="103"/>
                  </a:cubicBezTo>
                  <a:cubicBezTo>
                    <a:pt x="95" y="103"/>
                    <a:pt x="95" y="102"/>
                    <a:pt x="95" y="102"/>
                  </a:cubicBezTo>
                  <a:cubicBezTo>
                    <a:pt x="95" y="100"/>
                    <a:pt x="94" y="97"/>
                    <a:pt x="93" y="95"/>
                  </a:cubicBezTo>
                  <a:cubicBezTo>
                    <a:pt x="92" y="94"/>
                    <a:pt x="92" y="94"/>
                    <a:pt x="91" y="93"/>
                  </a:cubicBezTo>
                  <a:cubicBezTo>
                    <a:pt x="91" y="92"/>
                    <a:pt x="90" y="91"/>
                    <a:pt x="91" y="90"/>
                  </a:cubicBezTo>
                  <a:cubicBezTo>
                    <a:pt x="91" y="90"/>
                    <a:pt x="91" y="90"/>
                    <a:pt x="92" y="90"/>
                  </a:cubicBezTo>
                  <a:cubicBezTo>
                    <a:pt x="89" y="86"/>
                    <a:pt x="86" y="84"/>
                    <a:pt x="82" y="83"/>
                  </a:cubicBezTo>
                  <a:cubicBezTo>
                    <a:pt x="81" y="82"/>
                    <a:pt x="80" y="82"/>
                    <a:pt x="79" y="83"/>
                  </a:cubicBezTo>
                  <a:cubicBezTo>
                    <a:pt x="77" y="83"/>
                    <a:pt x="76" y="84"/>
                    <a:pt x="74" y="85"/>
                  </a:cubicBezTo>
                  <a:cubicBezTo>
                    <a:pt x="74" y="85"/>
                    <a:pt x="75" y="85"/>
                    <a:pt x="75" y="85"/>
                  </a:cubicBezTo>
                  <a:cubicBezTo>
                    <a:pt x="76" y="85"/>
                    <a:pt x="78" y="86"/>
                    <a:pt x="79" y="8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5" y="86"/>
                    <a:pt x="88" y="88"/>
                    <a:pt x="90" y="92"/>
                  </a:cubicBezTo>
                  <a:cubicBezTo>
                    <a:pt x="93" y="98"/>
                    <a:pt x="92" y="103"/>
                    <a:pt x="89" y="109"/>
                  </a:cubicBezTo>
                  <a:cubicBezTo>
                    <a:pt x="88" y="110"/>
                    <a:pt x="87" y="111"/>
                    <a:pt x="85" y="111"/>
                  </a:cubicBezTo>
                  <a:cubicBezTo>
                    <a:pt x="86" y="112"/>
                    <a:pt x="86" y="112"/>
                    <a:pt x="87" y="112"/>
                  </a:cubicBezTo>
                  <a:cubicBezTo>
                    <a:pt x="88" y="111"/>
                    <a:pt x="89" y="112"/>
                    <a:pt x="88" y="113"/>
                  </a:cubicBezTo>
                  <a:cubicBezTo>
                    <a:pt x="88" y="115"/>
                    <a:pt x="88" y="116"/>
                    <a:pt x="89" y="118"/>
                  </a:cubicBezTo>
                  <a:cubicBezTo>
                    <a:pt x="89" y="118"/>
                    <a:pt x="90" y="118"/>
                    <a:pt x="90" y="119"/>
                  </a:cubicBezTo>
                  <a:cubicBezTo>
                    <a:pt x="90" y="120"/>
                    <a:pt x="90" y="121"/>
                    <a:pt x="89" y="121"/>
                  </a:cubicBezTo>
                  <a:cubicBezTo>
                    <a:pt x="88" y="122"/>
                    <a:pt x="87" y="121"/>
                    <a:pt x="86" y="120"/>
                  </a:cubicBezTo>
                  <a:cubicBezTo>
                    <a:pt x="85" y="118"/>
                    <a:pt x="85" y="116"/>
                    <a:pt x="85" y="114"/>
                  </a:cubicBezTo>
                  <a:cubicBezTo>
                    <a:pt x="85" y="114"/>
                    <a:pt x="85" y="114"/>
                    <a:pt x="85" y="113"/>
                  </a:cubicBezTo>
                  <a:cubicBezTo>
                    <a:pt x="85" y="113"/>
                    <a:pt x="84" y="113"/>
                    <a:pt x="84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2" y="116"/>
                    <a:pt x="80" y="116"/>
                    <a:pt x="78" y="116"/>
                  </a:cubicBezTo>
                  <a:cubicBezTo>
                    <a:pt x="77" y="116"/>
                    <a:pt x="76" y="117"/>
                    <a:pt x="76" y="117"/>
                  </a:cubicBezTo>
                  <a:cubicBezTo>
                    <a:pt x="75" y="118"/>
                    <a:pt x="75" y="119"/>
                    <a:pt x="74" y="120"/>
                  </a:cubicBezTo>
                  <a:cubicBezTo>
                    <a:pt x="73" y="121"/>
                    <a:pt x="71" y="122"/>
                    <a:pt x="69" y="122"/>
                  </a:cubicBezTo>
                  <a:cubicBezTo>
                    <a:pt x="69" y="123"/>
                    <a:pt x="68" y="123"/>
                    <a:pt x="67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123"/>
                    <a:pt x="67" y="123"/>
                    <a:pt x="67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71" y="124"/>
                    <a:pt x="74" y="123"/>
                    <a:pt x="77" y="122"/>
                  </a:cubicBezTo>
                  <a:cubicBezTo>
                    <a:pt x="78" y="121"/>
                    <a:pt x="79" y="121"/>
                    <a:pt x="80" y="119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1" y="119"/>
                    <a:pt x="81" y="119"/>
                    <a:pt x="82" y="119"/>
                  </a:cubicBezTo>
                  <a:cubicBezTo>
                    <a:pt x="82" y="119"/>
                    <a:pt x="82" y="120"/>
                    <a:pt x="82" y="120"/>
                  </a:cubicBezTo>
                  <a:cubicBezTo>
                    <a:pt x="81" y="121"/>
                    <a:pt x="80" y="121"/>
                    <a:pt x="79" y="122"/>
                  </a:cubicBezTo>
                  <a:cubicBezTo>
                    <a:pt x="79" y="122"/>
                    <a:pt x="78" y="123"/>
                    <a:pt x="77" y="123"/>
                  </a:cubicBezTo>
                  <a:cubicBezTo>
                    <a:pt x="74" y="124"/>
                    <a:pt x="71" y="125"/>
                    <a:pt x="68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25"/>
                    <a:pt x="67" y="125"/>
                    <a:pt x="66" y="125"/>
                  </a:cubicBezTo>
                  <a:cubicBezTo>
                    <a:pt x="65" y="124"/>
                    <a:pt x="64" y="124"/>
                    <a:pt x="64" y="124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4"/>
                    <a:pt x="63" y="123"/>
                    <a:pt x="63" y="123"/>
                  </a:cubicBezTo>
                  <a:cubicBezTo>
                    <a:pt x="62" y="122"/>
                    <a:pt x="61" y="122"/>
                    <a:pt x="60" y="121"/>
                  </a:cubicBezTo>
                  <a:cubicBezTo>
                    <a:pt x="60" y="121"/>
                    <a:pt x="59" y="121"/>
                    <a:pt x="59" y="121"/>
                  </a:cubicBezTo>
                  <a:cubicBezTo>
                    <a:pt x="58" y="121"/>
                    <a:pt x="57" y="121"/>
                    <a:pt x="56" y="121"/>
                  </a:cubicBezTo>
                  <a:cubicBezTo>
                    <a:pt x="56" y="120"/>
                    <a:pt x="56" y="120"/>
                    <a:pt x="55" y="120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55" y="122"/>
                    <a:pt x="55" y="122"/>
                    <a:pt x="54" y="122"/>
                  </a:cubicBezTo>
                  <a:cubicBezTo>
                    <a:pt x="52" y="122"/>
                    <a:pt x="51" y="122"/>
                    <a:pt x="51" y="124"/>
                  </a:cubicBezTo>
                  <a:cubicBezTo>
                    <a:pt x="51" y="124"/>
                    <a:pt x="51" y="124"/>
                    <a:pt x="51" y="125"/>
                  </a:cubicBezTo>
                  <a:cubicBezTo>
                    <a:pt x="50" y="127"/>
                    <a:pt x="51" y="128"/>
                    <a:pt x="53" y="129"/>
                  </a:cubicBezTo>
                  <a:cubicBezTo>
                    <a:pt x="54" y="131"/>
                    <a:pt x="56" y="132"/>
                    <a:pt x="59" y="132"/>
                  </a:cubicBezTo>
                  <a:cubicBezTo>
                    <a:pt x="62" y="132"/>
                    <a:pt x="66" y="132"/>
                    <a:pt x="69" y="130"/>
                  </a:cubicBezTo>
                  <a:cubicBezTo>
                    <a:pt x="70" y="130"/>
                    <a:pt x="71" y="130"/>
                    <a:pt x="72" y="129"/>
                  </a:cubicBezTo>
                  <a:cubicBezTo>
                    <a:pt x="72" y="129"/>
                    <a:pt x="73" y="129"/>
                    <a:pt x="74" y="130"/>
                  </a:cubicBezTo>
                  <a:cubicBezTo>
                    <a:pt x="74" y="131"/>
                    <a:pt x="73" y="132"/>
                    <a:pt x="73" y="132"/>
                  </a:cubicBezTo>
                  <a:cubicBezTo>
                    <a:pt x="72" y="132"/>
                    <a:pt x="71" y="133"/>
                    <a:pt x="70" y="133"/>
                  </a:cubicBezTo>
                  <a:cubicBezTo>
                    <a:pt x="68" y="133"/>
                    <a:pt x="67" y="134"/>
                    <a:pt x="65" y="134"/>
                  </a:cubicBezTo>
                  <a:cubicBezTo>
                    <a:pt x="62" y="134"/>
                    <a:pt x="58" y="134"/>
                    <a:pt x="55" y="132"/>
                  </a:cubicBezTo>
                  <a:cubicBezTo>
                    <a:pt x="54" y="132"/>
                    <a:pt x="53" y="131"/>
                    <a:pt x="52" y="131"/>
                  </a:cubicBezTo>
                  <a:cubicBezTo>
                    <a:pt x="51" y="129"/>
                    <a:pt x="50" y="128"/>
                    <a:pt x="49" y="126"/>
                  </a:cubicBezTo>
                  <a:cubicBezTo>
                    <a:pt x="49" y="123"/>
                    <a:pt x="51" y="120"/>
                    <a:pt x="54" y="119"/>
                  </a:cubicBezTo>
                  <a:cubicBezTo>
                    <a:pt x="54" y="119"/>
                    <a:pt x="53" y="118"/>
                    <a:pt x="53" y="118"/>
                  </a:cubicBezTo>
                  <a:cubicBezTo>
                    <a:pt x="52" y="117"/>
                    <a:pt x="52" y="117"/>
                    <a:pt x="51" y="116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0" y="118"/>
                    <a:pt x="50" y="119"/>
                    <a:pt x="49" y="119"/>
                  </a:cubicBezTo>
                  <a:cubicBezTo>
                    <a:pt x="48" y="120"/>
                    <a:pt x="47" y="120"/>
                    <a:pt x="46" y="120"/>
                  </a:cubicBezTo>
                  <a:cubicBezTo>
                    <a:pt x="45" y="119"/>
                    <a:pt x="44" y="119"/>
                    <a:pt x="44" y="118"/>
                  </a:cubicBezTo>
                  <a:cubicBezTo>
                    <a:pt x="43" y="117"/>
                    <a:pt x="42" y="115"/>
                    <a:pt x="42" y="114"/>
                  </a:cubicBezTo>
                  <a:cubicBezTo>
                    <a:pt x="42" y="112"/>
                    <a:pt x="42" y="111"/>
                    <a:pt x="42" y="110"/>
                  </a:cubicBezTo>
                  <a:cubicBezTo>
                    <a:pt x="40" y="110"/>
                    <a:pt x="40" y="110"/>
                    <a:pt x="40" y="109"/>
                  </a:cubicBezTo>
                  <a:cubicBezTo>
                    <a:pt x="40" y="109"/>
                    <a:pt x="40" y="108"/>
                    <a:pt x="39" y="108"/>
                  </a:cubicBezTo>
                  <a:cubicBezTo>
                    <a:pt x="38" y="108"/>
                    <a:pt x="37" y="108"/>
                    <a:pt x="36" y="108"/>
                  </a:cubicBezTo>
                  <a:cubicBezTo>
                    <a:pt x="35" y="108"/>
                    <a:pt x="34" y="108"/>
                    <a:pt x="33" y="108"/>
                  </a:cubicBezTo>
                  <a:cubicBezTo>
                    <a:pt x="31" y="109"/>
                    <a:pt x="29" y="110"/>
                    <a:pt x="28" y="11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30" y="110"/>
                    <a:pt x="32" y="109"/>
                    <a:pt x="35" y="109"/>
                  </a:cubicBezTo>
                  <a:cubicBezTo>
                    <a:pt x="35" y="109"/>
                    <a:pt x="36" y="109"/>
                    <a:pt x="36" y="110"/>
                  </a:cubicBezTo>
                  <a:cubicBezTo>
                    <a:pt x="37" y="110"/>
                    <a:pt x="37" y="111"/>
                    <a:pt x="36" y="112"/>
                  </a:cubicBezTo>
                  <a:cubicBezTo>
                    <a:pt x="36" y="113"/>
                    <a:pt x="36" y="113"/>
                    <a:pt x="35" y="113"/>
                  </a:cubicBezTo>
                  <a:cubicBezTo>
                    <a:pt x="35" y="113"/>
                    <a:pt x="35" y="113"/>
                    <a:pt x="34" y="113"/>
                  </a:cubicBezTo>
                  <a:cubicBezTo>
                    <a:pt x="32" y="113"/>
                    <a:pt x="30" y="114"/>
                    <a:pt x="27" y="114"/>
                  </a:cubicBezTo>
                  <a:cubicBezTo>
                    <a:pt x="26" y="115"/>
                    <a:pt x="25" y="115"/>
                    <a:pt x="24" y="116"/>
                  </a:cubicBezTo>
                  <a:cubicBezTo>
                    <a:pt x="21" y="119"/>
                    <a:pt x="18" y="122"/>
                    <a:pt x="16" y="126"/>
                  </a:cubicBezTo>
                  <a:cubicBezTo>
                    <a:pt x="16" y="126"/>
                    <a:pt x="16" y="126"/>
                    <a:pt x="16" y="127"/>
                  </a:cubicBezTo>
                  <a:cubicBezTo>
                    <a:pt x="16" y="127"/>
                    <a:pt x="16" y="127"/>
                    <a:pt x="17" y="127"/>
                  </a:cubicBezTo>
                  <a:cubicBezTo>
                    <a:pt x="18" y="127"/>
                    <a:pt x="19" y="126"/>
                    <a:pt x="21" y="126"/>
                  </a:cubicBezTo>
                  <a:cubicBezTo>
                    <a:pt x="22" y="126"/>
                    <a:pt x="23" y="126"/>
                    <a:pt x="23" y="125"/>
                  </a:cubicBezTo>
                  <a:cubicBezTo>
                    <a:pt x="24" y="122"/>
                    <a:pt x="26" y="119"/>
                    <a:pt x="29" y="118"/>
                  </a:cubicBezTo>
                  <a:cubicBezTo>
                    <a:pt x="30" y="117"/>
                    <a:pt x="31" y="117"/>
                    <a:pt x="32" y="116"/>
                  </a:cubicBezTo>
                  <a:cubicBezTo>
                    <a:pt x="33" y="116"/>
                    <a:pt x="33" y="116"/>
                    <a:pt x="34" y="117"/>
                  </a:cubicBezTo>
                  <a:cubicBezTo>
                    <a:pt x="34" y="118"/>
                    <a:pt x="34" y="119"/>
                    <a:pt x="33" y="119"/>
                  </a:cubicBezTo>
                  <a:cubicBezTo>
                    <a:pt x="33" y="119"/>
                    <a:pt x="33" y="119"/>
                    <a:pt x="32" y="119"/>
                  </a:cubicBezTo>
                  <a:cubicBezTo>
                    <a:pt x="31" y="118"/>
                    <a:pt x="29" y="119"/>
                    <a:pt x="28" y="120"/>
                  </a:cubicBezTo>
                  <a:cubicBezTo>
                    <a:pt x="26" y="121"/>
                    <a:pt x="25" y="123"/>
                    <a:pt x="24" y="126"/>
                  </a:cubicBezTo>
                  <a:cubicBezTo>
                    <a:pt x="24" y="126"/>
                    <a:pt x="24" y="126"/>
                    <a:pt x="24" y="126"/>
                  </a:cubicBezTo>
                  <a:cubicBezTo>
                    <a:pt x="26" y="126"/>
                    <a:pt x="26" y="125"/>
                    <a:pt x="27" y="124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9" y="122"/>
                    <a:pt x="31" y="120"/>
                    <a:pt x="34" y="120"/>
                  </a:cubicBezTo>
                  <a:cubicBezTo>
                    <a:pt x="37" y="119"/>
                    <a:pt x="41" y="121"/>
                    <a:pt x="42" y="125"/>
                  </a:cubicBezTo>
                  <a:cubicBezTo>
                    <a:pt x="42" y="126"/>
                    <a:pt x="42" y="127"/>
                    <a:pt x="42" y="128"/>
                  </a:cubicBezTo>
                  <a:cubicBezTo>
                    <a:pt x="41" y="131"/>
                    <a:pt x="40" y="134"/>
                    <a:pt x="39" y="136"/>
                  </a:cubicBezTo>
                  <a:cubicBezTo>
                    <a:pt x="39" y="137"/>
                    <a:pt x="38" y="137"/>
                    <a:pt x="38" y="137"/>
                  </a:cubicBezTo>
                  <a:cubicBezTo>
                    <a:pt x="39" y="138"/>
                    <a:pt x="39" y="138"/>
                    <a:pt x="39" y="138"/>
                  </a:cubicBezTo>
                  <a:cubicBezTo>
                    <a:pt x="39" y="139"/>
                    <a:pt x="39" y="139"/>
                    <a:pt x="38" y="139"/>
                  </a:cubicBezTo>
                  <a:cubicBezTo>
                    <a:pt x="38" y="140"/>
                    <a:pt x="37" y="140"/>
                    <a:pt x="36" y="141"/>
                  </a:cubicBezTo>
                  <a:cubicBezTo>
                    <a:pt x="35" y="141"/>
                    <a:pt x="34" y="142"/>
                    <a:pt x="33" y="143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5" y="142"/>
                    <a:pt x="36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0"/>
                    <a:pt x="39" y="140"/>
                    <a:pt x="39" y="141"/>
                  </a:cubicBezTo>
                  <a:cubicBezTo>
                    <a:pt x="39" y="141"/>
                    <a:pt x="39" y="141"/>
                    <a:pt x="39" y="142"/>
                  </a:cubicBezTo>
                  <a:cubicBezTo>
                    <a:pt x="38" y="142"/>
                    <a:pt x="37" y="142"/>
                    <a:pt x="37" y="142"/>
                  </a:cubicBezTo>
                  <a:cubicBezTo>
                    <a:pt x="36" y="143"/>
                    <a:pt x="35" y="143"/>
                    <a:pt x="34" y="144"/>
                  </a:cubicBezTo>
                  <a:cubicBezTo>
                    <a:pt x="34" y="144"/>
                    <a:pt x="34" y="145"/>
                    <a:pt x="34" y="146"/>
                  </a:cubicBezTo>
                  <a:cubicBezTo>
                    <a:pt x="35" y="146"/>
                    <a:pt x="36" y="146"/>
                    <a:pt x="36" y="146"/>
                  </a:cubicBezTo>
                  <a:cubicBezTo>
                    <a:pt x="37" y="147"/>
                    <a:pt x="37" y="147"/>
                    <a:pt x="38" y="147"/>
                  </a:cubicBezTo>
                  <a:cubicBezTo>
                    <a:pt x="38" y="147"/>
                    <a:pt x="39" y="147"/>
                    <a:pt x="39" y="147"/>
                  </a:cubicBezTo>
                  <a:cubicBezTo>
                    <a:pt x="39" y="147"/>
                    <a:pt x="40" y="147"/>
                    <a:pt x="40" y="146"/>
                  </a:cubicBezTo>
                  <a:cubicBezTo>
                    <a:pt x="42" y="144"/>
                    <a:pt x="43" y="143"/>
                    <a:pt x="45" y="141"/>
                  </a:cubicBezTo>
                  <a:cubicBezTo>
                    <a:pt x="48" y="139"/>
                    <a:pt x="51" y="137"/>
                    <a:pt x="54" y="136"/>
                  </a:cubicBezTo>
                  <a:cubicBezTo>
                    <a:pt x="55" y="136"/>
                    <a:pt x="55" y="136"/>
                    <a:pt x="56" y="136"/>
                  </a:cubicBezTo>
                  <a:cubicBezTo>
                    <a:pt x="56" y="136"/>
                    <a:pt x="57" y="136"/>
                    <a:pt x="57" y="136"/>
                  </a:cubicBezTo>
                  <a:cubicBezTo>
                    <a:pt x="58" y="137"/>
                    <a:pt x="58" y="137"/>
                    <a:pt x="58" y="138"/>
                  </a:cubicBezTo>
                  <a:cubicBezTo>
                    <a:pt x="57" y="139"/>
                    <a:pt x="57" y="140"/>
                    <a:pt x="56" y="139"/>
                  </a:cubicBezTo>
                  <a:cubicBezTo>
                    <a:pt x="54" y="139"/>
                    <a:pt x="52" y="139"/>
                    <a:pt x="50" y="140"/>
                  </a:cubicBezTo>
                  <a:cubicBezTo>
                    <a:pt x="49" y="140"/>
                    <a:pt x="48" y="141"/>
                    <a:pt x="47" y="142"/>
                  </a:cubicBezTo>
                  <a:cubicBezTo>
                    <a:pt x="45" y="143"/>
                    <a:pt x="43" y="145"/>
                    <a:pt x="42" y="147"/>
                  </a:cubicBezTo>
                  <a:cubicBezTo>
                    <a:pt x="42" y="147"/>
                    <a:pt x="41" y="147"/>
                    <a:pt x="41" y="147"/>
                  </a:cubicBezTo>
                  <a:cubicBezTo>
                    <a:pt x="41" y="148"/>
                    <a:pt x="41" y="148"/>
                    <a:pt x="41" y="148"/>
                  </a:cubicBezTo>
                  <a:cubicBezTo>
                    <a:pt x="42" y="149"/>
                    <a:pt x="42" y="150"/>
                    <a:pt x="40" y="150"/>
                  </a:cubicBezTo>
                  <a:cubicBezTo>
                    <a:pt x="40" y="150"/>
                    <a:pt x="40" y="150"/>
                    <a:pt x="40" y="150"/>
                  </a:cubicBezTo>
                  <a:cubicBezTo>
                    <a:pt x="39" y="150"/>
                    <a:pt x="39" y="150"/>
                    <a:pt x="39" y="151"/>
                  </a:cubicBezTo>
                  <a:cubicBezTo>
                    <a:pt x="39" y="151"/>
                    <a:pt x="40" y="151"/>
                    <a:pt x="40" y="151"/>
                  </a:cubicBezTo>
                  <a:cubicBezTo>
                    <a:pt x="41" y="152"/>
                    <a:pt x="41" y="153"/>
                    <a:pt x="41" y="153"/>
                  </a:cubicBezTo>
                  <a:cubicBezTo>
                    <a:pt x="40" y="154"/>
                    <a:pt x="40" y="155"/>
                    <a:pt x="41" y="156"/>
                  </a:cubicBezTo>
                  <a:cubicBezTo>
                    <a:pt x="41" y="157"/>
                    <a:pt x="41" y="157"/>
                    <a:pt x="42" y="157"/>
                  </a:cubicBezTo>
                  <a:cubicBezTo>
                    <a:pt x="43" y="158"/>
                    <a:pt x="44" y="159"/>
                    <a:pt x="45" y="159"/>
                  </a:cubicBezTo>
                  <a:cubicBezTo>
                    <a:pt x="46" y="160"/>
                    <a:pt x="46" y="160"/>
                    <a:pt x="46" y="159"/>
                  </a:cubicBezTo>
                  <a:cubicBezTo>
                    <a:pt x="47" y="158"/>
                    <a:pt x="48" y="158"/>
                    <a:pt x="48" y="157"/>
                  </a:cubicBezTo>
                  <a:cubicBezTo>
                    <a:pt x="49" y="156"/>
                    <a:pt x="49" y="156"/>
                    <a:pt x="50" y="156"/>
                  </a:cubicBezTo>
                  <a:cubicBezTo>
                    <a:pt x="50" y="156"/>
                    <a:pt x="50" y="157"/>
                    <a:pt x="50" y="158"/>
                  </a:cubicBezTo>
                  <a:cubicBezTo>
                    <a:pt x="50" y="158"/>
                    <a:pt x="49" y="159"/>
                    <a:pt x="49" y="159"/>
                  </a:cubicBezTo>
                  <a:cubicBezTo>
                    <a:pt x="48" y="159"/>
                    <a:pt x="48" y="160"/>
                    <a:pt x="48" y="160"/>
                  </a:cubicBezTo>
                  <a:cubicBezTo>
                    <a:pt x="48" y="160"/>
                    <a:pt x="48" y="160"/>
                    <a:pt x="49" y="160"/>
                  </a:cubicBezTo>
                  <a:cubicBezTo>
                    <a:pt x="50" y="159"/>
                    <a:pt x="52" y="158"/>
                    <a:pt x="53" y="157"/>
                  </a:cubicBezTo>
                  <a:cubicBezTo>
                    <a:pt x="53" y="156"/>
                    <a:pt x="53" y="156"/>
                    <a:pt x="53" y="156"/>
                  </a:cubicBezTo>
                  <a:cubicBezTo>
                    <a:pt x="54" y="156"/>
                    <a:pt x="54" y="156"/>
                    <a:pt x="54" y="156"/>
                  </a:cubicBezTo>
                  <a:cubicBezTo>
                    <a:pt x="55" y="157"/>
                    <a:pt x="55" y="157"/>
                    <a:pt x="55" y="158"/>
                  </a:cubicBezTo>
                  <a:cubicBezTo>
                    <a:pt x="54" y="158"/>
                    <a:pt x="54" y="158"/>
                    <a:pt x="54" y="158"/>
                  </a:cubicBezTo>
                  <a:cubicBezTo>
                    <a:pt x="53" y="159"/>
                    <a:pt x="52" y="159"/>
                    <a:pt x="51" y="160"/>
                  </a:cubicBez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0"/>
                  </a:cubicBezTo>
                  <a:cubicBezTo>
                    <a:pt x="53" y="160"/>
                    <a:pt x="55" y="159"/>
                    <a:pt x="56" y="157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5" y="154"/>
                    <a:pt x="54" y="153"/>
                    <a:pt x="54" y="151"/>
                  </a:cubicBezTo>
                  <a:cubicBezTo>
                    <a:pt x="53" y="150"/>
                    <a:pt x="53" y="148"/>
                    <a:pt x="54" y="147"/>
                  </a:cubicBezTo>
                  <a:cubicBezTo>
                    <a:pt x="54" y="145"/>
                    <a:pt x="56" y="145"/>
                    <a:pt x="57" y="146"/>
                  </a:cubicBezTo>
                  <a:cubicBezTo>
                    <a:pt x="59" y="147"/>
                    <a:pt x="59" y="148"/>
                    <a:pt x="59" y="150"/>
                  </a:cubicBezTo>
                  <a:cubicBezTo>
                    <a:pt x="60" y="151"/>
                    <a:pt x="59" y="153"/>
                    <a:pt x="59" y="154"/>
                  </a:cubicBezTo>
                  <a:cubicBezTo>
                    <a:pt x="59" y="154"/>
                    <a:pt x="59" y="155"/>
                    <a:pt x="59" y="155"/>
                  </a:cubicBezTo>
                  <a:cubicBezTo>
                    <a:pt x="60" y="156"/>
                    <a:pt x="61" y="157"/>
                    <a:pt x="63" y="157"/>
                  </a:cubicBezTo>
                  <a:cubicBezTo>
                    <a:pt x="64" y="157"/>
                    <a:pt x="64" y="157"/>
                    <a:pt x="64" y="158"/>
                  </a:cubicBezTo>
                  <a:cubicBezTo>
                    <a:pt x="64" y="159"/>
                    <a:pt x="64" y="160"/>
                    <a:pt x="63" y="160"/>
                  </a:cubicBezTo>
                  <a:cubicBezTo>
                    <a:pt x="62" y="160"/>
                    <a:pt x="62" y="160"/>
                    <a:pt x="62" y="160"/>
                  </a:cubicBezTo>
                  <a:cubicBezTo>
                    <a:pt x="60" y="160"/>
                    <a:pt x="59" y="159"/>
                    <a:pt x="59" y="158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7" y="158"/>
                    <a:pt x="57" y="159"/>
                    <a:pt x="57" y="159"/>
                  </a:cubicBezTo>
                  <a:cubicBezTo>
                    <a:pt x="58" y="160"/>
                    <a:pt x="57" y="161"/>
                    <a:pt x="57" y="162"/>
                  </a:cubicBezTo>
                  <a:cubicBezTo>
                    <a:pt x="56" y="163"/>
                    <a:pt x="55" y="164"/>
                    <a:pt x="54" y="165"/>
                  </a:cubicBezTo>
                  <a:cubicBezTo>
                    <a:pt x="54" y="165"/>
                    <a:pt x="54" y="165"/>
                    <a:pt x="53" y="165"/>
                  </a:cubicBezTo>
                  <a:cubicBezTo>
                    <a:pt x="54" y="165"/>
                    <a:pt x="54" y="165"/>
                    <a:pt x="54" y="165"/>
                  </a:cubicBezTo>
                  <a:cubicBezTo>
                    <a:pt x="55" y="165"/>
                    <a:pt x="56" y="165"/>
                    <a:pt x="57" y="165"/>
                  </a:cubicBezTo>
                  <a:cubicBezTo>
                    <a:pt x="59" y="165"/>
                    <a:pt x="60" y="167"/>
                    <a:pt x="58" y="168"/>
                  </a:cubicBezTo>
                  <a:cubicBezTo>
                    <a:pt x="58" y="168"/>
                    <a:pt x="58" y="169"/>
                    <a:pt x="58" y="169"/>
                  </a:cubicBezTo>
                  <a:cubicBezTo>
                    <a:pt x="58" y="169"/>
                    <a:pt x="58" y="169"/>
                    <a:pt x="58" y="169"/>
                  </a:cubicBezTo>
                  <a:cubicBezTo>
                    <a:pt x="59" y="169"/>
                    <a:pt x="60" y="170"/>
                    <a:pt x="60" y="171"/>
                  </a:cubicBezTo>
                  <a:cubicBezTo>
                    <a:pt x="60" y="171"/>
                    <a:pt x="60" y="172"/>
                    <a:pt x="59" y="172"/>
                  </a:cubicBezTo>
                  <a:cubicBezTo>
                    <a:pt x="58" y="172"/>
                    <a:pt x="58" y="173"/>
                    <a:pt x="57" y="173"/>
                  </a:cubicBezTo>
                  <a:cubicBezTo>
                    <a:pt x="57" y="173"/>
                    <a:pt x="56" y="173"/>
                    <a:pt x="56" y="174"/>
                  </a:cubicBezTo>
                  <a:cubicBezTo>
                    <a:pt x="56" y="174"/>
                    <a:pt x="56" y="175"/>
                    <a:pt x="56" y="175"/>
                  </a:cubicBezTo>
                  <a:cubicBezTo>
                    <a:pt x="55" y="175"/>
                    <a:pt x="55" y="175"/>
                    <a:pt x="55" y="176"/>
                  </a:cubicBezTo>
                  <a:cubicBezTo>
                    <a:pt x="54" y="177"/>
                    <a:pt x="54" y="178"/>
                    <a:pt x="54" y="179"/>
                  </a:cubicBezTo>
                  <a:cubicBezTo>
                    <a:pt x="54" y="178"/>
                    <a:pt x="54" y="178"/>
                    <a:pt x="54" y="178"/>
                  </a:cubicBezTo>
                  <a:cubicBezTo>
                    <a:pt x="56" y="176"/>
                    <a:pt x="58" y="174"/>
                    <a:pt x="60" y="172"/>
                  </a:cubicBezTo>
                  <a:cubicBezTo>
                    <a:pt x="60" y="172"/>
                    <a:pt x="61" y="171"/>
                    <a:pt x="61" y="171"/>
                  </a:cubicBezTo>
                  <a:cubicBezTo>
                    <a:pt x="64" y="167"/>
                    <a:pt x="66" y="165"/>
                    <a:pt x="70" y="164"/>
                  </a:cubicBezTo>
                  <a:cubicBezTo>
                    <a:pt x="74" y="162"/>
                    <a:pt x="78" y="162"/>
                    <a:pt x="81" y="164"/>
                  </a:cubicBezTo>
                  <a:cubicBezTo>
                    <a:pt x="83" y="165"/>
                    <a:pt x="84" y="167"/>
                    <a:pt x="85" y="168"/>
                  </a:cubicBezTo>
                  <a:cubicBezTo>
                    <a:pt x="87" y="170"/>
                    <a:pt x="89" y="173"/>
                    <a:pt x="90" y="176"/>
                  </a:cubicBezTo>
                  <a:cubicBezTo>
                    <a:pt x="90" y="176"/>
                    <a:pt x="90" y="176"/>
                    <a:pt x="90" y="176"/>
                  </a:cubicBezTo>
                  <a:cubicBezTo>
                    <a:pt x="91" y="176"/>
                    <a:pt x="91" y="175"/>
                    <a:pt x="92" y="175"/>
                  </a:cubicBezTo>
                  <a:cubicBezTo>
                    <a:pt x="92" y="174"/>
                    <a:pt x="93" y="174"/>
                    <a:pt x="93" y="174"/>
                  </a:cubicBezTo>
                  <a:cubicBezTo>
                    <a:pt x="93" y="173"/>
                    <a:pt x="93" y="173"/>
                    <a:pt x="94" y="172"/>
                  </a:cubicBezTo>
                  <a:cubicBezTo>
                    <a:pt x="94" y="171"/>
                    <a:pt x="94" y="171"/>
                    <a:pt x="93" y="171"/>
                  </a:cubicBezTo>
                  <a:cubicBezTo>
                    <a:pt x="93" y="170"/>
                    <a:pt x="93" y="169"/>
                    <a:pt x="94" y="169"/>
                  </a:cubicBezTo>
                  <a:cubicBezTo>
                    <a:pt x="94" y="169"/>
                    <a:pt x="94" y="169"/>
                    <a:pt x="94" y="169"/>
                  </a:cubicBezTo>
                  <a:cubicBezTo>
                    <a:pt x="95" y="166"/>
                    <a:pt x="97" y="163"/>
                    <a:pt x="98" y="160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59"/>
                    <a:pt x="98" y="158"/>
                    <a:pt x="99" y="158"/>
                  </a:cubicBezTo>
                  <a:cubicBezTo>
                    <a:pt x="100" y="158"/>
                    <a:pt x="100" y="158"/>
                    <a:pt x="101" y="157"/>
                  </a:cubicBezTo>
                  <a:cubicBezTo>
                    <a:pt x="102" y="155"/>
                    <a:pt x="105" y="154"/>
                    <a:pt x="107" y="154"/>
                  </a:cubicBezTo>
                  <a:cubicBezTo>
                    <a:pt x="107" y="154"/>
                    <a:pt x="108" y="154"/>
                    <a:pt x="108" y="154"/>
                  </a:cubicBezTo>
                  <a:cubicBezTo>
                    <a:pt x="109" y="154"/>
                    <a:pt x="109" y="155"/>
                    <a:pt x="109" y="156"/>
                  </a:cubicBezTo>
                  <a:cubicBezTo>
                    <a:pt x="109" y="157"/>
                    <a:pt x="108" y="157"/>
                    <a:pt x="107" y="157"/>
                  </a:cubicBezTo>
                  <a:cubicBezTo>
                    <a:pt x="106" y="157"/>
                    <a:pt x="105" y="157"/>
                    <a:pt x="104" y="157"/>
                  </a:cubicBezTo>
                  <a:cubicBezTo>
                    <a:pt x="103" y="158"/>
                    <a:pt x="102" y="159"/>
                    <a:pt x="101" y="160"/>
                  </a:cubicBezTo>
                  <a:cubicBezTo>
                    <a:pt x="100" y="160"/>
                    <a:pt x="100" y="161"/>
                    <a:pt x="101" y="161"/>
                  </a:cubicBezTo>
                  <a:cubicBezTo>
                    <a:pt x="102" y="162"/>
                    <a:pt x="103" y="163"/>
                    <a:pt x="10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4" y="164"/>
                    <a:pt x="104" y="163"/>
                    <a:pt x="104" y="162"/>
                  </a:cubicBezTo>
                  <a:cubicBezTo>
                    <a:pt x="105" y="161"/>
                    <a:pt x="106" y="160"/>
                    <a:pt x="107" y="159"/>
                  </a:cubicBezTo>
                  <a:cubicBezTo>
                    <a:pt x="109" y="158"/>
                    <a:pt x="110" y="157"/>
                    <a:pt x="112" y="156"/>
                  </a:cubicBezTo>
                  <a:cubicBezTo>
                    <a:pt x="115" y="155"/>
                    <a:pt x="117" y="154"/>
                    <a:pt x="120" y="153"/>
                  </a:cubicBezTo>
                  <a:cubicBezTo>
                    <a:pt x="120" y="153"/>
                    <a:pt x="121" y="153"/>
                    <a:pt x="121" y="153"/>
                  </a:cubicBezTo>
                  <a:cubicBezTo>
                    <a:pt x="121" y="153"/>
                    <a:pt x="120" y="152"/>
                    <a:pt x="120" y="152"/>
                  </a:cubicBezTo>
                  <a:cubicBezTo>
                    <a:pt x="120" y="151"/>
                    <a:pt x="121" y="151"/>
                    <a:pt x="121" y="150"/>
                  </a:cubicBezTo>
                  <a:cubicBezTo>
                    <a:pt x="120" y="148"/>
                    <a:pt x="118" y="145"/>
                    <a:pt x="116" y="143"/>
                  </a:cubicBezTo>
                  <a:cubicBezTo>
                    <a:pt x="115" y="142"/>
                    <a:pt x="114" y="142"/>
                    <a:pt x="113" y="142"/>
                  </a:cubicBezTo>
                  <a:cubicBezTo>
                    <a:pt x="113" y="142"/>
                    <a:pt x="112" y="142"/>
                    <a:pt x="112" y="141"/>
                  </a:cubicBezTo>
                  <a:cubicBezTo>
                    <a:pt x="112" y="141"/>
                    <a:pt x="112" y="139"/>
                    <a:pt x="113" y="139"/>
                  </a:cubicBezTo>
                  <a:cubicBezTo>
                    <a:pt x="113" y="139"/>
                    <a:pt x="114" y="139"/>
                    <a:pt x="114" y="139"/>
                  </a:cubicBezTo>
                  <a:cubicBezTo>
                    <a:pt x="115" y="140"/>
                    <a:pt x="116" y="141"/>
                    <a:pt x="117" y="142"/>
                  </a:cubicBezTo>
                  <a:cubicBezTo>
                    <a:pt x="119" y="144"/>
                    <a:pt x="121" y="147"/>
                    <a:pt x="122" y="150"/>
                  </a:cubicBezTo>
                  <a:cubicBezTo>
                    <a:pt x="123" y="150"/>
                    <a:pt x="123" y="150"/>
                    <a:pt x="123" y="151"/>
                  </a:cubicBezTo>
                  <a:cubicBezTo>
                    <a:pt x="123" y="151"/>
                    <a:pt x="123" y="152"/>
                    <a:pt x="123" y="152"/>
                  </a:cubicBezTo>
                  <a:cubicBezTo>
                    <a:pt x="123" y="153"/>
                    <a:pt x="123" y="153"/>
                    <a:pt x="124" y="153"/>
                  </a:cubicBezTo>
                  <a:cubicBezTo>
                    <a:pt x="128" y="153"/>
                    <a:pt x="132" y="155"/>
                    <a:pt x="135" y="158"/>
                  </a:cubicBezTo>
                  <a:cubicBezTo>
                    <a:pt x="138" y="161"/>
                    <a:pt x="140" y="165"/>
                    <a:pt x="139" y="170"/>
                  </a:cubicBezTo>
                  <a:cubicBezTo>
                    <a:pt x="140" y="170"/>
                    <a:pt x="140" y="170"/>
                    <a:pt x="140" y="170"/>
                  </a:cubicBezTo>
                  <a:cubicBezTo>
                    <a:pt x="141" y="170"/>
                    <a:pt x="141" y="170"/>
                    <a:pt x="141" y="171"/>
                  </a:cubicBezTo>
                  <a:cubicBezTo>
                    <a:pt x="141" y="171"/>
                    <a:pt x="141" y="172"/>
                    <a:pt x="140" y="172"/>
                  </a:cubicBezTo>
                  <a:cubicBezTo>
                    <a:pt x="139" y="172"/>
                    <a:pt x="139" y="172"/>
                    <a:pt x="139" y="173"/>
                  </a:cubicBezTo>
                  <a:cubicBezTo>
                    <a:pt x="139" y="173"/>
                    <a:pt x="138" y="174"/>
                    <a:pt x="138" y="174"/>
                  </a:cubicBezTo>
                  <a:cubicBezTo>
                    <a:pt x="138" y="175"/>
                    <a:pt x="138" y="176"/>
                    <a:pt x="138" y="177"/>
                  </a:cubicBezTo>
                  <a:cubicBezTo>
                    <a:pt x="143" y="171"/>
                    <a:pt x="149" y="168"/>
                    <a:pt x="157" y="168"/>
                  </a:cubicBezTo>
                  <a:cubicBezTo>
                    <a:pt x="156" y="164"/>
                    <a:pt x="158" y="160"/>
                    <a:pt x="160" y="157"/>
                  </a:cubicBezTo>
                  <a:cubicBezTo>
                    <a:pt x="159" y="156"/>
                    <a:pt x="159" y="155"/>
                    <a:pt x="159" y="154"/>
                  </a:cubicBezTo>
                  <a:cubicBezTo>
                    <a:pt x="158" y="152"/>
                    <a:pt x="158" y="150"/>
                    <a:pt x="158" y="149"/>
                  </a:cubicBezTo>
                  <a:cubicBezTo>
                    <a:pt x="158" y="149"/>
                    <a:pt x="158" y="148"/>
                    <a:pt x="158" y="148"/>
                  </a:cubicBezTo>
                  <a:cubicBezTo>
                    <a:pt x="158" y="148"/>
                    <a:pt x="159" y="148"/>
                    <a:pt x="159" y="148"/>
                  </a:cubicBezTo>
                  <a:cubicBezTo>
                    <a:pt x="158" y="144"/>
                    <a:pt x="160" y="140"/>
                    <a:pt x="162" y="137"/>
                  </a:cubicBezTo>
                  <a:cubicBezTo>
                    <a:pt x="160" y="138"/>
                    <a:pt x="159" y="139"/>
                    <a:pt x="157" y="140"/>
                  </a:cubicBezTo>
                  <a:cubicBezTo>
                    <a:pt x="157" y="140"/>
                    <a:pt x="157" y="140"/>
                    <a:pt x="156" y="141"/>
                  </a:cubicBezTo>
                  <a:cubicBezTo>
                    <a:pt x="155" y="144"/>
                    <a:pt x="154" y="147"/>
                    <a:pt x="154" y="150"/>
                  </a:cubicBezTo>
                  <a:cubicBezTo>
                    <a:pt x="154" y="151"/>
                    <a:pt x="155" y="153"/>
                    <a:pt x="156" y="154"/>
                  </a:cubicBezTo>
                  <a:cubicBezTo>
                    <a:pt x="156" y="154"/>
                    <a:pt x="156" y="155"/>
                    <a:pt x="156" y="155"/>
                  </a:cubicBezTo>
                  <a:cubicBezTo>
                    <a:pt x="156" y="156"/>
                    <a:pt x="155" y="156"/>
                    <a:pt x="155" y="156"/>
                  </a:cubicBezTo>
                  <a:cubicBezTo>
                    <a:pt x="154" y="157"/>
                    <a:pt x="153" y="156"/>
                    <a:pt x="153" y="156"/>
                  </a:cubicBezTo>
                  <a:cubicBezTo>
                    <a:pt x="152" y="155"/>
                    <a:pt x="152" y="153"/>
                    <a:pt x="152" y="152"/>
                  </a:cubicBezTo>
                  <a:cubicBezTo>
                    <a:pt x="151" y="149"/>
                    <a:pt x="152" y="147"/>
                    <a:pt x="153" y="144"/>
                  </a:cubicBezTo>
                  <a:cubicBezTo>
                    <a:pt x="153" y="144"/>
                    <a:pt x="153" y="143"/>
                    <a:pt x="153" y="143"/>
                  </a:cubicBezTo>
                  <a:cubicBezTo>
                    <a:pt x="152" y="144"/>
                    <a:pt x="151" y="146"/>
                    <a:pt x="150" y="148"/>
                  </a:cubicBezTo>
                  <a:cubicBezTo>
                    <a:pt x="149" y="152"/>
                    <a:pt x="150" y="156"/>
                    <a:pt x="154" y="159"/>
                  </a:cubicBezTo>
                  <a:cubicBezTo>
                    <a:pt x="154" y="159"/>
                    <a:pt x="155" y="160"/>
                    <a:pt x="154" y="161"/>
                  </a:cubicBezTo>
                  <a:cubicBezTo>
                    <a:pt x="154" y="162"/>
                    <a:pt x="152" y="162"/>
                    <a:pt x="152" y="162"/>
                  </a:cubicBezTo>
                  <a:cubicBezTo>
                    <a:pt x="151" y="161"/>
                    <a:pt x="150" y="160"/>
                    <a:pt x="150" y="160"/>
                  </a:cubicBezTo>
                  <a:cubicBezTo>
                    <a:pt x="147" y="156"/>
                    <a:pt x="146" y="151"/>
                    <a:pt x="149" y="146"/>
                  </a:cubicBezTo>
                  <a:cubicBezTo>
                    <a:pt x="150" y="143"/>
                    <a:pt x="152" y="141"/>
                    <a:pt x="154" y="140"/>
                  </a:cubicBezTo>
                  <a:cubicBezTo>
                    <a:pt x="155" y="140"/>
                    <a:pt x="155" y="139"/>
                    <a:pt x="155" y="139"/>
                  </a:cubicBezTo>
                  <a:cubicBezTo>
                    <a:pt x="156" y="139"/>
                    <a:pt x="156" y="138"/>
                    <a:pt x="156" y="138"/>
                  </a:cubicBezTo>
                  <a:cubicBezTo>
                    <a:pt x="155" y="138"/>
                    <a:pt x="155" y="139"/>
                    <a:pt x="155" y="139"/>
                  </a:cubicBezTo>
                  <a:close/>
                  <a:moveTo>
                    <a:pt x="182" y="161"/>
                  </a:moveTo>
                  <a:cubicBezTo>
                    <a:pt x="181" y="160"/>
                    <a:pt x="180" y="160"/>
                    <a:pt x="179" y="159"/>
                  </a:cubicBezTo>
                  <a:cubicBezTo>
                    <a:pt x="178" y="158"/>
                    <a:pt x="177" y="158"/>
                    <a:pt x="175" y="157"/>
                  </a:cubicBezTo>
                  <a:cubicBezTo>
                    <a:pt x="175" y="156"/>
                    <a:pt x="175" y="156"/>
                    <a:pt x="175" y="155"/>
                  </a:cubicBezTo>
                  <a:cubicBezTo>
                    <a:pt x="175" y="155"/>
                    <a:pt x="175" y="155"/>
                    <a:pt x="176" y="154"/>
                  </a:cubicBezTo>
                  <a:cubicBezTo>
                    <a:pt x="176" y="154"/>
                    <a:pt x="176" y="154"/>
                    <a:pt x="177" y="154"/>
                  </a:cubicBezTo>
                  <a:cubicBezTo>
                    <a:pt x="177" y="154"/>
                    <a:pt x="178" y="154"/>
                    <a:pt x="179" y="154"/>
                  </a:cubicBezTo>
                  <a:cubicBezTo>
                    <a:pt x="181" y="154"/>
                    <a:pt x="182" y="154"/>
                    <a:pt x="184" y="154"/>
                  </a:cubicBezTo>
                  <a:cubicBezTo>
                    <a:pt x="187" y="154"/>
                    <a:pt x="190" y="152"/>
                    <a:pt x="192" y="150"/>
                  </a:cubicBezTo>
                  <a:cubicBezTo>
                    <a:pt x="193" y="148"/>
                    <a:pt x="193" y="147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3" y="141"/>
                    <a:pt x="192" y="139"/>
                    <a:pt x="190" y="137"/>
                  </a:cubicBezTo>
                  <a:cubicBezTo>
                    <a:pt x="189" y="136"/>
                    <a:pt x="188" y="136"/>
                    <a:pt x="186" y="136"/>
                  </a:cubicBezTo>
                  <a:cubicBezTo>
                    <a:pt x="187" y="137"/>
                    <a:pt x="187" y="137"/>
                    <a:pt x="188" y="137"/>
                  </a:cubicBezTo>
                  <a:cubicBezTo>
                    <a:pt x="189" y="138"/>
                    <a:pt x="189" y="139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42"/>
                    <a:pt x="190" y="144"/>
                    <a:pt x="190" y="147"/>
                  </a:cubicBezTo>
                  <a:cubicBezTo>
                    <a:pt x="190" y="148"/>
                    <a:pt x="190" y="149"/>
                    <a:pt x="190" y="149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89" y="150"/>
                    <a:pt x="189" y="150"/>
                    <a:pt x="189" y="149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89" y="148"/>
                    <a:pt x="189" y="147"/>
                    <a:pt x="189" y="146"/>
                  </a:cubicBezTo>
                  <a:cubicBezTo>
                    <a:pt x="189" y="144"/>
                    <a:pt x="188" y="142"/>
                    <a:pt x="187" y="140"/>
                  </a:cubicBezTo>
                  <a:cubicBezTo>
                    <a:pt x="187" y="140"/>
                    <a:pt x="187" y="140"/>
                    <a:pt x="187" y="140"/>
                  </a:cubicBezTo>
                  <a:cubicBezTo>
                    <a:pt x="186" y="140"/>
                    <a:pt x="185" y="140"/>
                    <a:pt x="185" y="139"/>
                  </a:cubicBezTo>
                  <a:cubicBezTo>
                    <a:pt x="185" y="139"/>
                    <a:pt x="185" y="138"/>
                    <a:pt x="184" y="138"/>
                  </a:cubicBezTo>
                  <a:cubicBezTo>
                    <a:pt x="184" y="137"/>
                    <a:pt x="183" y="137"/>
                    <a:pt x="182" y="136"/>
                  </a:cubicBezTo>
                  <a:cubicBezTo>
                    <a:pt x="182" y="136"/>
                    <a:pt x="181" y="135"/>
                    <a:pt x="181" y="135"/>
                  </a:cubicBezTo>
                  <a:cubicBezTo>
                    <a:pt x="180" y="135"/>
                    <a:pt x="179" y="135"/>
                    <a:pt x="178" y="135"/>
                  </a:cubicBezTo>
                  <a:cubicBezTo>
                    <a:pt x="177" y="135"/>
                    <a:pt x="177" y="135"/>
                    <a:pt x="177" y="135"/>
                  </a:cubicBezTo>
                  <a:cubicBezTo>
                    <a:pt x="176" y="136"/>
                    <a:pt x="176" y="136"/>
                    <a:pt x="176" y="136"/>
                  </a:cubicBezTo>
                  <a:cubicBezTo>
                    <a:pt x="175" y="136"/>
                    <a:pt x="173" y="135"/>
                    <a:pt x="172" y="135"/>
                  </a:cubicBezTo>
                  <a:cubicBezTo>
                    <a:pt x="165" y="134"/>
                    <a:pt x="160" y="140"/>
                    <a:pt x="160" y="147"/>
                  </a:cubicBezTo>
                  <a:cubicBezTo>
                    <a:pt x="161" y="149"/>
                    <a:pt x="161" y="151"/>
                    <a:pt x="162" y="152"/>
                  </a:cubicBezTo>
                  <a:cubicBezTo>
                    <a:pt x="163" y="152"/>
                    <a:pt x="163" y="152"/>
                    <a:pt x="164" y="152"/>
                  </a:cubicBezTo>
                  <a:cubicBezTo>
                    <a:pt x="164" y="153"/>
                    <a:pt x="164" y="153"/>
                    <a:pt x="163" y="154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6" y="153"/>
                    <a:pt x="167" y="152"/>
                    <a:pt x="169" y="152"/>
                  </a:cubicBezTo>
                  <a:cubicBezTo>
                    <a:pt x="169" y="151"/>
                    <a:pt x="170" y="152"/>
                    <a:pt x="170" y="152"/>
                  </a:cubicBezTo>
                  <a:cubicBezTo>
                    <a:pt x="171" y="152"/>
                    <a:pt x="171" y="153"/>
                    <a:pt x="171" y="153"/>
                  </a:cubicBezTo>
                  <a:cubicBezTo>
                    <a:pt x="170" y="154"/>
                    <a:pt x="170" y="154"/>
                    <a:pt x="170" y="154"/>
                  </a:cubicBezTo>
                  <a:cubicBezTo>
                    <a:pt x="168" y="154"/>
                    <a:pt x="167" y="155"/>
                    <a:pt x="166" y="155"/>
                  </a:cubicBezTo>
                  <a:cubicBezTo>
                    <a:pt x="166" y="155"/>
                    <a:pt x="166" y="155"/>
                    <a:pt x="166" y="155"/>
                  </a:cubicBezTo>
                  <a:cubicBezTo>
                    <a:pt x="166" y="156"/>
                    <a:pt x="166" y="156"/>
                    <a:pt x="167" y="156"/>
                  </a:cubicBezTo>
                  <a:cubicBezTo>
                    <a:pt x="167" y="155"/>
                    <a:pt x="168" y="155"/>
                    <a:pt x="169" y="155"/>
                  </a:cubicBezTo>
                  <a:cubicBezTo>
                    <a:pt x="169" y="156"/>
                    <a:pt x="169" y="156"/>
                    <a:pt x="170" y="155"/>
                  </a:cubicBezTo>
                  <a:cubicBezTo>
                    <a:pt x="170" y="155"/>
                    <a:pt x="171" y="155"/>
                    <a:pt x="171" y="155"/>
                  </a:cubicBezTo>
                  <a:cubicBezTo>
                    <a:pt x="172" y="155"/>
                    <a:pt x="172" y="156"/>
                    <a:pt x="172" y="157"/>
                  </a:cubicBezTo>
                  <a:cubicBezTo>
                    <a:pt x="173" y="157"/>
                    <a:pt x="172" y="158"/>
                    <a:pt x="172" y="158"/>
                  </a:cubicBezTo>
                  <a:cubicBezTo>
                    <a:pt x="171" y="158"/>
                    <a:pt x="170" y="159"/>
                    <a:pt x="170" y="159"/>
                  </a:cubicBezTo>
                  <a:cubicBezTo>
                    <a:pt x="170" y="160"/>
                    <a:pt x="170" y="160"/>
                    <a:pt x="171" y="160"/>
                  </a:cubicBezTo>
                  <a:cubicBezTo>
                    <a:pt x="173" y="161"/>
                    <a:pt x="175" y="161"/>
                    <a:pt x="176" y="161"/>
                  </a:cubicBezTo>
                  <a:cubicBezTo>
                    <a:pt x="177" y="161"/>
                    <a:pt x="178" y="162"/>
                    <a:pt x="177" y="163"/>
                  </a:cubicBezTo>
                  <a:cubicBezTo>
                    <a:pt x="177" y="163"/>
                    <a:pt x="177" y="163"/>
                    <a:pt x="177" y="164"/>
                  </a:cubicBezTo>
                  <a:cubicBezTo>
                    <a:pt x="176" y="164"/>
                    <a:pt x="176" y="164"/>
                    <a:pt x="175" y="165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4" y="166"/>
                    <a:pt x="175" y="166"/>
                    <a:pt x="176" y="167"/>
                  </a:cubicBezTo>
                  <a:cubicBezTo>
                    <a:pt x="177" y="166"/>
                    <a:pt x="177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9" y="166"/>
                    <a:pt x="179" y="166"/>
                    <a:pt x="179" y="166"/>
                  </a:cubicBezTo>
                  <a:cubicBezTo>
                    <a:pt x="179" y="167"/>
                    <a:pt x="179" y="167"/>
                    <a:pt x="179" y="167"/>
                  </a:cubicBezTo>
                  <a:cubicBezTo>
                    <a:pt x="178" y="167"/>
                    <a:pt x="178" y="168"/>
                    <a:pt x="178" y="168"/>
                  </a:cubicBezTo>
                  <a:cubicBezTo>
                    <a:pt x="178" y="168"/>
                    <a:pt x="178" y="168"/>
                    <a:pt x="179" y="168"/>
                  </a:cubicBezTo>
                  <a:cubicBezTo>
                    <a:pt x="179" y="167"/>
                    <a:pt x="180" y="167"/>
                    <a:pt x="181" y="166"/>
                  </a:cubicBezTo>
                  <a:cubicBezTo>
                    <a:pt x="181" y="165"/>
                    <a:pt x="181" y="165"/>
                    <a:pt x="182" y="164"/>
                  </a:cubicBezTo>
                  <a:cubicBezTo>
                    <a:pt x="180" y="163"/>
                    <a:pt x="180" y="162"/>
                    <a:pt x="182" y="161"/>
                  </a:cubicBezTo>
                  <a:close/>
                  <a:moveTo>
                    <a:pt x="84" y="89"/>
                  </a:moveTo>
                  <a:cubicBezTo>
                    <a:pt x="84" y="89"/>
                    <a:pt x="84" y="89"/>
                    <a:pt x="84" y="89"/>
                  </a:cubicBezTo>
                  <a:cubicBezTo>
                    <a:pt x="85" y="90"/>
                    <a:pt x="85" y="90"/>
                    <a:pt x="86" y="91"/>
                  </a:cubicBezTo>
                  <a:cubicBezTo>
                    <a:pt x="87" y="92"/>
                    <a:pt x="87" y="92"/>
                    <a:pt x="87" y="93"/>
                  </a:cubicBezTo>
                  <a:cubicBezTo>
                    <a:pt x="87" y="94"/>
                    <a:pt x="86" y="94"/>
                    <a:pt x="85" y="94"/>
                  </a:cubicBezTo>
                  <a:cubicBezTo>
                    <a:pt x="84" y="94"/>
                    <a:pt x="84" y="94"/>
                    <a:pt x="83" y="93"/>
                  </a:cubicBezTo>
                  <a:cubicBezTo>
                    <a:pt x="83" y="91"/>
                    <a:pt x="81" y="90"/>
                    <a:pt x="79" y="88"/>
                  </a:cubicBezTo>
                  <a:cubicBezTo>
                    <a:pt x="79" y="88"/>
                    <a:pt x="79" y="88"/>
                    <a:pt x="78" y="88"/>
                  </a:cubicBezTo>
                  <a:cubicBezTo>
                    <a:pt x="74" y="89"/>
                    <a:pt x="70" y="91"/>
                    <a:pt x="67" y="95"/>
                  </a:cubicBezTo>
                  <a:cubicBezTo>
                    <a:pt x="67" y="95"/>
                    <a:pt x="66" y="96"/>
                    <a:pt x="6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5" y="97"/>
                    <a:pt x="64" y="97"/>
                    <a:pt x="63" y="96"/>
                  </a:cubicBezTo>
                  <a:cubicBezTo>
                    <a:pt x="63" y="95"/>
                    <a:pt x="63" y="94"/>
                    <a:pt x="64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8" y="91"/>
                    <a:pt x="71" y="89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5" y="87"/>
                    <a:pt x="75" y="87"/>
                    <a:pt x="74" y="86"/>
                  </a:cubicBezTo>
                  <a:cubicBezTo>
                    <a:pt x="72" y="86"/>
                    <a:pt x="73" y="86"/>
                    <a:pt x="71" y="88"/>
                  </a:cubicBezTo>
                  <a:cubicBezTo>
                    <a:pt x="70" y="88"/>
                    <a:pt x="69" y="89"/>
                    <a:pt x="69" y="90"/>
                  </a:cubicBezTo>
                  <a:cubicBezTo>
                    <a:pt x="68" y="91"/>
                    <a:pt x="67" y="91"/>
                    <a:pt x="66" y="91"/>
                  </a:cubicBezTo>
                  <a:cubicBezTo>
                    <a:pt x="66" y="90"/>
                    <a:pt x="65" y="89"/>
                    <a:pt x="65" y="88"/>
                  </a:cubicBezTo>
                  <a:cubicBezTo>
                    <a:pt x="65" y="88"/>
                    <a:pt x="66" y="88"/>
                    <a:pt x="66" y="87"/>
                  </a:cubicBezTo>
                  <a:cubicBezTo>
                    <a:pt x="66" y="87"/>
                    <a:pt x="67" y="86"/>
                    <a:pt x="67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6" y="86"/>
                    <a:pt x="66" y="86"/>
                    <a:pt x="65" y="86"/>
                  </a:cubicBezTo>
                  <a:cubicBezTo>
                    <a:pt x="64" y="86"/>
                    <a:pt x="64" y="86"/>
                    <a:pt x="64" y="8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2" y="87"/>
                    <a:pt x="62" y="87"/>
                    <a:pt x="61" y="87"/>
                  </a:cubicBezTo>
                  <a:cubicBezTo>
                    <a:pt x="56" y="89"/>
                    <a:pt x="53" y="93"/>
                    <a:pt x="51" y="98"/>
                  </a:cubicBezTo>
                  <a:cubicBezTo>
                    <a:pt x="51" y="99"/>
                    <a:pt x="51" y="99"/>
                    <a:pt x="51" y="100"/>
                  </a:cubicBezTo>
                  <a:cubicBezTo>
                    <a:pt x="51" y="100"/>
                    <a:pt x="52" y="100"/>
                    <a:pt x="52" y="100"/>
                  </a:cubicBezTo>
                  <a:cubicBezTo>
                    <a:pt x="53" y="100"/>
                    <a:pt x="53" y="101"/>
                    <a:pt x="53" y="101"/>
                  </a:cubicBezTo>
                  <a:cubicBezTo>
                    <a:pt x="54" y="102"/>
                    <a:pt x="53" y="103"/>
                    <a:pt x="52" y="104"/>
                  </a:cubicBezTo>
                  <a:cubicBezTo>
                    <a:pt x="52" y="104"/>
                    <a:pt x="51" y="104"/>
                    <a:pt x="51" y="104"/>
                  </a:cubicBezTo>
                  <a:cubicBezTo>
                    <a:pt x="51" y="107"/>
                    <a:pt x="52" y="109"/>
                    <a:pt x="55" y="111"/>
                  </a:cubicBezTo>
                  <a:cubicBezTo>
                    <a:pt x="55" y="109"/>
                    <a:pt x="55" y="108"/>
                    <a:pt x="55" y="106"/>
                  </a:cubicBezTo>
                  <a:cubicBezTo>
                    <a:pt x="54" y="106"/>
                    <a:pt x="54" y="106"/>
                    <a:pt x="54" y="105"/>
                  </a:cubicBezTo>
                  <a:cubicBezTo>
                    <a:pt x="54" y="105"/>
                    <a:pt x="54" y="105"/>
                    <a:pt x="55" y="105"/>
                  </a:cubicBezTo>
                  <a:cubicBezTo>
                    <a:pt x="55" y="105"/>
                    <a:pt x="55" y="105"/>
                    <a:pt x="56" y="104"/>
                  </a:cubicBezTo>
                  <a:cubicBezTo>
                    <a:pt x="56" y="104"/>
                    <a:pt x="56" y="103"/>
                    <a:pt x="56" y="102"/>
                  </a:cubicBezTo>
                  <a:cubicBezTo>
                    <a:pt x="56" y="101"/>
                    <a:pt x="56" y="100"/>
                    <a:pt x="56" y="99"/>
                  </a:cubicBezTo>
                  <a:cubicBezTo>
                    <a:pt x="56" y="99"/>
                    <a:pt x="56" y="98"/>
                    <a:pt x="56" y="98"/>
                  </a:cubicBezTo>
                  <a:cubicBezTo>
                    <a:pt x="55" y="98"/>
                    <a:pt x="54" y="97"/>
                    <a:pt x="53" y="96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4" y="95"/>
                    <a:pt x="54" y="95"/>
                  </a:cubicBezTo>
                  <a:cubicBezTo>
                    <a:pt x="54" y="95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6" y="97"/>
                    <a:pt x="56" y="97"/>
                    <a:pt x="5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57" y="97"/>
                    <a:pt x="57" y="97"/>
                    <a:pt x="57" y="96"/>
                  </a:cubicBezTo>
                  <a:cubicBezTo>
                    <a:pt x="57" y="95"/>
                    <a:pt x="58" y="93"/>
                    <a:pt x="59" y="92"/>
                  </a:cubicBezTo>
                  <a:cubicBezTo>
                    <a:pt x="60" y="91"/>
                    <a:pt x="60" y="91"/>
                    <a:pt x="60" y="90"/>
                  </a:cubicBezTo>
                  <a:cubicBezTo>
                    <a:pt x="61" y="90"/>
                    <a:pt x="62" y="89"/>
                    <a:pt x="62" y="90"/>
                  </a:cubicBezTo>
                  <a:cubicBezTo>
                    <a:pt x="63" y="90"/>
                    <a:pt x="63" y="90"/>
                    <a:pt x="64" y="91"/>
                  </a:cubicBezTo>
                  <a:cubicBezTo>
                    <a:pt x="64" y="92"/>
                    <a:pt x="63" y="93"/>
                    <a:pt x="63" y="93"/>
                  </a:cubicBezTo>
                  <a:cubicBezTo>
                    <a:pt x="62" y="94"/>
                    <a:pt x="61" y="94"/>
                    <a:pt x="60" y="96"/>
                  </a:cubicBezTo>
                  <a:cubicBezTo>
                    <a:pt x="60" y="96"/>
                    <a:pt x="59" y="97"/>
                    <a:pt x="59" y="98"/>
                  </a:cubicBezTo>
                  <a:cubicBezTo>
                    <a:pt x="59" y="98"/>
                    <a:pt x="60" y="98"/>
                    <a:pt x="60" y="98"/>
                  </a:cubicBezTo>
                  <a:cubicBezTo>
                    <a:pt x="61" y="97"/>
                    <a:pt x="62" y="97"/>
                    <a:pt x="64" y="97"/>
                  </a:cubicBezTo>
                  <a:cubicBezTo>
                    <a:pt x="64" y="97"/>
                    <a:pt x="64" y="97"/>
                    <a:pt x="65" y="97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7" y="98"/>
                    <a:pt x="68" y="98"/>
                    <a:pt x="70" y="97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8"/>
                    <a:pt x="72" y="98"/>
                    <a:pt x="71" y="98"/>
                  </a:cubicBezTo>
                  <a:cubicBezTo>
                    <a:pt x="71" y="98"/>
                    <a:pt x="71" y="99"/>
                    <a:pt x="70" y="99"/>
                  </a:cubicBezTo>
                  <a:cubicBezTo>
                    <a:pt x="69" y="99"/>
                    <a:pt x="67" y="99"/>
                    <a:pt x="65" y="99"/>
                  </a:cubicBezTo>
                  <a:cubicBezTo>
                    <a:pt x="65" y="99"/>
                    <a:pt x="64" y="99"/>
                    <a:pt x="64" y="99"/>
                  </a:cubicBezTo>
                  <a:cubicBezTo>
                    <a:pt x="64" y="99"/>
                    <a:pt x="63" y="99"/>
                    <a:pt x="63" y="99"/>
                  </a:cubicBezTo>
                  <a:cubicBezTo>
                    <a:pt x="63" y="99"/>
                    <a:pt x="62" y="99"/>
                    <a:pt x="61" y="99"/>
                  </a:cubicBezTo>
                  <a:cubicBezTo>
                    <a:pt x="61" y="99"/>
                    <a:pt x="60" y="99"/>
                    <a:pt x="60" y="99"/>
                  </a:cubicBezTo>
                  <a:cubicBezTo>
                    <a:pt x="59" y="100"/>
                    <a:pt x="58" y="100"/>
                    <a:pt x="58" y="102"/>
                  </a:cubicBezTo>
                  <a:cubicBezTo>
                    <a:pt x="58" y="103"/>
                    <a:pt x="58" y="104"/>
                    <a:pt x="58" y="106"/>
                  </a:cubicBezTo>
                  <a:cubicBezTo>
                    <a:pt x="59" y="106"/>
                    <a:pt x="60" y="106"/>
                    <a:pt x="61" y="106"/>
                  </a:cubicBezTo>
                  <a:cubicBezTo>
                    <a:pt x="61" y="106"/>
                    <a:pt x="61" y="105"/>
                    <a:pt x="62" y="105"/>
                  </a:cubicBezTo>
                  <a:cubicBezTo>
                    <a:pt x="62" y="104"/>
                    <a:pt x="63" y="104"/>
                    <a:pt x="64" y="104"/>
                  </a:cubicBezTo>
                  <a:cubicBezTo>
                    <a:pt x="65" y="104"/>
                    <a:pt x="66" y="103"/>
                    <a:pt x="67" y="104"/>
                  </a:cubicBezTo>
                  <a:cubicBezTo>
                    <a:pt x="67" y="104"/>
                    <a:pt x="68" y="104"/>
                    <a:pt x="68" y="103"/>
                  </a:cubicBezTo>
                  <a:cubicBezTo>
                    <a:pt x="69" y="103"/>
                    <a:pt x="69" y="102"/>
                    <a:pt x="70" y="102"/>
                  </a:cubicBezTo>
                  <a:cubicBezTo>
                    <a:pt x="71" y="102"/>
                    <a:pt x="71" y="101"/>
                    <a:pt x="71" y="101"/>
                  </a:cubicBezTo>
                  <a:cubicBezTo>
                    <a:pt x="72" y="100"/>
                    <a:pt x="73" y="98"/>
                    <a:pt x="74" y="97"/>
                  </a:cubicBezTo>
                  <a:cubicBezTo>
                    <a:pt x="75" y="95"/>
                    <a:pt x="77" y="95"/>
                    <a:pt x="78" y="95"/>
                  </a:cubicBezTo>
                  <a:cubicBezTo>
                    <a:pt x="79" y="95"/>
                    <a:pt x="79" y="95"/>
                    <a:pt x="79" y="95"/>
                  </a:cubicBezTo>
                  <a:cubicBezTo>
                    <a:pt x="79" y="95"/>
                    <a:pt x="80" y="96"/>
                    <a:pt x="80" y="97"/>
                  </a:cubicBezTo>
                  <a:cubicBezTo>
                    <a:pt x="80" y="98"/>
                    <a:pt x="79" y="99"/>
                    <a:pt x="78" y="99"/>
                  </a:cubicBezTo>
                  <a:cubicBezTo>
                    <a:pt x="78" y="99"/>
                    <a:pt x="78" y="99"/>
                    <a:pt x="77" y="99"/>
                  </a:cubicBezTo>
                  <a:cubicBezTo>
                    <a:pt x="76" y="98"/>
                    <a:pt x="76" y="98"/>
                    <a:pt x="75" y="99"/>
                  </a:cubicBezTo>
                  <a:cubicBezTo>
                    <a:pt x="75" y="99"/>
                    <a:pt x="75" y="99"/>
                    <a:pt x="74" y="100"/>
                  </a:cubicBezTo>
                  <a:cubicBezTo>
                    <a:pt x="73" y="101"/>
                    <a:pt x="72" y="103"/>
                    <a:pt x="71" y="105"/>
                  </a:cubicBezTo>
                  <a:cubicBezTo>
                    <a:pt x="71" y="106"/>
                    <a:pt x="71" y="106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2" y="107"/>
                    <a:pt x="72" y="108"/>
                    <a:pt x="71" y="108"/>
                  </a:cubicBezTo>
                  <a:cubicBezTo>
                    <a:pt x="71" y="108"/>
                    <a:pt x="71" y="109"/>
                    <a:pt x="71" y="109"/>
                  </a:cubicBezTo>
                  <a:cubicBezTo>
                    <a:pt x="71" y="109"/>
                    <a:pt x="71" y="110"/>
                    <a:pt x="71" y="110"/>
                  </a:cubicBezTo>
                  <a:cubicBezTo>
                    <a:pt x="71" y="110"/>
                    <a:pt x="71" y="111"/>
                    <a:pt x="71" y="111"/>
                  </a:cubicBezTo>
                  <a:cubicBezTo>
                    <a:pt x="71" y="112"/>
                    <a:pt x="72" y="113"/>
                    <a:pt x="73" y="113"/>
                  </a:cubicBezTo>
                  <a:cubicBezTo>
                    <a:pt x="73" y="113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4"/>
                    <a:pt x="77" y="115"/>
                    <a:pt x="79" y="115"/>
                  </a:cubicBezTo>
                  <a:cubicBezTo>
                    <a:pt x="80" y="114"/>
                    <a:pt x="81" y="114"/>
                    <a:pt x="82" y="112"/>
                  </a:cubicBezTo>
                  <a:cubicBezTo>
                    <a:pt x="82" y="112"/>
                    <a:pt x="82" y="112"/>
                    <a:pt x="81" y="112"/>
                  </a:cubicBezTo>
                  <a:cubicBezTo>
                    <a:pt x="80" y="111"/>
                    <a:pt x="79" y="110"/>
                    <a:pt x="79" y="108"/>
                  </a:cubicBezTo>
                  <a:cubicBezTo>
                    <a:pt x="79" y="107"/>
                    <a:pt x="80" y="106"/>
                    <a:pt x="80" y="106"/>
                  </a:cubicBezTo>
                  <a:cubicBezTo>
                    <a:pt x="81" y="105"/>
                    <a:pt x="82" y="106"/>
                    <a:pt x="83" y="106"/>
                  </a:cubicBezTo>
                  <a:cubicBezTo>
                    <a:pt x="83" y="106"/>
                    <a:pt x="84" y="107"/>
                    <a:pt x="84" y="107"/>
                  </a:cubicBezTo>
                  <a:cubicBezTo>
                    <a:pt x="84" y="107"/>
                    <a:pt x="84" y="108"/>
                    <a:pt x="84" y="108"/>
                  </a:cubicBezTo>
                  <a:cubicBezTo>
                    <a:pt x="86" y="108"/>
                    <a:pt x="86" y="107"/>
                    <a:pt x="87" y="106"/>
                  </a:cubicBezTo>
                  <a:cubicBezTo>
                    <a:pt x="88" y="105"/>
                    <a:pt x="89" y="103"/>
                    <a:pt x="90" y="102"/>
                  </a:cubicBezTo>
                  <a:cubicBezTo>
                    <a:pt x="90" y="101"/>
                    <a:pt x="90" y="100"/>
                    <a:pt x="90" y="100"/>
                  </a:cubicBezTo>
                  <a:cubicBezTo>
                    <a:pt x="90" y="97"/>
                    <a:pt x="89" y="94"/>
                    <a:pt x="87" y="91"/>
                  </a:cubicBezTo>
                  <a:cubicBezTo>
                    <a:pt x="87" y="90"/>
                    <a:pt x="86" y="90"/>
                    <a:pt x="85" y="89"/>
                  </a:cubicBezTo>
                  <a:cubicBezTo>
                    <a:pt x="85" y="89"/>
                    <a:pt x="84" y="89"/>
                    <a:pt x="84" y="89"/>
                  </a:cubicBezTo>
                  <a:close/>
                  <a:moveTo>
                    <a:pt x="130" y="179"/>
                  </a:moveTo>
                  <a:cubicBezTo>
                    <a:pt x="132" y="178"/>
                    <a:pt x="133" y="177"/>
                    <a:pt x="135" y="176"/>
                  </a:cubicBezTo>
                  <a:cubicBezTo>
                    <a:pt x="137" y="173"/>
                    <a:pt x="138" y="171"/>
                    <a:pt x="138" y="167"/>
                  </a:cubicBezTo>
                  <a:cubicBezTo>
                    <a:pt x="137" y="164"/>
                    <a:pt x="136" y="162"/>
                    <a:pt x="134" y="160"/>
                  </a:cubicBezTo>
                  <a:cubicBezTo>
                    <a:pt x="132" y="157"/>
                    <a:pt x="129" y="156"/>
                    <a:pt x="126" y="155"/>
                  </a:cubicBezTo>
                  <a:cubicBezTo>
                    <a:pt x="124" y="155"/>
                    <a:pt x="122" y="155"/>
                    <a:pt x="120" y="155"/>
                  </a:cubicBezTo>
                  <a:cubicBezTo>
                    <a:pt x="117" y="156"/>
                    <a:pt x="114" y="157"/>
                    <a:pt x="111" y="158"/>
                  </a:cubicBezTo>
                  <a:cubicBezTo>
                    <a:pt x="110" y="159"/>
                    <a:pt x="109" y="160"/>
                    <a:pt x="108" y="161"/>
                  </a:cubicBezTo>
                  <a:cubicBezTo>
                    <a:pt x="107" y="161"/>
                    <a:pt x="107" y="162"/>
                    <a:pt x="107" y="163"/>
                  </a:cubicBezTo>
                  <a:cubicBezTo>
                    <a:pt x="107" y="163"/>
                    <a:pt x="108" y="163"/>
                    <a:pt x="108" y="163"/>
                  </a:cubicBezTo>
                  <a:cubicBezTo>
                    <a:pt x="108" y="162"/>
                    <a:pt x="109" y="162"/>
                    <a:pt x="109" y="162"/>
                  </a:cubicBezTo>
                  <a:cubicBezTo>
                    <a:pt x="111" y="161"/>
                    <a:pt x="112" y="162"/>
                    <a:pt x="112" y="163"/>
                  </a:cubicBezTo>
                  <a:cubicBezTo>
                    <a:pt x="112" y="164"/>
                    <a:pt x="112" y="165"/>
                    <a:pt x="111" y="165"/>
                  </a:cubicBezTo>
                  <a:cubicBezTo>
                    <a:pt x="110" y="166"/>
                    <a:pt x="110" y="166"/>
                    <a:pt x="109" y="166"/>
                  </a:cubicBezTo>
                  <a:cubicBezTo>
                    <a:pt x="109" y="166"/>
                    <a:pt x="108" y="167"/>
                    <a:pt x="108" y="167"/>
                  </a:cubicBezTo>
                  <a:cubicBezTo>
                    <a:pt x="109" y="167"/>
                    <a:pt x="109" y="167"/>
                    <a:pt x="109" y="167"/>
                  </a:cubicBezTo>
                  <a:cubicBezTo>
                    <a:pt x="110" y="166"/>
                    <a:pt x="111" y="167"/>
                    <a:pt x="111" y="167"/>
                  </a:cubicBezTo>
                  <a:cubicBezTo>
                    <a:pt x="111" y="168"/>
                    <a:pt x="112" y="168"/>
                    <a:pt x="112" y="168"/>
                  </a:cubicBezTo>
                  <a:cubicBezTo>
                    <a:pt x="114" y="168"/>
                    <a:pt x="115" y="169"/>
                    <a:pt x="116" y="169"/>
                  </a:cubicBezTo>
                  <a:cubicBezTo>
                    <a:pt x="117" y="169"/>
                    <a:pt x="117" y="169"/>
                    <a:pt x="118" y="168"/>
                  </a:cubicBezTo>
                  <a:cubicBezTo>
                    <a:pt x="118" y="167"/>
                    <a:pt x="119" y="167"/>
                    <a:pt x="120" y="167"/>
                  </a:cubicBezTo>
                  <a:cubicBezTo>
                    <a:pt x="120" y="168"/>
                    <a:pt x="121" y="168"/>
                    <a:pt x="121" y="168"/>
                  </a:cubicBezTo>
                  <a:cubicBezTo>
                    <a:pt x="125" y="170"/>
                    <a:pt x="127" y="174"/>
                    <a:pt x="128" y="178"/>
                  </a:cubicBezTo>
                  <a:cubicBezTo>
                    <a:pt x="128" y="178"/>
                    <a:pt x="128" y="179"/>
                    <a:pt x="128" y="179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28" y="175"/>
                    <a:pt x="127" y="171"/>
                    <a:pt x="125" y="168"/>
                  </a:cubicBezTo>
                  <a:cubicBezTo>
                    <a:pt x="124" y="166"/>
                    <a:pt x="123" y="165"/>
                    <a:pt x="122" y="165"/>
                  </a:cubicBezTo>
                  <a:cubicBezTo>
                    <a:pt x="122" y="165"/>
                    <a:pt x="121" y="164"/>
                    <a:pt x="121" y="164"/>
                  </a:cubicBezTo>
                  <a:cubicBezTo>
                    <a:pt x="121" y="164"/>
                    <a:pt x="122" y="164"/>
                    <a:pt x="122" y="163"/>
                  </a:cubicBezTo>
                  <a:cubicBezTo>
                    <a:pt x="122" y="163"/>
                    <a:pt x="123" y="164"/>
                    <a:pt x="123" y="164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6" y="168"/>
                    <a:pt x="129" y="173"/>
                    <a:pt x="130" y="177"/>
                  </a:cubicBezTo>
                  <a:cubicBezTo>
                    <a:pt x="130" y="178"/>
                    <a:pt x="130" y="178"/>
                    <a:pt x="130" y="179"/>
                  </a:cubicBezTo>
                  <a:close/>
                  <a:moveTo>
                    <a:pt x="80" y="208"/>
                  </a:moveTo>
                  <a:cubicBezTo>
                    <a:pt x="77" y="206"/>
                    <a:pt x="75" y="203"/>
                    <a:pt x="73" y="200"/>
                  </a:cubicBezTo>
                  <a:cubicBezTo>
                    <a:pt x="73" y="200"/>
                    <a:pt x="73" y="201"/>
                    <a:pt x="73" y="201"/>
                  </a:cubicBezTo>
                  <a:cubicBezTo>
                    <a:pt x="74" y="202"/>
                    <a:pt x="73" y="202"/>
                    <a:pt x="73" y="202"/>
                  </a:cubicBezTo>
                  <a:cubicBezTo>
                    <a:pt x="73" y="203"/>
                    <a:pt x="72" y="203"/>
                    <a:pt x="72" y="202"/>
                  </a:cubicBezTo>
                  <a:cubicBezTo>
                    <a:pt x="72" y="202"/>
                    <a:pt x="72" y="202"/>
                    <a:pt x="72" y="202"/>
                  </a:cubicBezTo>
                  <a:cubicBezTo>
                    <a:pt x="71" y="199"/>
                    <a:pt x="71" y="197"/>
                    <a:pt x="71" y="195"/>
                  </a:cubicBezTo>
                  <a:cubicBezTo>
                    <a:pt x="71" y="195"/>
                    <a:pt x="71" y="194"/>
                    <a:pt x="71" y="194"/>
                  </a:cubicBezTo>
                  <a:cubicBezTo>
                    <a:pt x="70" y="194"/>
                    <a:pt x="70" y="194"/>
                    <a:pt x="70" y="194"/>
                  </a:cubicBezTo>
                  <a:cubicBezTo>
                    <a:pt x="69" y="196"/>
                    <a:pt x="68" y="198"/>
                    <a:pt x="69" y="200"/>
                  </a:cubicBezTo>
                  <a:cubicBezTo>
                    <a:pt x="69" y="201"/>
                    <a:pt x="69" y="202"/>
                    <a:pt x="68" y="202"/>
                  </a:cubicBezTo>
                  <a:cubicBezTo>
                    <a:pt x="66" y="203"/>
                    <a:pt x="66" y="202"/>
                    <a:pt x="65" y="201"/>
                  </a:cubicBezTo>
                  <a:cubicBezTo>
                    <a:pt x="65" y="201"/>
                    <a:pt x="65" y="200"/>
                    <a:pt x="65" y="200"/>
                  </a:cubicBezTo>
                  <a:cubicBezTo>
                    <a:pt x="65" y="197"/>
                    <a:pt x="66" y="195"/>
                    <a:pt x="67" y="193"/>
                  </a:cubicBezTo>
                  <a:cubicBezTo>
                    <a:pt x="68" y="192"/>
                    <a:pt x="69" y="191"/>
                    <a:pt x="71" y="190"/>
                  </a:cubicBezTo>
                  <a:cubicBezTo>
                    <a:pt x="71" y="190"/>
                    <a:pt x="71" y="190"/>
                    <a:pt x="71" y="189"/>
                  </a:cubicBezTo>
                  <a:cubicBezTo>
                    <a:pt x="71" y="188"/>
                    <a:pt x="71" y="188"/>
                    <a:pt x="72" y="187"/>
                  </a:cubicBezTo>
                  <a:cubicBezTo>
                    <a:pt x="72" y="186"/>
                    <a:pt x="72" y="185"/>
                    <a:pt x="72" y="184"/>
                  </a:cubicBezTo>
                  <a:cubicBezTo>
                    <a:pt x="71" y="183"/>
                    <a:pt x="71" y="183"/>
                    <a:pt x="70" y="183"/>
                  </a:cubicBezTo>
                  <a:cubicBezTo>
                    <a:pt x="66" y="186"/>
                    <a:pt x="62" y="189"/>
                    <a:pt x="60" y="193"/>
                  </a:cubicBezTo>
                  <a:cubicBezTo>
                    <a:pt x="60" y="194"/>
                    <a:pt x="60" y="194"/>
                    <a:pt x="60" y="195"/>
                  </a:cubicBezTo>
                  <a:cubicBezTo>
                    <a:pt x="61" y="198"/>
                    <a:pt x="63" y="201"/>
                    <a:pt x="66" y="204"/>
                  </a:cubicBezTo>
                  <a:cubicBezTo>
                    <a:pt x="67" y="206"/>
                    <a:pt x="70" y="207"/>
                    <a:pt x="72" y="208"/>
                  </a:cubicBezTo>
                  <a:cubicBezTo>
                    <a:pt x="74" y="209"/>
                    <a:pt x="76" y="209"/>
                    <a:pt x="78" y="209"/>
                  </a:cubicBezTo>
                  <a:cubicBezTo>
                    <a:pt x="78" y="208"/>
                    <a:pt x="78" y="208"/>
                    <a:pt x="79" y="208"/>
                  </a:cubicBezTo>
                  <a:cubicBezTo>
                    <a:pt x="79" y="207"/>
                    <a:pt x="79" y="208"/>
                    <a:pt x="79" y="208"/>
                  </a:cubicBezTo>
                  <a:cubicBezTo>
                    <a:pt x="80" y="208"/>
                    <a:pt x="80" y="208"/>
                    <a:pt x="80" y="208"/>
                  </a:cubicBezTo>
                  <a:close/>
                  <a:moveTo>
                    <a:pt x="67" y="174"/>
                  </a:moveTo>
                  <a:cubicBezTo>
                    <a:pt x="67" y="174"/>
                    <a:pt x="66" y="173"/>
                    <a:pt x="66" y="173"/>
                  </a:cubicBezTo>
                  <a:cubicBezTo>
                    <a:pt x="65" y="172"/>
                    <a:pt x="65" y="172"/>
                    <a:pt x="66" y="172"/>
                  </a:cubicBezTo>
                  <a:cubicBezTo>
                    <a:pt x="66" y="171"/>
                    <a:pt x="66" y="171"/>
                    <a:pt x="67" y="171"/>
                  </a:cubicBezTo>
                  <a:cubicBezTo>
                    <a:pt x="67" y="171"/>
                    <a:pt x="68" y="171"/>
                    <a:pt x="68" y="172"/>
                  </a:cubicBezTo>
                  <a:cubicBezTo>
                    <a:pt x="68" y="172"/>
                    <a:pt x="68" y="173"/>
                    <a:pt x="68" y="173"/>
                  </a:cubicBezTo>
                  <a:cubicBezTo>
                    <a:pt x="68" y="174"/>
                    <a:pt x="68" y="174"/>
                    <a:pt x="69" y="174"/>
                  </a:cubicBezTo>
                  <a:cubicBezTo>
                    <a:pt x="72" y="173"/>
                    <a:pt x="74" y="173"/>
                    <a:pt x="77" y="173"/>
                  </a:cubicBezTo>
                  <a:cubicBezTo>
                    <a:pt x="78" y="173"/>
                    <a:pt x="79" y="173"/>
                    <a:pt x="79" y="173"/>
                  </a:cubicBezTo>
                  <a:cubicBezTo>
                    <a:pt x="80" y="173"/>
                    <a:pt x="80" y="173"/>
                    <a:pt x="80" y="173"/>
                  </a:cubicBezTo>
                  <a:cubicBezTo>
                    <a:pt x="80" y="173"/>
                    <a:pt x="81" y="173"/>
                    <a:pt x="81" y="173"/>
                  </a:cubicBezTo>
                  <a:cubicBezTo>
                    <a:pt x="84" y="174"/>
                    <a:pt x="86" y="175"/>
                    <a:pt x="88" y="177"/>
                  </a:cubicBezTo>
                  <a:cubicBezTo>
                    <a:pt x="88" y="177"/>
                    <a:pt x="88" y="177"/>
                    <a:pt x="89" y="177"/>
                  </a:cubicBezTo>
                  <a:cubicBezTo>
                    <a:pt x="88" y="177"/>
                    <a:pt x="88" y="177"/>
                    <a:pt x="88" y="176"/>
                  </a:cubicBezTo>
                  <a:cubicBezTo>
                    <a:pt x="87" y="174"/>
                    <a:pt x="86" y="172"/>
                    <a:pt x="85" y="171"/>
                  </a:cubicBezTo>
                  <a:cubicBezTo>
                    <a:pt x="84" y="169"/>
                    <a:pt x="82" y="167"/>
                    <a:pt x="80" y="166"/>
                  </a:cubicBezTo>
                  <a:cubicBezTo>
                    <a:pt x="77" y="164"/>
                    <a:pt x="75" y="164"/>
                    <a:pt x="72" y="165"/>
                  </a:cubicBezTo>
                  <a:cubicBezTo>
                    <a:pt x="68" y="166"/>
                    <a:pt x="65" y="168"/>
                    <a:pt x="63" y="171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64" y="173"/>
                    <a:pt x="63" y="174"/>
                    <a:pt x="62" y="174"/>
                  </a:cubicBezTo>
                  <a:cubicBezTo>
                    <a:pt x="62" y="174"/>
                    <a:pt x="61" y="174"/>
                    <a:pt x="61" y="175"/>
                  </a:cubicBezTo>
                  <a:cubicBezTo>
                    <a:pt x="61" y="175"/>
                    <a:pt x="60" y="176"/>
                    <a:pt x="60" y="177"/>
                  </a:cubicBezTo>
                  <a:cubicBezTo>
                    <a:pt x="62" y="176"/>
                    <a:pt x="65" y="175"/>
                    <a:pt x="67" y="174"/>
                  </a:cubicBezTo>
                  <a:close/>
                  <a:moveTo>
                    <a:pt x="28" y="137"/>
                  </a:moveTo>
                  <a:cubicBezTo>
                    <a:pt x="30" y="137"/>
                    <a:pt x="32" y="136"/>
                    <a:pt x="34" y="135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5" y="133"/>
                    <a:pt x="35" y="133"/>
                    <a:pt x="36" y="133"/>
                  </a:cubicBezTo>
                  <a:cubicBezTo>
                    <a:pt x="37" y="134"/>
                    <a:pt x="37" y="134"/>
                    <a:pt x="36" y="135"/>
                  </a:cubicBezTo>
                  <a:cubicBezTo>
                    <a:pt x="36" y="135"/>
                    <a:pt x="36" y="136"/>
                    <a:pt x="35" y="136"/>
                  </a:cubicBezTo>
                  <a:cubicBezTo>
                    <a:pt x="34" y="136"/>
                    <a:pt x="33" y="137"/>
                    <a:pt x="31" y="137"/>
                  </a:cubicBezTo>
                  <a:cubicBezTo>
                    <a:pt x="30" y="137"/>
                    <a:pt x="29" y="138"/>
                    <a:pt x="28" y="138"/>
                  </a:cubicBezTo>
                  <a:cubicBezTo>
                    <a:pt x="29" y="139"/>
                    <a:pt x="30" y="140"/>
                    <a:pt x="30" y="141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32" y="141"/>
                    <a:pt x="33" y="140"/>
                    <a:pt x="33" y="140"/>
                  </a:cubicBezTo>
                  <a:cubicBezTo>
                    <a:pt x="36" y="137"/>
                    <a:pt x="38" y="134"/>
                    <a:pt x="40" y="130"/>
                  </a:cubicBezTo>
                  <a:cubicBezTo>
                    <a:pt x="40" y="128"/>
                    <a:pt x="40" y="127"/>
                    <a:pt x="40" y="125"/>
                  </a:cubicBezTo>
                  <a:cubicBezTo>
                    <a:pt x="39" y="121"/>
                    <a:pt x="35" y="120"/>
                    <a:pt x="32" y="122"/>
                  </a:cubicBezTo>
                  <a:cubicBezTo>
                    <a:pt x="33" y="123"/>
                    <a:pt x="33" y="124"/>
                    <a:pt x="32" y="124"/>
                  </a:cubicBezTo>
                  <a:cubicBezTo>
                    <a:pt x="31" y="125"/>
                    <a:pt x="30" y="125"/>
                    <a:pt x="29" y="125"/>
                  </a:cubicBezTo>
                  <a:cubicBezTo>
                    <a:pt x="29" y="126"/>
                    <a:pt x="28" y="126"/>
                    <a:pt x="28" y="126"/>
                  </a:cubicBezTo>
                  <a:cubicBezTo>
                    <a:pt x="28" y="127"/>
                    <a:pt x="27" y="128"/>
                    <a:pt x="27" y="130"/>
                  </a:cubicBezTo>
                  <a:cubicBezTo>
                    <a:pt x="27" y="130"/>
                    <a:pt x="27" y="130"/>
                    <a:pt x="27" y="131"/>
                  </a:cubicBezTo>
                  <a:cubicBezTo>
                    <a:pt x="28" y="130"/>
                    <a:pt x="29" y="130"/>
                    <a:pt x="30" y="129"/>
                  </a:cubicBezTo>
                  <a:cubicBezTo>
                    <a:pt x="30" y="129"/>
                    <a:pt x="31" y="129"/>
                    <a:pt x="31" y="129"/>
                  </a:cubicBezTo>
                  <a:cubicBezTo>
                    <a:pt x="32" y="130"/>
                    <a:pt x="32" y="131"/>
                    <a:pt x="31" y="131"/>
                  </a:cubicBezTo>
                  <a:cubicBezTo>
                    <a:pt x="31" y="131"/>
                    <a:pt x="30" y="131"/>
                    <a:pt x="30" y="132"/>
                  </a:cubicBezTo>
                  <a:cubicBezTo>
                    <a:pt x="29" y="132"/>
                    <a:pt x="28" y="132"/>
                    <a:pt x="27" y="132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27" y="133"/>
                    <a:pt x="27" y="133"/>
                    <a:pt x="27" y="134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9" y="133"/>
                    <a:pt x="30" y="132"/>
                    <a:pt x="32" y="132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3" y="130"/>
                    <a:pt x="34" y="130"/>
                    <a:pt x="34" y="130"/>
                  </a:cubicBezTo>
                  <a:cubicBezTo>
                    <a:pt x="35" y="131"/>
                    <a:pt x="35" y="132"/>
                    <a:pt x="34" y="132"/>
                  </a:cubicBezTo>
                  <a:cubicBezTo>
                    <a:pt x="34" y="133"/>
                    <a:pt x="33" y="133"/>
                    <a:pt x="32" y="133"/>
                  </a:cubicBezTo>
                  <a:cubicBezTo>
                    <a:pt x="31" y="134"/>
                    <a:pt x="30" y="134"/>
                    <a:pt x="29" y="134"/>
                  </a:cubicBezTo>
                  <a:cubicBezTo>
                    <a:pt x="28" y="134"/>
                    <a:pt x="28" y="135"/>
                    <a:pt x="27" y="135"/>
                  </a:cubicBezTo>
                  <a:cubicBezTo>
                    <a:pt x="27" y="136"/>
                    <a:pt x="27" y="136"/>
                    <a:pt x="28" y="137"/>
                  </a:cubicBezTo>
                  <a:close/>
                  <a:moveTo>
                    <a:pt x="89" y="198"/>
                  </a:moveTo>
                  <a:cubicBezTo>
                    <a:pt x="88" y="196"/>
                    <a:pt x="87" y="195"/>
                    <a:pt x="85" y="194"/>
                  </a:cubicBezTo>
                  <a:cubicBezTo>
                    <a:pt x="84" y="194"/>
                    <a:pt x="84" y="194"/>
                    <a:pt x="84" y="195"/>
                  </a:cubicBezTo>
                  <a:cubicBezTo>
                    <a:pt x="83" y="196"/>
                    <a:pt x="83" y="196"/>
                    <a:pt x="82" y="196"/>
                  </a:cubicBezTo>
                  <a:cubicBezTo>
                    <a:pt x="82" y="196"/>
                    <a:pt x="81" y="196"/>
                    <a:pt x="81" y="195"/>
                  </a:cubicBezTo>
                  <a:cubicBezTo>
                    <a:pt x="81" y="195"/>
                    <a:pt x="81" y="194"/>
                    <a:pt x="81" y="194"/>
                  </a:cubicBezTo>
                  <a:cubicBezTo>
                    <a:pt x="82" y="192"/>
                    <a:pt x="84" y="191"/>
                    <a:pt x="86" y="192"/>
                  </a:cubicBezTo>
                  <a:cubicBezTo>
                    <a:pt x="87" y="193"/>
                    <a:pt x="88" y="194"/>
                    <a:pt x="89" y="195"/>
                  </a:cubicBezTo>
                  <a:cubicBezTo>
                    <a:pt x="89" y="195"/>
                    <a:pt x="89" y="196"/>
                    <a:pt x="89" y="196"/>
                  </a:cubicBezTo>
                  <a:cubicBezTo>
                    <a:pt x="90" y="194"/>
                    <a:pt x="90" y="191"/>
                    <a:pt x="90" y="189"/>
                  </a:cubicBezTo>
                  <a:cubicBezTo>
                    <a:pt x="90" y="189"/>
                    <a:pt x="90" y="189"/>
                    <a:pt x="90" y="189"/>
                  </a:cubicBezTo>
                  <a:cubicBezTo>
                    <a:pt x="87" y="189"/>
                    <a:pt x="83" y="189"/>
                    <a:pt x="80" y="188"/>
                  </a:cubicBezTo>
                  <a:cubicBezTo>
                    <a:pt x="80" y="188"/>
                    <a:pt x="80" y="188"/>
                    <a:pt x="79" y="188"/>
                  </a:cubicBezTo>
                  <a:cubicBezTo>
                    <a:pt x="77" y="189"/>
                    <a:pt x="75" y="190"/>
                    <a:pt x="73" y="192"/>
                  </a:cubicBezTo>
                  <a:cubicBezTo>
                    <a:pt x="73" y="192"/>
                    <a:pt x="72" y="192"/>
                    <a:pt x="73" y="193"/>
                  </a:cubicBezTo>
                  <a:cubicBezTo>
                    <a:pt x="73" y="195"/>
                    <a:pt x="73" y="196"/>
                    <a:pt x="74" y="198"/>
                  </a:cubicBezTo>
                  <a:cubicBezTo>
                    <a:pt x="74" y="200"/>
                    <a:pt x="75" y="202"/>
                    <a:pt x="77" y="203"/>
                  </a:cubicBezTo>
                  <a:cubicBezTo>
                    <a:pt x="77" y="203"/>
                    <a:pt x="77" y="203"/>
                    <a:pt x="77" y="203"/>
                  </a:cubicBezTo>
                  <a:cubicBezTo>
                    <a:pt x="78" y="203"/>
                    <a:pt x="78" y="203"/>
                    <a:pt x="79" y="203"/>
                  </a:cubicBezTo>
                  <a:cubicBezTo>
                    <a:pt x="79" y="203"/>
                    <a:pt x="79" y="204"/>
                    <a:pt x="79" y="204"/>
                  </a:cubicBezTo>
                  <a:cubicBezTo>
                    <a:pt x="79" y="205"/>
                    <a:pt x="79" y="205"/>
                    <a:pt x="79" y="205"/>
                  </a:cubicBezTo>
                  <a:cubicBezTo>
                    <a:pt x="80" y="206"/>
                    <a:pt x="81" y="206"/>
                    <a:pt x="82" y="207"/>
                  </a:cubicBezTo>
                  <a:cubicBezTo>
                    <a:pt x="82" y="206"/>
                    <a:pt x="82" y="206"/>
                    <a:pt x="82" y="206"/>
                  </a:cubicBezTo>
                  <a:cubicBezTo>
                    <a:pt x="82" y="204"/>
                    <a:pt x="81" y="202"/>
                    <a:pt x="81" y="200"/>
                  </a:cubicBezTo>
                  <a:cubicBezTo>
                    <a:pt x="80" y="200"/>
                    <a:pt x="80" y="199"/>
                    <a:pt x="80" y="198"/>
                  </a:cubicBezTo>
                  <a:cubicBezTo>
                    <a:pt x="79" y="198"/>
                    <a:pt x="79" y="197"/>
                    <a:pt x="78" y="197"/>
                  </a:cubicBezTo>
                  <a:cubicBezTo>
                    <a:pt x="77" y="196"/>
                    <a:pt x="76" y="195"/>
                    <a:pt x="76" y="193"/>
                  </a:cubicBezTo>
                  <a:cubicBezTo>
                    <a:pt x="76" y="193"/>
                    <a:pt x="76" y="192"/>
                    <a:pt x="76" y="192"/>
                  </a:cubicBezTo>
                  <a:cubicBezTo>
                    <a:pt x="76" y="191"/>
                    <a:pt x="77" y="191"/>
                    <a:pt x="77" y="191"/>
                  </a:cubicBezTo>
                  <a:cubicBezTo>
                    <a:pt x="78" y="190"/>
                    <a:pt x="78" y="191"/>
                    <a:pt x="78" y="191"/>
                  </a:cubicBezTo>
                  <a:cubicBezTo>
                    <a:pt x="79" y="191"/>
                    <a:pt x="79" y="192"/>
                    <a:pt x="78" y="192"/>
                  </a:cubicBezTo>
                  <a:cubicBezTo>
                    <a:pt x="78" y="193"/>
                    <a:pt x="78" y="193"/>
                    <a:pt x="78" y="194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9" y="193"/>
                    <a:pt x="80" y="193"/>
                    <a:pt x="80" y="194"/>
                  </a:cubicBezTo>
                  <a:cubicBezTo>
                    <a:pt x="80" y="194"/>
                    <a:pt x="80" y="195"/>
                    <a:pt x="80" y="195"/>
                  </a:cubicBezTo>
                  <a:cubicBezTo>
                    <a:pt x="79" y="196"/>
                    <a:pt x="79" y="196"/>
                    <a:pt x="80" y="197"/>
                  </a:cubicBezTo>
                  <a:cubicBezTo>
                    <a:pt x="80" y="197"/>
                    <a:pt x="81" y="197"/>
                    <a:pt x="81" y="197"/>
                  </a:cubicBezTo>
                  <a:cubicBezTo>
                    <a:pt x="83" y="198"/>
                    <a:pt x="85" y="198"/>
                    <a:pt x="86" y="198"/>
                  </a:cubicBezTo>
                  <a:cubicBezTo>
                    <a:pt x="87" y="198"/>
                    <a:pt x="88" y="198"/>
                    <a:pt x="89" y="198"/>
                  </a:cubicBezTo>
                  <a:close/>
                  <a:moveTo>
                    <a:pt x="165" y="173"/>
                  </a:moveTo>
                  <a:cubicBezTo>
                    <a:pt x="164" y="173"/>
                    <a:pt x="164" y="173"/>
                    <a:pt x="164" y="173"/>
                  </a:cubicBezTo>
                  <a:cubicBezTo>
                    <a:pt x="163" y="172"/>
                    <a:pt x="162" y="172"/>
                    <a:pt x="162" y="171"/>
                  </a:cubicBezTo>
                  <a:cubicBezTo>
                    <a:pt x="161" y="171"/>
                    <a:pt x="161" y="171"/>
                    <a:pt x="161" y="170"/>
                  </a:cubicBezTo>
                  <a:cubicBezTo>
                    <a:pt x="161" y="170"/>
                    <a:pt x="162" y="170"/>
                    <a:pt x="162" y="170"/>
                  </a:cubicBezTo>
                  <a:cubicBezTo>
                    <a:pt x="162" y="170"/>
                    <a:pt x="163" y="170"/>
                    <a:pt x="163" y="170"/>
                  </a:cubicBezTo>
                  <a:cubicBezTo>
                    <a:pt x="163" y="171"/>
                    <a:pt x="164" y="172"/>
                    <a:pt x="165" y="172"/>
                  </a:cubicBezTo>
                  <a:cubicBezTo>
                    <a:pt x="165" y="172"/>
                    <a:pt x="166" y="173"/>
                    <a:pt x="166" y="173"/>
                  </a:cubicBezTo>
                  <a:cubicBezTo>
                    <a:pt x="168" y="173"/>
                    <a:pt x="170" y="174"/>
                    <a:pt x="171" y="174"/>
                  </a:cubicBezTo>
                  <a:cubicBezTo>
                    <a:pt x="171" y="172"/>
                    <a:pt x="171" y="172"/>
                    <a:pt x="173" y="171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0" y="170"/>
                    <a:pt x="169" y="170"/>
                    <a:pt x="167" y="170"/>
                  </a:cubicBezTo>
                  <a:cubicBezTo>
                    <a:pt x="165" y="169"/>
                    <a:pt x="163" y="168"/>
                    <a:pt x="162" y="167"/>
                  </a:cubicBezTo>
                  <a:cubicBezTo>
                    <a:pt x="161" y="166"/>
                    <a:pt x="160" y="165"/>
                    <a:pt x="159" y="165"/>
                  </a:cubicBezTo>
                  <a:cubicBezTo>
                    <a:pt x="159" y="165"/>
                    <a:pt x="159" y="164"/>
                    <a:pt x="159" y="164"/>
                  </a:cubicBezTo>
                  <a:cubicBezTo>
                    <a:pt x="159" y="163"/>
                    <a:pt x="159" y="163"/>
                    <a:pt x="160" y="163"/>
                  </a:cubicBezTo>
                  <a:cubicBezTo>
                    <a:pt x="160" y="163"/>
                    <a:pt x="161" y="163"/>
                    <a:pt x="161" y="163"/>
                  </a:cubicBezTo>
                  <a:cubicBezTo>
                    <a:pt x="162" y="164"/>
                    <a:pt x="162" y="164"/>
                    <a:pt x="162" y="164"/>
                  </a:cubicBezTo>
                  <a:cubicBezTo>
                    <a:pt x="162" y="165"/>
                    <a:pt x="162" y="165"/>
                    <a:pt x="163" y="166"/>
                  </a:cubicBezTo>
                  <a:cubicBezTo>
                    <a:pt x="166" y="167"/>
                    <a:pt x="170" y="168"/>
                    <a:pt x="173" y="168"/>
                  </a:cubicBezTo>
                  <a:cubicBezTo>
                    <a:pt x="173" y="168"/>
                    <a:pt x="174" y="168"/>
                    <a:pt x="174" y="167"/>
                  </a:cubicBezTo>
                  <a:cubicBezTo>
                    <a:pt x="174" y="167"/>
                    <a:pt x="173" y="167"/>
                    <a:pt x="173" y="166"/>
                  </a:cubicBezTo>
                  <a:cubicBezTo>
                    <a:pt x="172" y="165"/>
                    <a:pt x="170" y="164"/>
                    <a:pt x="168" y="164"/>
                  </a:cubicBezTo>
                  <a:cubicBezTo>
                    <a:pt x="166" y="163"/>
                    <a:pt x="163" y="161"/>
                    <a:pt x="16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60" y="160"/>
                    <a:pt x="158" y="162"/>
                    <a:pt x="158" y="164"/>
                  </a:cubicBezTo>
                  <a:cubicBezTo>
                    <a:pt x="158" y="165"/>
                    <a:pt x="158" y="166"/>
                    <a:pt x="158" y="168"/>
                  </a:cubicBezTo>
                  <a:cubicBezTo>
                    <a:pt x="158" y="168"/>
                    <a:pt x="158" y="168"/>
                    <a:pt x="159" y="168"/>
                  </a:cubicBezTo>
                  <a:cubicBezTo>
                    <a:pt x="160" y="169"/>
                    <a:pt x="160" y="170"/>
                    <a:pt x="160" y="171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1" y="173"/>
                    <a:pt x="164" y="175"/>
                    <a:pt x="165" y="175"/>
                  </a:cubicBezTo>
                  <a:cubicBezTo>
                    <a:pt x="164" y="174"/>
                    <a:pt x="164" y="174"/>
                    <a:pt x="165" y="173"/>
                  </a:cubicBezTo>
                  <a:close/>
                  <a:moveTo>
                    <a:pt x="70" y="182"/>
                  </a:moveTo>
                  <a:cubicBezTo>
                    <a:pt x="69" y="181"/>
                    <a:pt x="69" y="180"/>
                    <a:pt x="69" y="180"/>
                  </a:cubicBezTo>
                  <a:cubicBezTo>
                    <a:pt x="69" y="179"/>
                    <a:pt x="69" y="179"/>
                    <a:pt x="69" y="178"/>
                  </a:cubicBezTo>
                  <a:cubicBezTo>
                    <a:pt x="70" y="178"/>
                    <a:pt x="70" y="178"/>
                    <a:pt x="71" y="179"/>
                  </a:cubicBezTo>
                  <a:cubicBezTo>
                    <a:pt x="71" y="179"/>
                    <a:pt x="71" y="179"/>
                    <a:pt x="71" y="180"/>
                  </a:cubicBezTo>
                  <a:cubicBezTo>
                    <a:pt x="70" y="180"/>
                    <a:pt x="70" y="181"/>
                    <a:pt x="71" y="181"/>
                  </a:cubicBezTo>
                  <a:cubicBezTo>
                    <a:pt x="72" y="181"/>
                    <a:pt x="72" y="181"/>
                    <a:pt x="73" y="181"/>
                  </a:cubicBezTo>
                  <a:cubicBezTo>
                    <a:pt x="73" y="181"/>
                    <a:pt x="74" y="181"/>
                    <a:pt x="74" y="180"/>
                  </a:cubicBezTo>
                  <a:cubicBezTo>
                    <a:pt x="74" y="180"/>
                    <a:pt x="74" y="179"/>
                    <a:pt x="75" y="178"/>
                  </a:cubicBezTo>
                  <a:cubicBezTo>
                    <a:pt x="75" y="178"/>
                    <a:pt x="74" y="178"/>
                    <a:pt x="74" y="178"/>
                  </a:cubicBezTo>
                  <a:cubicBezTo>
                    <a:pt x="73" y="178"/>
                    <a:pt x="71" y="177"/>
                    <a:pt x="69" y="176"/>
                  </a:cubicBezTo>
                  <a:cubicBezTo>
                    <a:pt x="69" y="176"/>
                    <a:pt x="69" y="176"/>
                    <a:pt x="68" y="176"/>
                  </a:cubicBezTo>
                  <a:cubicBezTo>
                    <a:pt x="65" y="177"/>
                    <a:pt x="63" y="178"/>
                    <a:pt x="60" y="179"/>
                  </a:cubicBezTo>
                  <a:cubicBezTo>
                    <a:pt x="60" y="179"/>
                    <a:pt x="60" y="180"/>
                    <a:pt x="59" y="180"/>
                  </a:cubicBezTo>
                  <a:cubicBezTo>
                    <a:pt x="61" y="181"/>
                    <a:pt x="60" y="183"/>
                    <a:pt x="59" y="184"/>
                  </a:cubicBezTo>
                  <a:cubicBezTo>
                    <a:pt x="59" y="184"/>
                    <a:pt x="59" y="185"/>
                    <a:pt x="59" y="185"/>
                  </a:cubicBezTo>
                  <a:cubicBezTo>
                    <a:pt x="59" y="187"/>
                    <a:pt x="59" y="189"/>
                    <a:pt x="59" y="191"/>
                  </a:cubicBezTo>
                  <a:cubicBezTo>
                    <a:pt x="59" y="191"/>
                    <a:pt x="59" y="191"/>
                    <a:pt x="59" y="192"/>
                  </a:cubicBezTo>
                  <a:cubicBezTo>
                    <a:pt x="62" y="187"/>
                    <a:pt x="65" y="184"/>
                    <a:pt x="70" y="182"/>
                  </a:cubicBezTo>
                  <a:close/>
                  <a:moveTo>
                    <a:pt x="158" y="259"/>
                  </a:moveTo>
                  <a:cubicBezTo>
                    <a:pt x="158" y="259"/>
                    <a:pt x="158" y="259"/>
                    <a:pt x="158" y="258"/>
                  </a:cubicBezTo>
                  <a:cubicBezTo>
                    <a:pt x="158" y="258"/>
                    <a:pt x="158" y="258"/>
                    <a:pt x="158" y="258"/>
                  </a:cubicBezTo>
                  <a:cubicBezTo>
                    <a:pt x="158" y="255"/>
                    <a:pt x="157" y="251"/>
                    <a:pt x="157" y="248"/>
                  </a:cubicBezTo>
                  <a:cubicBezTo>
                    <a:pt x="156" y="241"/>
                    <a:pt x="153" y="235"/>
                    <a:pt x="150" y="229"/>
                  </a:cubicBezTo>
                  <a:cubicBezTo>
                    <a:pt x="150" y="228"/>
                    <a:pt x="150" y="227"/>
                    <a:pt x="150" y="226"/>
                  </a:cubicBezTo>
                  <a:cubicBezTo>
                    <a:pt x="149" y="226"/>
                    <a:pt x="149" y="226"/>
                    <a:pt x="148" y="226"/>
                  </a:cubicBezTo>
                  <a:cubicBezTo>
                    <a:pt x="147" y="226"/>
                    <a:pt x="147" y="225"/>
                    <a:pt x="146" y="225"/>
                  </a:cubicBezTo>
                  <a:cubicBezTo>
                    <a:pt x="150" y="236"/>
                    <a:pt x="154" y="247"/>
                    <a:pt x="158" y="259"/>
                  </a:cubicBezTo>
                  <a:close/>
                  <a:moveTo>
                    <a:pt x="175" y="181"/>
                  </a:moveTo>
                  <a:cubicBezTo>
                    <a:pt x="175" y="182"/>
                    <a:pt x="175" y="182"/>
                    <a:pt x="175" y="182"/>
                  </a:cubicBezTo>
                  <a:cubicBezTo>
                    <a:pt x="177" y="183"/>
                    <a:pt x="178" y="185"/>
                    <a:pt x="179" y="188"/>
                  </a:cubicBezTo>
                  <a:cubicBezTo>
                    <a:pt x="179" y="188"/>
                    <a:pt x="179" y="189"/>
                    <a:pt x="180" y="189"/>
                  </a:cubicBezTo>
                  <a:cubicBezTo>
                    <a:pt x="181" y="191"/>
                    <a:pt x="182" y="193"/>
                    <a:pt x="182" y="196"/>
                  </a:cubicBezTo>
                  <a:cubicBezTo>
                    <a:pt x="182" y="196"/>
                    <a:pt x="182" y="197"/>
                    <a:pt x="183" y="197"/>
                  </a:cubicBezTo>
                  <a:cubicBezTo>
                    <a:pt x="185" y="200"/>
                    <a:pt x="188" y="203"/>
                    <a:pt x="190" y="206"/>
                  </a:cubicBezTo>
                  <a:cubicBezTo>
                    <a:pt x="192" y="209"/>
                    <a:pt x="193" y="211"/>
                    <a:pt x="195" y="213"/>
                  </a:cubicBezTo>
                  <a:cubicBezTo>
                    <a:pt x="195" y="214"/>
                    <a:pt x="195" y="214"/>
                    <a:pt x="196" y="214"/>
                  </a:cubicBezTo>
                  <a:cubicBezTo>
                    <a:pt x="195" y="214"/>
                    <a:pt x="195" y="213"/>
                    <a:pt x="195" y="213"/>
                  </a:cubicBezTo>
                  <a:cubicBezTo>
                    <a:pt x="192" y="206"/>
                    <a:pt x="188" y="199"/>
                    <a:pt x="184" y="192"/>
                  </a:cubicBezTo>
                  <a:cubicBezTo>
                    <a:pt x="183" y="190"/>
                    <a:pt x="182" y="189"/>
                    <a:pt x="180" y="188"/>
                  </a:cubicBezTo>
                  <a:cubicBezTo>
                    <a:pt x="180" y="188"/>
                    <a:pt x="179" y="187"/>
                    <a:pt x="179" y="187"/>
                  </a:cubicBezTo>
                  <a:cubicBezTo>
                    <a:pt x="179" y="187"/>
                    <a:pt x="178" y="185"/>
                    <a:pt x="179" y="185"/>
                  </a:cubicBezTo>
                  <a:cubicBezTo>
                    <a:pt x="179" y="184"/>
                    <a:pt x="180" y="184"/>
                    <a:pt x="181" y="184"/>
                  </a:cubicBezTo>
                  <a:cubicBezTo>
                    <a:pt x="181" y="184"/>
                    <a:pt x="181" y="184"/>
                    <a:pt x="181" y="184"/>
                  </a:cubicBezTo>
                  <a:cubicBezTo>
                    <a:pt x="181" y="184"/>
                    <a:pt x="181" y="183"/>
                    <a:pt x="180" y="181"/>
                  </a:cubicBezTo>
                  <a:cubicBezTo>
                    <a:pt x="178" y="181"/>
                    <a:pt x="177" y="181"/>
                    <a:pt x="175" y="181"/>
                  </a:cubicBezTo>
                  <a:close/>
                  <a:moveTo>
                    <a:pt x="155" y="206"/>
                  </a:moveTo>
                  <a:cubicBezTo>
                    <a:pt x="157" y="206"/>
                    <a:pt x="159" y="206"/>
                    <a:pt x="160" y="205"/>
                  </a:cubicBezTo>
                  <a:cubicBezTo>
                    <a:pt x="161" y="204"/>
                    <a:pt x="161" y="204"/>
                    <a:pt x="161" y="203"/>
                  </a:cubicBezTo>
                  <a:cubicBezTo>
                    <a:pt x="161" y="202"/>
                    <a:pt x="161" y="201"/>
                    <a:pt x="161" y="200"/>
                  </a:cubicBezTo>
                  <a:cubicBezTo>
                    <a:pt x="160" y="197"/>
                    <a:pt x="159" y="195"/>
                    <a:pt x="158" y="193"/>
                  </a:cubicBezTo>
                  <a:cubicBezTo>
                    <a:pt x="158" y="192"/>
                    <a:pt x="156" y="192"/>
                    <a:pt x="156" y="193"/>
                  </a:cubicBezTo>
                  <a:cubicBezTo>
                    <a:pt x="154" y="195"/>
                    <a:pt x="153" y="198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4" y="201"/>
                    <a:pt x="154" y="201"/>
                  </a:cubicBezTo>
                  <a:cubicBezTo>
                    <a:pt x="155" y="201"/>
                    <a:pt x="156" y="202"/>
                    <a:pt x="156" y="203"/>
                  </a:cubicBezTo>
                  <a:cubicBezTo>
                    <a:pt x="156" y="203"/>
                    <a:pt x="155" y="204"/>
                    <a:pt x="154" y="204"/>
                  </a:cubicBezTo>
                  <a:cubicBezTo>
                    <a:pt x="154" y="204"/>
                    <a:pt x="154" y="204"/>
                    <a:pt x="153" y="204"/>
                  </a:cubicBezTo>
                  <a:cubicBezTo>
                    <a:pt x="153" y="204"/>
                    <a:pt x="153" y="204"/>
                    <a:pt x="154" y="205"/>
                  </a:cubicBezTo>
                  <a:cubicBezTo>
                    <a:pt x="155" y="204"/>
                    <a:pt x="155" y="205"/>
                    <a:pt x="155" y="206"/>
                  </a:cubicBezTo>
                  <a:close/>
                  <a:moveTo>
                    <a:pt x="59" y="197"/>
                  </a:moveTo>
                  <a:cubicBezTo>
                    <a:pt x="58" y="199"/>
                    <a:pt x="58" y="201"/>
                    <a:pt x="58" y="203"/>
                  </a:cubicBezTo>
                  <a:cubicBezTo>
                    <a:pt x="58" y="204"/>
                    <a:pt x="59" y="205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60" y="207"/>
                    <a:pt x="61" y="207"/>
                  </a:cubicBezTo>
                  <a:cubicBezTo>
                    <a:pt x="61" y="207"/>
                    <a:pt x="61" y="207"/>
                    <a:pt x="61" y="206"/>
                  </a:cubicBezTo>
                  <a:cubicBezTo>
                    <a:pt x="61" y="206"/>
                    <a:pt x="62" y="205"/>
                    <a:pt x="62" y="205"/>
                  </a:cubicBezTo>
                  <a:cubicBezTo>
                    <a:pt x="63" y="205"/>
                    <a:pt x="63" y="206"/>
                    <a:pt x="63" y="206"/>
                  </a:cubicBezTo>
                  <a:cubicBezTo>
                    <a:pt x="63" y="207"/>
                    <a:pt x="63" y="207"/>
                    <a:pt x="63" y="208"/>
                  </a:cubicBezTo>
                  <a:cubicBezTo>
                    <a:pt x="63" y="208"/>
                    <a:pt x="63" y="208"/>
                    <a:pt x="63" y="208"/>
                  </a:cubicBezTo>
                  <a:cubicBezTo>
                    <a:pt x="63" y="208"/>
                    <a:pt x="63" y="208"/>
                    <a:pt x="63" y="208"/>
                  </a:cubicBezTo>
                  <a:cubicBezTo>
                    <a:pt x="63" y="209"/>
                    <a:pt x="63" y="210"/>
                    <a:pt x="63" y="210"/>
                  </a:cubicBezTo>
                  <a:cubicBezTo>
                    <a:pt x="64" y="210"/>
                    <a:pt x="65" y="210"/>
                    <a:pt x="66" y="210"/>
                  </a:cubicBezTo>
                  <a:cubicBezTo>
                    <a:pt x="67" y="210"/>
                    <a:pt x="68" y="211"/>
                    <a:pt x="68" y="213"/>
                  </a:cubicBezTo>
                  <a:cubicBezTo>
                    <a:pt x="68" y="213"/>
                    <a:pt x="69" y="213"/>
                    <a:pt x="69" y="213"/>
                  </a:cubicBezTo>
                  <a:cubicBezTo>
                    <a:pt x="70" y="212"/>
                    <a:pt x="70" y="211"/>
                    <a:pt x="71" y="211"/>
                  </a:cubicBezTo>
                  <a:cubicBezTo>
                    <a:pt x="72" y="211"/>
                    <a:pt x="73" y="212"/>
                    <a:pt x="73" y="213"/>
                  </a:cubicBezTo>
                  <a:cubicBezTo>
                    <a:pt x="75" y="213"/>
                    <a:pt x="77" y="212"/>
                    <a:pt x="79" y="211"/>
                  </a:cubicBezTo>
                  <a:cubicBezTo>
                    <a:pt x="79" y="210"/>
                    <a:pt x="79" y="210"/>
                    <a:pt x="79" y="210"/>
                  </a:cubicBezTo>
                  <a:cubicBezTo>
                    <a:pt x="78" y="210"/>
                    <a:pt x="78" y="211"/>
                    <a:pt x="77" y="211"/>
                  </a:cubicBezTo>
                  <a:cubicBezTo>
                    <a:pt x="73" y="211"/>
                    <a:pt x="70" y="209"/>
                    <a:pt x="67" y="207"/>
                  </a:cubicBezTo>
                  <a:cubicBezTo>
                    <a:pt x="63" y="205"/>
                    <a:pt x="61" y="201"/>
                    <a:pt x="59" y="198"/>
                  </a:cubicBezTo>
                  <a:cubicBezTo>
                    <a:pt x="59" y="197"/>
                    <a:pt x="59" y="197"/>
                    <a:pt x="59" y="197"/>
                  </a:cubicBezTo>
                  <a:close/>
                  <a:moveTo>
                    <a:pt x="143" y="68"/>
                  </a:move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2" y="68"/>
                    <a:pt x="142" y="68"/>
                  </a:cubicBezTo>
                  <a:cubicBezTo>
                    <a:pt x="135" y="65"/>
                    <a:pt x="128" y="64"/>
                    <a:pt x="121" y="64"/>
                  </a:cubicBezTo>
                  <a:cubicBezTo>
                    <a:pt x="119" y="64"/>
                    <a:pt x="117" y="64"/>
                    <a:pt x="115" y="65"/>
                  </a:cubicBezTo>
                  <a:cubicBezTo>
                    <a:pt x="109" y="67"/>
                    <a:pt x="103" y="70"/>
                    <a:pt x="98" y="75"/>
                  </a:cubicBezTo>
                  <a:cubicBezTo>
                    <a:pt x="97" y="75"/>
                    <a:pt x="96" y="76"/>
                    <a:pt x="95" y="77"/>
                  </a:cubicBezTo>
                  <a:cubicBezTo>
                    <a:pt x="96" y="78"/>
                    <a:pt x="98" y="79"/>
                    <a:pt x="100" y="80"/>
                  </a:cubicBezTo>
                  <a:cubicBezTo>
                    <a:pt x="100" y="80"/>
                    <a:pt x="100" y="80"/>
                    <a:pt x="100" y="79"/>
                  </a:cubicBezTo>
                  <a:cubicBezTo>
                    <a:pt x="102" y="76"/>
                    <a:pt x="104" y="72"/>
                    <a:pt x="107" y="70"/>
                  </a:cubicBezTo>
                  <a:cubicBezTo>
                    <a:pt x="111" y="66"/>
                    <a:pt x="116" y="65"/>
                    <a:pt x="121" y="65"/>
                  </a:cubicBezTo>
                  <a:cubicBezTo>
                    <a:pt x="127" y="65"/>
                    <a:pt x="133" y="66"/>
                    <a:pt x="139" y="67"/>
                  </a:cubicBezTo>
                  <a:cubicBezTo>
                    <a:pt x="140" y="68"/>
                    <a:pt x="142" y="68"/>
                    <a:pt x="143" y="68"/>
                  </a:cubicBezTo>
                  <a:close/>
                  <a:moveTo>
                    <a:pt x="165" y="194"/>
                  </a:moveTo>
                  <a:cubicBezTo>
                    <a:pt x="165" y="194"/>
                    <a:pt x="166" y="194"/>
                    <a:pt x="166" y="194"/>
                  </a:cubicBezTo>
                  <a:cubicBezTo>
                    <a:pt x="167" y="194"/>
                    <a:pt x="167" y="194"/>
                    <a:pt x="167" y="195"/>
                  </a:cubicBezTo>
                  <a:cubicBezTo>
                    <a:pt x="167" y="195"/>
                    <a:pt x="167" y="195"/>
                    <a:pt x="167" y="196"/>
                  </a:cubicBezTo>
                  <a:cubicBezTo>
                    <a:pt x="167" y="197"/>
                    <a:pt x="168" y="197"/>
                    <a:pt x="169" y="198"/>
                  </a:cubicBezTo>
                  <a:cubicBezTo>
                    <a:pt x="169" y="197"/>
                    <a:pt x="169" y="195"/>
                    <a:pt x="168" y="194"/>
                  </a:cubicBezTo>
                  <a:cubicBezTo>
                    <a:pt x="167" y="192"/>
                    <a:pt x="166" y="190"/>
                    <a:pt x="165" y="189"/>
                  </a:cubicBezTo>
                  <a:cubicBezTo>
                    <a:pt x="165" y="188"/>
                    <a:pt x="164" y="188"/>
                    <a:pt x="164" y="188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2" y="189"/>
                    <a:pt x="162" y="189"/>
                    <a:pt x="161" y="189"/>
                  </a:cubicBezTo>
                  <a:cubicBezTo>
                    <a:pt x="160" y="189"/>
                    <a:pt x="160" y="190"/>
                    <a:pt x="159" y="190"/>
                  </a:cubicBezTo>
                  <a:cubicBezTo>
                    <a:pt x="159" y="190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9" y="194"/>
                    <a:pt x="160" y="196"/>
                    <a:pt x="161" y="197"/>
                  </a:cubicBezTo>
                  <a:cubicBezTo>
                    <a:pt x="161" y="199"/>
                    <a:pt x="162" y="201"/>
                    <a:pt x="162" y="203"/>
                  </a:cubicBezTo>
                  <a:cubicBezTo>
                    <a:pt x="162" y="203"/>
                    <a:pt x="162" y="203"/>
                    <a:pt x="162" y="203"/>
                  </a:cubicBezTo>
                  <a:cubicBezTo>
                    <a:pt x="163" y="201"/>
                    <a:pt x="164" y="200"/>
                    <a:pt x="164" y="198"/>
                  </a:cubicBezTo>
                  <a:cubicBezTo>
                    <a:pt x="164" y="198"/>
                    <a:pt x="164" y="197"/>
                    <a:pt x="164" y="197"/>
                  </a:cubicBezTo>
                  <a:cubicBezTo>
                    <a:pt x="164" y="196"/>
                    <a:pt x="163" y="196"/>
                    <a:pt x="163" y="195"/>
                  </a:cubicBezTo>
                  <a:cubicBezTo>
                    <a:pt x="163" y="195"/>
                    <a:pt x="163" y="195"/>
                    <a:pt x="163" y="194"/>
                  </a:cubicBezTo>
                  <a:cubicBezTo>
                    <a:pt x="163" y="194"/>
                    <a:pt x="163" y="194"/>
                    <a:pt x="163" y="193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5" y="194"/>
                    <a:pt x="165" y="194"/>
                    <a:pt x="165" y="194"/>
                  </a:cubicBezTo>
                  <a:close/>
                  <a:moveTo>
                    <a:pt x="195" y="149"/>
                  </a:moveTo>
                  <a:cubicBezTo>
                    <a:pt x="195" y="149"/>
                    <a:pt x="194" y="149"/>
                    <a:pt x="194" y="149"/>
                  </a:cubicBezTo>
                  <a:cubicBezTo>
                    <a:pt x="194" y="149"/>
                    <a:pt x="194" y="149"/>
                    <a:pt x="194" y="149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1" y="154"/>
                    <a:pt x="188" y="156"/>
                    <a:pt x="183" y="156"/>
                  </a:cubicBezTo>
                  <a:cubicBezTo>
                    <a:pt x="182" y="156"/>
                    <a:pt x="180" y="156"/>
                    <a:pt x="178" y="156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78" y="157"/>
                    <a:pt x="179" y="157"/>
                    <a:pt x="180" y="158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1" y="157"/>
                    <a:pt x="182" y="158"/>
                    <a:pt x="183" y="158"/>
                  </a:cubicBezTo>
                  <a:cubicBezTo>
                    <a:pt x="184" y="158"/>
                    <a:pt x="186" y="159"/>
                    <a:pt x="187" y="159"/>
                  </a:cubicBezTo>
                  <a:cubicBezTo>
                    <a:pt x="187" y="159"/>
                    <a:pt x="188" y="159"/>
                    <a:pt x="188" y="159"/>
                  </a:cubicBezTo>
                  <a:cubicBezTo>
                    <a:pt x="189" y="159"/>
                    <a:pt x="190" y="159"/>
                    <a:pt x="191" y="158"/>
                  </a:cubicBezTo>
                  <a:cubicBezTo>
                    <a:pt x="193" y="157"/>
                    <a:pt x="194" y="156"/>
                    <a:pt x="194" y="154"/>
                  </a:cubicBezTo>
                  <a:cubicBezTo>
                    <a:pt x="195" y="153"/>
                    <a:pt x="195" y="152"/>
                    <a:pt x="195" y="151"/>
                  </a:cubicBezTo>
                  <a:cubicBezTo>
                    <a:pt x="195" y="150"/>
                    <a:pt x="195" y="149"/>
                    <a:pt x="195" y="149"/>
                  </a:cubicBezTo>
                  <a:close/>
                  <a:moveTo>
                    <a:pt x="127" y="62"/>
                  </a:moveTo>
                  <a:cubicBezTo>
                    <a:pt x="128" y="62"/>
                    <a:pt x="128" y="62"/>
                    <a:pt x="128" y="62"/>
                  </a:cubicBezTo>
                  <a:cubicBezTo>
                    <a:pt x="130" y="63"/>
                    <a:pt x="131" y="63"/>
                    <a:pt x="133" y="63"/>
                  </a:cubicBezTo>
                  <a:cubicBezTo>
                    <a:pt x="142" y="65"/>
                    <a:pt x="149" y="69"/>
                    <a:pt x="156" y="75"/>
                  </a:cubicBezTo>
                  <a:cubicBezTo>
                    <a:pt x="158" y="77"/>
                    <a:pt x="159" y="78"/>
                    <a:pt x="161" y="80"/>
                  </a:cubicBezTo>
                  <a:cubicBezTo>
                    <a:pt x="162" y="83"/>
                    <a:pt x="163" y="86"/>
                    <a:pt x="164" y="88"/>
                  </a:cubicBezTo>
                  <a:cubicBezTo>
                    <a:pt x="164" y="89"/>
                    <a:pt x="165" y="89"/>
                    <a:pt x="165" y="89"/>
                  </a:cubicBezTo>
                  <a:cubicBezTo>
                    <a:pt x="164" y="88"/>
                    <a:pt x="164" y="87"/>
                    <a:pt x="164" y="86"/>
                  </a:cubicBezTo>
                  <a:cubicBezTo>
                    <a:pt x="163" y="82"/>
                    <a:pt x="161" y="79"/>
                    <a:pt x="159" y="76"/>
                  </a:cubicBezTo>
                  <a:cubicBezTo>
                    <a:pt x="159" y="76"/>
                    <a:pt x="159" y="75"/>
                    <a:pt x="158" y="75"/>
                  </a:cubicBezTo>
                  <a:cubicBezTo>
                    <a:pt x="157" y="75"/>
                    <a:pt x="157" y="75"/>
                    <a:pt x="157" y="74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6" y="73"/>
                    <a:pt x="156" y="73"/>
                    <a:pt x="156" y="72"/>
                  </a:cubicBezTo>
                  <a:cubicBezTo>
                    <a:pt x="156" y="72"/>
                    <a:pt x="155" y="71"/>
                    <a:pt x="154" y="71"/>
                  </a:cubicBezTo>
                  <a:cubicBezTo>
                    <a:pt x="153" y="70"/>
                    <a:pt x="152" y="70"/>
                    <a:pt x="151" y="69"/>
                  </a:cubicBezTo>
                  <a:cubicBezTo>
                    <a:pt x="147" y="66"/>
                    <a:pt x="142" y="64"/>
                    <a:pt x="136" y="63"/>
                  </a:cubicBezTo>
                  <a:cubicBezTo>
                    <a:pt x="133" y="62"/>
                    <a:pt x="130" y="61"/>
                    <a:pt x="127" y="62"/>
                  </a:cubicBezTo>
                  <a:close/>
                  <a:moveTo>
                    <a:pt x="129" y="113"/>
                  </a:moveTo>
                  <a:cubicBezTo>
                    <a:pt x="129" y="114"/>
                    <a:pt x="129" y="114"/>
                    <a:pt x="130" y="114"/>
                  </a:cubicBezTo>
                  <a:cubicBezTo>
                    <a:pt x="137" y="116"/>
                    <a:pt x="143" y="120"/>
                    <a:pt x="147" y="128"/>
                  </a:cubicBezTo>
                  <a:cubicBezTo>
                    <a:pt x="148" y="128"/>
                    <a:pt x="148" y="128"/>
                    <a:pt x="148" y="128"/>
                  </a:cubicBezTo>
                  <a:cubicBezTo>
                    <a:pt x="149" y="128"/>
                    <a:pt x="149" y="128"/>
                    <a:pt x="150" y="127"/>
                  </a:cubicBezTo>
                  <a:cubicBezTo>
                    <a:pt x="150" y="127"/>
                    <a:pt x="150" y="127"/>
                    <a:pt x="150" y="127"/>
                  </a:cubicBezTo>
                  <a:cubicBezTo>
                    <a:pt x="149" y="123"/>
                    <a:pt x="146" y="120"/>
                    <a:pt x="143" y="118"/>
                  </a:cubicBezTo>
                  <a:cubicBezTo>
                    <a:pt x="140" y="116"/>
                    <a:pt x="136" y="114"/>
                    <a:pt x="132" y="113"/>
                  </a:cubicBezTo>
                  <a:cubicBezTo>
                    <a:pt x="131" y="113"/>
                    <a:pt x="130" y="113"/>
                    <a:pt x="129" y="113"/>
                  </a:cubicBezTo>
                  <a:close/>
                  <a:moveTo>
                    <a:pt x="115" y="211"/>
                  </a:moveTo>
                  <a:cubicBezTo>
                    <a:pt x="116" y="218"/>
                    <a:pt x="117" y="224"/>
                    <a:pt x="119" y="230"/>
                  </a:cubicBezTo>
                  <a:cubicBezTo>
                    <a:pt x="120" y="224"/>
                    <a:pt x="120" y="218"/>
                    <a:pt x="120" y="212"/>
                  </a:cubicBezTo>
                  <a:cubicBezTo>
                    <a:pt x="118" y="211"/>
                    <a:pt x="117" y="212"/>
                    <a:pt x="115" y="211"/>
                  </a:cubicBezTo>
                  <a:close/>
                  <a:moveTo>
                    <a:pt x="173" y="204"/>
                  </a:moveTo>
                  <a:cubicBezTo>
                    <a:pt x="173" y="203"/>
                    <a:pt x="173" y="203"/>
                    <a:pt x="174" y="202"/>
                  </a:cubicBezTo>
                  <a:cubicBezTo>
                    <a:pt x="174" y="201"/>
                    <a:pt x="174" y="199"/>
                    <a:pt x="174" y="197"/>
                  </a:cubicBezTo>
                  <a:cubicBezTo>
                    <a:pt x="173" y="196"/>
                    <a:pt x="173" y="194"/>
                    <a:pt x="173" y="192"/>
                  </a:cubicBezTo>
                  <a:cubicBezTo>
                    <a:pt x="173" y="192"/>
                    <a:pt x="172" y="191"/>
                    <a:pt x="173" y="191"/>
                  </a:cubicBezTo>
                  <a:cubicBezTo>
                    <a:pt x="173" y="191"/>
                    <a:pt x="173" y="190"/>
                    <a:pt x="172" y="190"/>
                  </a:cubicBezTo>
                  <a:cubicBezTo>
                    <a:pt x="171" y="187"/>
                    <a:pt x="169" y="185"/>
                    <a:pt x="166" y="184"/>
                  </a:cubicBezTo>
                  <a:cubicBezTo>
                    <a:pt x="165" y="183"/>
                    <a:pt x="164" y="182"/>
                    <a:pt x="163" y="182"/>
                  </a:cubicBezTo>
                  <a:cubicBezTo>
                    <a:pt x="163" y="181"/>
                    <a:pt x="162" y="181"/>
                    <a:pt x="162" y="180"/>
                  </a:cubicBezTo>
                  <a:cubicBezTo>
                    <a:pt x="162" y="180"/>
                    <a:pt x="162" y="180"/>
                    <a:pt x="161" y="180"/>
                  </a:cubicBezTo>
                  <a:cubicBezTo>
                    <a:pt x="162" y="180"/>
                    <a:pt x="162" y="180"/>
                    <a:pt x="162" y="181"/>
                  </a:cubicBezTo>
                  <a:cubicBezTo>
                    <a:pt x="163" y="183"/>
                    <a:pt x="164" y="184"/>
                    <a:pt x="165" y="186"/>
                  </a:cubicBezTo>
                  <a:cubicBezTo>
                    <a:pt x="166" y="186"/>
                    <a:pt x="166" y="186"/>
                    <a:pt x="166" y="186"/>
                  </a:cubicBezTo>
                  <a:cubicBezTo>
                    <a:pt x="168" y="187"/>
                    <a:pt x="169" y="188"/>
                    <a:pt x="170" y="189"/>
                  </a:cubicBezTo>
                  <a:cubicBezTo>
                    <a:pt x="171" y="191"/>
                    <a:pt x="172" y="193"/>
                    <a:pt x="172" y="195"/>
                  </a:cubicBezTo>
                  <a:cubicBezTo>
                    <a:pt x="172" y="197"/>
                    <a:pt x="172" y="199"/>
                    <a:pt x="172" y="201"/>
                  </a:cubicBezTo>
                  <a:cubicBezTo>
                    <a:pt x="172" y="201"/>
                    <a:pt x="172" y="201"/>
                    <a:pt x="172" y="202"/>
                  </a:cubicBezTo>
                  <a:cubicBezTo>
                    <a:pt x="172" y="202"/>
                    <a:pt x="172" y="202"/>
                    <a:pt x="172" y="202"/>
                  </a:cubicBezTo>
                  <a:cubicBezTo>
                    <a:pt x="172" y="203"/>
                    <a:pt x="173" y="203"/>
                    <a:pt x="173" y="204"/>
                  </a:cubicBezTo>
                  <a:close/>
                  <a:moveTo>
                    <a:pt x="185" y="127"/>
                  </a:moveTo>
                  <a:cubicBezTo>
                    <a:pt x="181" y="124"/>
                    <a:pt x="177" y="121"/>
                    <a:pt x="172" y="120"/>
                  </a:cubicBezTo>
                  <a:cubicBezTo>
                    <a:pt x="169" y="119"/>
                    <a:pt x="166" y="119"/>
                    <a:pt x="165" y="120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7" y="121"/>
                    <a:pt x="169" y="121"/>
                    <a:pt x="170" y="122"/>
                  </a:cubicBezTo>
                  <a:cubicBezTo>
                    <a:pt x="170" y="122"/>
                    <a:pt x="171" y="122"/>
                    <a:pt x="171" y="122"/>
                  </a:cubicBezTo>
                  <a:cubicBezTo>
                    <a:pt x="171" y="122"/>
                    <a:pt x="172" y="122"/>
                    <a:pt x="172" y="123"/>
                  </a:cubicBezTo>
                  <a:cubicBezTo>
                    <a:pt x="172" y="123"/>
                    <a:pt x="173" y="123"/>
                    <a:pt x="173" y="124"/>
                  </a:cubicBezTo>
                  <a:cubicBezTo>
                    <a:pt x="173" y="124"/>
                    <a:pt x="174" y="124"/>
                    <a:pt x="174" y="124"/>
                  </a:cubicBezTo>
                  <a:cubicBezTo>
                    <a:pt x="175" y="125"/>
                    <a:pt x="175" y="125"/>
                    <a:pt x="175" y="126"/>
                  </a:cubicBezTo>
                  <a:cubicBezTo>
                    <a:pt x="178" y="126"/>
                    <a:pt x="182" y="127"/>
                    <a:pt x="185" y="127"/>
                  </a:cubicBezTo>
                  <a:close/>
                  <a:moveTo>
                    <a:pt x="98" y="173"/>
                  </a:moveTo>
                  <a:cubicBezTo>
                    <a:pt x="99" y="170"/>
                    <a:pt x="101" y="168"/>
                    <a:pt x="104" y="165"/>
                  </a:cubicBezTo>
                  <a:cubicBezTo>
                    <a:pt x="102" y="164"/>
                    <a:pt x="101" y="163"/>
                    <a:pt x="99" y="161"/>
                  </a:cubicBezTo>
                  <a:cubicBezTo>
                    <a:pt x="99" y="162"/>
                    <a:pt x="99" y="162"/>
                    <a:pt x="99" y="162"/>
                  </a:cubicBezTo>
                  <a:cubicBezTo>
                    <a:pt x="98" y="165"/>
                    <a:pt x="96" y="168"/>
                    <a:pt x="95" y="171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6" y="171"/>
                    <a:pt x="96" y="171"/>
                    <a:pt x="96" y="171"/>
                  </a:cubicBezTo>
                  <a:cubicBezTo>
                    <a:pt x="97" y="171"/>
                    <a:pt x="97" y="172"/>
                    <a:pt x="97" y="173"/>
                  </a:cubicBezTo>
                  <a:cubicBezTo>
                    <a:pt x="98" y="173"/>
                    <a:pt x="98" y="173"/>
                    <a:pt x="98" y="173"/>
                  </a:cubicBezTo>
                  <a:close/>
                  <a:moveTo>
                    <a:pt x="74" y="183"/>
                  </a:moveTo>
                  <a:cubicBezTo>
                    <a:pt x="75" y="183"/>
                    <a:pt x="75" y="184"/>
                    <a:pt x="76" y="183"/>
                  </a:cubicBezTo>
                  <a:cubicBezTo>
                    <a:pt x="76" y="183"/>
                    <a:pt x="77" y="183"/>
                    <a:pt x="77" y="184"/>
                  </a:cubicBezTo>
                  <a:cubicBezTo>
                    <a:pt x="77" y="184"/>
                    <a:pt x="78" y="184"/>
                    <a:pt x="78" y="184"/>
                  </a:cubicBezTo>
                  <a:cubicBezTo>
                    <a:pt x="81" y="184"/>
                    <a:pt x="84" y="184"/>
                    <a:pt x="87" y="184"/>
                  </a:cubicBezTo>
                  <a:cubicBezTo>
                    <a:pt x="88" y="184"/>
                    <a:pt x="89" y="183"/>
                    <a:pt x="90" y="183"/>
                  </a:cubicBezTo>
                  <a:cubicBezTo>
                    <a:pt x="89" y="182"/>
                    <a:pt x="89" y="181"/>
                    <a:pt x="88" y="180"/>
                  </a:cubicBezTo>
                  <a:cubicBezTo>
                    <a:pt x="88" y="179"/>
                    <a:pt x="87" y="179"/>
                    <a:pt x="87" y="179"/>
                  </a:cubicBezTo>
                  <a:cubicBezTo>
                    <a:pt x="85" y="179"/>
                    <a:pt x="83" y="180"/>
                    <a:pt x="82" y="179"/>
                  </a:cubicBezTo>
                  <a:cubicBezTo>
                    <a:pt x="82" y="179"/>
                    <a:pt x="81" y="179"/>
                    <a:pt x="81" y="179"/>
                  </a:cubicBezTo>
                  <a:cubicBezTo>
                    <a:pt x="81" y="180"/>
                    <a:pt x="82" y="180"/>
                    <a:pt x="82" y="180"/>
                  </a:cubicBezTo>
                  <a:cubicBezTo>
                    <a:pt x="82" y="181"/>
                    <a:pt x="82" y="182"/>
                    <a:pt x="82" y="182"/>
                  </a:cubicBezTo>
                  <a:cubicBezTo>
                    <a:pt x="81" y="183"/>
                    <a:pt x="81" y="183"/>
                    <a:pt x="80" y="183"/>
                  </a:cubicBezTo>
                  <a:cubicBezTo>
                    <a:pt x="78" y="182"/>
                    <a:pt x="77" y="182"/>
                    <a:pt x="75" y="182"/>
                  </a:cubicBezTo>
                  <a:cubicBezTo>
                    <a:pt x="75" y="182"/>
                    <a:pt x="74" y="182"/>
                    <a:pt x="74" y="183"/>
                  </a:cubicBezTo>
                  <a:close/>
                  <a:moveTo>
                    <a:pt x="129" y="67"/>
                  </a:moveTo>
                  <a:cubicBezTo>
                    <a:pt x="129" y="67"/>
                    <a:pt x="129" y="67"/>
                    <a:pt x="129" y="67"/>
                  </a:cubicBezTo>
                  <a:cubicBezTo>
                    <a:pt x="126" y="67"/>
                    <a:pt x="124" y="67"/>
                    <a:pt x="121" y="67"/>
                  </a:cubicBezTo>
                  <a:cubicBezTo>
                    <a:pt x="120" y="66"/>
                    <a:pt x="118" y="67"/>
                    <a:pt x="116" y="67"/>
                  </a:cubicBezTo>
                  <a:cubicBezTo>
                    <a:pt x="111" y="68"/>
                    <a:pt x="107" y="71"/>
                    <a:pt x="104" y="75"/>
                  </a:cubicBezTo>
                  <a:cubicBezTo>
                    <a:pt x="104" y="75"/>
                    <a:pt x="104" y="76"/>
                    <a:pt x="104" y="76"/>
                  </a:cubicBezTo>
                  <a:cubicBezTo>
                    <a:pt x="112" y="70"/>
                    <a:pt x="120" y="68"/>
                    <a:pt x="129" y="67"/>
                  </a:cubicBezTo>
                  <a:close/>
                  <a:moveTo>
                    <a:pt x="157" y="219"/>
                  </a:moveTo>
                  <a:cubicBezTo>
                    <a:pt x="157" y="218"/>
                    <a:pt x="157" y="218"/>
                    <a:pt x="157" y="218"/>
                  </a:cubicBezTo>
                  <a:cubicBezTo>
                    <a:pt x="157" y="218"/>
                    <a:pt x="157" y="218"/>
                    <a:pt x="157" y="218"/>
                  </a:cubicBezTo>
                  <a:cubicBezTo>
                    <a:pt x="155" y="218"/>
                    <a:pt x="154" y="218"/>
                    <a:pt x="152" y="217"/>
                  </a:cubicBezTo>
                  <a:cubicBezTo>
                    <a:pt x="151" y="216"/>
                    <a:pt x="149" y="215"/>
                    <a:pt x="148" y="215"/>
                  </a:cubicBezTo>
                  <a:cubicBezTo>
                    <a:pt x="147" y="215"/>
                    <a:pt x="147" y="215"/>
                    <a:pt x="147" y="214"/>
                  </a:cubicBezTo>
                  <a:cubicBezTo>
                    <a:pt x="145" y="214"/>
                    <a:pt x="144" y="213"/>
                    <a:pt x="143" y="211"/>
                  </a:cubicBezTo>
                  <a:cubicBezTo>
                    <a:pt x="143" y="211"/>
                    <a:pt x="143" y="211"/>
                    <a:pt x="143" y="211"/>
                  </a:cubicBezTo>
                  <a:cubicBezTo>
                    <a:pt x="141" y="210"/>
                    <a:pt x="140" y="209"/>
                    <a:pt x="138" y="208"/>
                  </a:cubicBezTo>
                  <a:cubicBezTo>
                    <a:pt x="138" y="208"/>
                    <a:pt x="138" y="208"/>
                    <a:pt x="138" y="208"/>
                  </a:cubicBezTo>
                  <a:cubicBezTo>
                    <a:pt x="138" y="210"/>
                    <a:pt x="140" y="212"/>
                    <a:pt x="141" y="213"/>
                  </a:cubicBezTo>
                  <a:cubicBezTo>
                    <a:pt x="141" y="213"/>
                    <a:pt x="141" y="213"/>
                    <a:pt x="141" y="213"/>
                  </a:cubicBezTo>
                  <a:cubicBezTo>
                    <a:pt x="142" y="212"/>
                    <a:pt x="143" y="212"/>
                    <a:pt x="143" y="213"/>
                  </a:cubicBezTo>
                  <a:cubicBezTo>
                    <a:pt x="144" y="213"/>
                    <a:pt x="144" y="214"/>
                    <a:pt x="144" y="215"/>
                  </a:cubicBezTo>
                  <a:cubicBezTo>
                    <a:pt x="144" y="215"/>
                    <a:pt x="144" y="216"/>
                    <a:pt x="144" y="216"/>
                  </a:cubicBezTo>
                  <a:cubicBezTo>
                    <a:pt x="148" y="218"/>
                    <a:pt x="152" y="219"/>
                    <a:pt x="157" y="219"/>
                  </a:cubicBezTo>
                  <a:close/>
                  <a:moveTo>
                    <a:pt x="141" y="189"/>
                  </a:moveTo>
                  <a:cubicBezTo>
                    <a:pt x="141" y="187"/>
                    <a:pt x="141" y="185"/>
                    <a:pt x="142" y="183"/>
                  </a:cubicBezTo>
                  <a:cubicBezTo>
                    <a:pt x="141" y="182"/>
                    <a:pt x="140" y="181"/>
                    <a:pt x="138" y="179"/>
                  </a:cubicBezTo>
                  <a:cubicBezTo>
                    <a:pt x="138" y="179"/>
                    <a:pt x="138" y="179"/>
                    <a:pt x="138" y="180"/>
                  </a:cubicBezTo>
                  <a:cubicBezTo>
                    <a:pt x="138" y="180"/>
                    <a:pt x="138" y="181"/>
                    <a:pt x="137" y="181"/>
                  </a:cubicBezTo>
                  <a:cubicBezTo>
                    <a:pt x="137" y="181"/>
                    <a:pt x="137" y="181"/>
                    <a:pt x="137" y="181"/>
                  </a:cubicBezTo>
                  <a:cubicBezTo>
                    <a:pt x="137" y="182"/>
                    <a:pt x="136" y="183"/>
                    <a:pt x="136" y="184"/>
                  </a:cubicBezTo>
                  <a:cubicBezTo>
                    <a:pt x="135" y="184"/>
                    <a:pt x="136" y="185"/>
                    <a:pt x="136" y="185"/>
                  </a:cubicBezTo>
                  <a:cubicBezTo>
                    <a:pt x="137" y="186"/>
                    <a:pt x="139" y="188"/>
                    <a:pt x="141" y="189"/>
                  </a:cubicBezTo>
                  <a:close/>
                  <a:moveTo>
                    <a:pt x="44" y="110"/>
                  </a:moveTo>
                  <a:cubicBezTo>
                    <a:pt x="43" y="112"/>
                    <a:pt x="43" y="114"/>
                    <a:pt x="45" y="116"/>
                  </a:cubicBezTo>
                  <a:cubicBezTo>
                    <a:pt x="45" y="117"/>
                    <a:pt x="45" y="118"/>
                    <a:pt x="46" y="118"/>
                  </a:cubicBezTo>
                  <a:cubicBezTo>
                    <a:pt x="47" y="119"/>
                    <a:pt x="47" y="119"/>
                    <a:pt x="48" y="118"/>
                  </a:cubicBezTo>
                  <a:cubicBezTo>
                    <a:pt x="49" y="117"/>
                    <a:pt x="50" y="116"/>
                    <a:pt x="50" y="115"/>
                  </a:cubicBezTo>
                  <a:cubicBezTo>
                    <a:pt x="50" y="114"/>
                    <a:pt x="50" y="114"/>
                    <a:pt x="49" y="113"/>
                  </a:cubicBezTo>
                  <a:cubicBezTo>
                    <a:pt x="49" y="113"/>
                    <a:pt x="49" y="113"/>
                    <a:pt x="48" y="113"/>
                  </a:cubicBezTo>
                  <a:cubicBezTo>
                    <a:pt x="47" y="112"/>
                    <a:pt x="46" y="111"/>
                    <a:pt x="44" y="110"/>
                  </a:cubicBezTo>
                  <a:cubicBezTo>
                    <a:pt x="44" y="110"/>
                    <a:pt x="44" y="110"/>
                    <a:pt x="44" y="110"/>
                  </a:cubicBezTo>
                  <a:close/>
                  <a:moveTo>
                    <a:pt x="184" y="165"/>
                  </a:moveTo>
                  <a:cubicBezTo>
                    <a:pt x="183" y="167"/>
                    <a:pt x="182" y="169"/>
                    <a:pt x="180" y="170"/>
                  </a:cubicBezTo>
                  <a:cubicBezTo>
                    <a:pt x="181" y="171"/>
                    <a:pt x="181" y="172"/>
                    <a:pt x="180" y="172"/>
                  </a:cubicBezTo>
                  <a:cubicBezTo>
                    <a:pt x="179" y="173"/>
                    <a:pt x="178" y="173"/>
                    <a:pt x="177" y="174"/>
                  </a:cubicBezTo>
                  <a:cubicBezTo>
                    <a:pt x="176" y="174"/>
                    <a:pt x="175" y="175"/>
                    <a:pt x="174" y="176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4" y="176"/>
                    <a:pt x="175" y="176"/>
                    <a:pt x="175" y="176"/>
                  </a:cubicBezTo>
                  <a:cubicBezTo>
                    <a:pt x="177" y="175"/>
                    <a:pt x="179" y="174"/>
                    <a:pt x="180" y="174"/>
                  </a:cubicBezTo>
                  <a:cubicBezTo>
                    <a:pt x="181" y="174"/>
                    <a:pt x="181" y="173"/>
                    <a:pt x="182" y="173"/>
                  </a:cubicBezTo>
                  <a:cubicBezTo>
                    <a:pt x="182" y="173"/>
                    <a:pt x="182" y="172"/>
                    <a:pt x="183" y="172"/>
                  </a:cubicBezTo>
                  <a:cubicBezTo>
                    <a:pt x="183" y="171"/>
                    <a:pt x="184" y="171"/>
                    <a:pt x="185" y="172"/>
                  </a:cubicBezTo>
                  <a:cubicBezTo>
                    <a:pt x="185" y="170"/>
                    <a:pt x="186" y="169"/>
                    <a:pt x="186" y="167"/>
                  </a:cubicBezTo>
                  <a:cubicBezTo>
                    <a:pt x="186" y="166"/>
                    <a:pt x="186" y="165"/>
                    <a:pt x="184" y="165"/>
                  </a:cubicBezTo>
                  <a:cubicBezTo>
                    <a:pt x="184" y="165"/>
                    <a:pt x="184" y="165"/>
                    <a:pt x="184" y="165"/>
                  </a:cubicBezTo>
                  <a:close/>
                  <a:moveTo>
                    <a:pt x="108" y="168"/>
                  </a:moveTo>
                  <a:cubicBezTo>
                    <a:pt x="107" y="167"/>
                    <a:pt x="107" y="167"/>
                    <a:pt x="106" y="168"/>
                  </a:cubicBezTo>
                  <a:cubicBezTo>
                    <a:pt x="104" y="169"/>
                    <a:pt x="103" y="171"/>
                    <a:pt x="101" y="173"/>
                  </a:cubicBezTo>
                  <a:cubicBezTo>
                    <a:pt x="101" y="173"/>
                    <a:pt x="101" y="174"/>
                    <a:pt x="101" y="174"/>
                  </a:cubicBezTo>
                  <a:cubicBezTo>
                    <a:pt x="102" y="175"/>
                    <a:pt x="104" y="175"/>
                    <a:pt x="106" y="176"/>
                  </a:cubicBezTo>
                  <a:cubicBezTo>
                    <a:pt x="106" y="176"/>
                    <a:pt x="106" y="176"/>
                    <a:pt x="106" y="176"/>
                  </a:cubicBezTo>
                  <a:cubicBezTo>
                    <a:pt x="106" y="175"/>
                    <a:pt x="106" y="175"/>
                    <a:pt x="107" y="175"/>
                  </a:cubicBezTo>
                  <a:cubicBezTo>
                    <a:pt x="107" y="174"/>
                    <a:pt x="107" y="173"/>
                    <a:pt x="107" y="173"/>
                  </a:cubicBezTo>
                  <a:cubicBezTo>
                    <a:pt x="107" y="171"/>
                    <a:pt x="107" y="169"/>
                    <a:pt x="108" y="168"/>
                  </a:cubicBezTo>
                  <a:close/>
                  <a:moveTo>
                    <a:pt x="135" y="196"/>
                  </a:moveTo>
                  <a:cubicBezTo>
                    <a:pt x="138" y="197"/>
                    <a:pt x="141" y="198"/>
                    <a:pt x="144" y="199"/>
                  </a:cubicBezTo>
                  <a:cubicBezTo>
                    <a:pt x="144" y="199"/>
                    <a:pt x="144" y="199"/>
                    <a:pt x="144" y="198"/>
                  </a:cubicBezTo>
                  <a:cubicBezTo>
                    <a:pt x="144" y="198"/>
                    <a:pt x="143" y="198"/>
                    <a:pt x="143" y="197"/>
                  </a:cubicBezTo>
                  <a:cubicBezTo>
                    <a:pt x="143" y="196"/>
                    <a:pt x="142" y="195"/>
                    <a:pt x="142" y="194"/>
                  </a:cubicBezTo>
                  <a:cubicBezTo>
                    <a:pt x="142" y="194"/>
                    <a:pt x="142" y="194"/>
                    <a:pt x="142" y="194"/>
                  </a:cubicBezTo>
                  <a:cubicBezTo>
                    <a:pt x="140" y="193"/>
                    <a:pt x="139" y="193"/>
                    <a:pt x="138" y="192"/>
                  </a:cubicBezTo>
                  <a:cubicBezTo>
                    <a:pt x="137" y="193"/>
                    <a:pt x="136" y="195"/>
                    <a:pt x="135" y="196"/>
                  </a:cubicBezTo>
                  <a:close/>
                  <a:moveTo>
                    <a:pt x="34" y="164"/>
                  </a:moveTo>
                  <a:cubicBezTo>
                    <a:pt x="34" y="164"/>
                    <a:pt x="33" y="163"/>
                    <a:pt x="33" y="163"/>
                  </a:cubicBezTo>
                  <a:cubicBezTo>
                    <a:pt x="32" y="161"/>
                    <a:pt x="32" y="160"/>
                    <a:pt x="32" y="159"/>
                  </a:cubicBezTo>
                  <a:cubicBezTo>
                    <a:pt x="33" y="156"/>
                    <a:pt x="33" y="154"/>
                    <a:pt x="35" y="152"/>
                  </a:cubicBezTo>
                  <a:cubicBezTo>
                    <a:pt x="35" y="152"/>
                    <a:pt x="35" y="152"/>
                    <a:pt x="35" y="151"/>
                  </a:cubicBezTo>
                  <a:cubicBezTo>
                    <a:pt x="34" y="152"/>
                    <a:pt x="33" y="152"/>
                    <a:pt x="32" y="153"/>
                  </a:cubicBezTo>
                  <a:cubicBezTo>
                    <a:pt x="32" y="154"/>
                    <a:pt x="31" y="156"/>
                    <a:pt x="30" y="157"/>
                  </a:cubicBezTo>
                  <a:cubicBezTo>
                    <a:pt x="29" y="159"/>
                    <a:pt x="29" y="161"/>
                    <a:pt x="29" y="164"/>
                  </a:cubicBezTo>
                  <a:cubicBezTo>
                    <a:pt x="29" y="164"/>
                    <a:pt x="30" y="163"/>
                    <a:pt x="30" y="164"/>
                  </a:cubicBezTo>
                  <a:cubicBezTo>
                    <a:pt x="31" y="165"/>
                    <a:pt x="33" y="164"/>
                    <a:pt x="34" y="164"/>
                  </a:cubicBezTo>
                  <a:close/>
                  <a:moveTo>
                    <a:pt x="93" y="197"/>
                  </a:moveTo>
                  <a:cubicBezTo>
                    <a:pt x="94" y="197"/>
                    <a:pt x="94" y="197"/>
                    <a:pt x="95" y="196"/>
                  </a:cubicBezTo>
                  <a:cubicBezTo>
                    <a:pt x="96" y="196"/>
                    <a:pt x="96" y="196"/>
                    <a:pt x="96" y="195"/>
                  </a:cubicBezTo>
                  <a:cubicBezTo>
                    <a:pt x="96" y="195"/>
                    <a:pt x="96" y="195"/>
                    <a:pt x="96" y="194"/>
                  </a:cubicBezTo>
                  <a:cubicBezTo>
                    <a:pt x="96" y="193"/>
                    <a:pt x="96" y="192"/>
                    <a:pt x="97" y="192"/>
                  </a:cubicBezTo>
                  <a:cubicBezTo>
                    <a:pt x="97" y="192"/>
                    <a:pt x="97" y="192"/>
                    <a:pt x="97" y="192"/>
                  </a:cubicBezTo>
                  <a:cubicBezTo>
                    <a:pt x="98" y="191"/>
                    <a:pt x="98" y="191"/>
                    <a:pt x="98" y="190"/>
                  </a:cubicBezTo>
                  <a:cubicBezTo>
                    <a:pt x="97" y="190"/>
                    <a:pt x="97" y="188"/>
                    <a:pt x="97" y="187"/>
                  </a:cubicBezTo>
                  <a:cubicBezTo>
                    <a:pt x="95" y="188"/>
                    <a:pt x="94" y="188"/>
                    <a:pt x="93" y="188"/>
                  </a:cubicBezTo>
                  <a:cubicBezTo>
                    <a:pt x="94" y="191"/>
                    <a:pt x="93" y="194"/>
                    <a:pt x="93" y="197"/>
                  </a:cubicBezTo>
                  <a:close/>
                  <a:moveTo>
                    <a:pt x="116" y="100"/>
                  </a:moveTo>
                  <a:cubicBezTo>
                    <a:pt x="116" y="99"/>
                    <a:pt x="116" y="98"/>
                    <a:pt x="117" y="98"/>
                  </a:cubicBezTo>
                  <a:cubicBezTo>
                    <a:pt x="117" y="98"/>
                    <a:pt x="117" y="97"/>
                    <a:pt x="117" y="97"/>
                  </a:cubicBezTo>
                  <a:cubicBezTo>
                    <a:pt x="117" y="96"/>
                    <a:pt x="117" y="95"/>
                    <a:pt x="117" y="95"/>
                  </a:cubicBezTo>
                  <a:cubicBezTo>
                    <a:pt x="117" y="94"/>
                    <a:pt x="116" y="94"/>
                    <a:pt x="116" y="94"/>
                  </a:cubicBezTo>
                  <a:cubicBezTo>
                    <a:pt x="114" y="93"/>
                    <a:pt x="113" y="92"/>
                    <a:pt x="111" y="92"/>
                  </a:cubicBezTo>
                  <a:cubicBezTo>
                    <a:pt x="111" y="92"/>
                    <a:pt x="111" y="92"/>
                    <a:pt x="110" y="92"/>
                  </a:cubicBezTo>
                  <a:cubicBezTo>
                    <a:pt x="111" y="94"/>
                    <a:pt x="112" y="97"/>
                    <a:pt x="113" y="99"/>
                  </a:cubicBezTo>
                  <a:cubicBezTo>
                    <a:pt x="114" y="99"/>
                    <a:pt x="115" y="99"/>
                    <a:pt x="116" y="100"/>
                  </a:cubicBezTo>
                  <a:close/>
                  <a:moveTo>
                    <a:pt x="123" y="180"/>
                  </a:moveTo>
                  <a:cubicBezTo>
                    <a:pt x="123" y="180"/>
                    <a:pt x="123" y="180"/>
                    <a:pt x="123" y="180"/>
                  </a:cubicBezTo>
                  <a:cubicBezTo>
                    <a:pt x="122" y="178"/>
                    <a:pt x="122" y="177"/>
                    <a:pt x="121" y="176"/>
                  </a:cubicBezTo>
                  <a:cubicBezTo>
                    <a:pt x="121" y="176"/>
                    <a:pt x="120" y="175"/>
                    <a:pt x="120" y="175"/>
                  </a:cubicBezTo>
                  <a:cubicBezTo>
                    <a:pt x="119" y="175"/>
                    <a:pt x="118" y="175"/>
                    <a:pt x="117" y="175"/>
                  </a:cubicBezTo>
                  <a:cubicBezTo>
                    <a:pt x="117" y="175"/>
                    <a:pt x="116" y="175"/>
                    <a:pt x="115" y="175"/>
                  </a:cubicBezTo>
                  <a:cubicBezTo>
                    <a:pt x="115" y="175"/>
                    <a:pt x="116" y="176"/>
                    <a:pt x="115" y="176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8"/>
                    <a:pt x="115" y="179"/>
                    <a:pt x="115" y="179"/>
                  </a:cubicBezTo>
                  <a:cubicBezTo>
                    <a:pt x="118" y="180"/>
                    <a:pt x="121" y="180"/>
                    <a:pt x="123" y="180"/>
                  </a:cubicBezTo>
                  <a:close/>
                  <a:moveTo>
                    <a:pt x="70" y="113"/>
                  </a:moveTo>
                  <a:cubicBezTo>
                    <a:pt x="70" y="113"/>
                    <a:pt x="70" y="113"/>
                    <a:pt x="69" y="114"/>
                  </a:cubicBezTo>
                  <a:cubicBezTo>
                    <a:pt x="67" y="116"/>
                    <a:pt x="64" y="116"/>
                    <a:pt x="62" y="115"/>
                  </a:cubicBezTo>
                  <a:cubicBezTo>
                    <a:pt x="61" y="114"/>
                    <a:pt x="61" y="114"/>
                    <a:pt x="60" y="113"/>
                  </a:cubicBezTo>
                  <a:cubicBezTo>
                    <a:pt x="59" y="112"/>
                    <a:pt x="59" y="112"/>
                    <a:pt x="57" y="112"/>
                  </a:cubicBezTo>
                  <a:cubicBezTo>
                    <a:pt x="57" y="112"/>
                    <a:pt x="57" y="112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8" y="111"/>
                    <a:pt x="58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0"/>
                    <a:pt x="57" y="108"/>
                    <a:pt x="57" y="106"/>
                  </a:cubicBezTo>
                  <a:cubicBezTo>
                    <a:pt x="56" y="106"/>
                    <a:pt x="56" y="107"/>
                    <a:pt x="56" y="107"/>
                  </a:cubicBezTo>
                  <a:cubicBezTo>
                    <a:pt x="56" y="108"/>
                    <a:pt x="56" y="110"/>
                    <a:pt x="56" y="111"/>
                  </a:cubicBezTo>
                  <a:cubicBezTo>
                    <a:pt x="56" y="112"/>
                    <a:pt x="57" y="112"/>
                    <a:pt x="57" y="113"/>
                  </a:cubicBezTo>
                  <a:cubicBezTo>
                    <a:pt x="59" y="114"/>
                    <a:pt x="61" y="115"/>
                    <a:pt x="63" y="117"/>
                  </a:cubicBezTo>
                  <a:cubicBezTo>
                    <a:pt x="63" y="117"/>
                    <a:pt x="64" y="117"/>
                    <a:pt x="64" y="118"/>
                  </a:cubicBezTo>
                  <a:cubicBezTo>
                    <a:pt x="67" y="117"/>
                    <a:pt x="69" y="116"/>
                    <a:pt x="71" y="115"/>
                  </a:cubicBezTo>
                  <a:cubicBezTo>
                    <a:pt x="71" y="114"/>
                    <a:pt x="70" y="113"/>
                    <a:pt x="70" y="113"/>
                  </a:cubicBezTo>
                  <a:close/>
                  <a:moveTo>
                    <a:pt x="122" y="193"/>
                  </a:moveTo>
                  <a:cubicBezTo>
                    <a:pt x="122" y="192"/>
                    <a:pt x="122" y="192"/>
                    <a:pt x="122" y="192"/>
                  </a:cubicBezTo>
                  <a:cubicBezTo>
                    <a:pt x="123" y="188"/>
                    <a:pt x="122" y="185"/>
                    <a:pt x="119" y="183"/>
                  </a:cubicBezTo>
                  <a:cubicBezTo>
                    <a:pt x="118" y="182"/>
                    <a:pt x="117" y="182"/>
                    <a:pt x="116" y="182"/>
                  </a:cubicBezTo>
                  <a:cubicBezTo>
                    <a:pt x="116" y="182"/>
                    <a:pt x="116" y="182"/>
                    <a:pt x="116" y="182"/>
                  </a:cubicBezTo>
                  <a:cubicBezTo>
                    <a:pt x="116" y="183"/>
                    <a:pt x="115" y="184"/>
                    <a:pt x="116" y="184"/>
                  </a:cubicBezTo>
                  <a:cubicBezTo>
                    <a:pt x="116" y="185"/>
                    <a:pt x="116" y="186"/>
                    <a:pt x="116" y="186"/>
                  </a:cubicBezTo>
                  <a:cubicBezTo>
                    <a:pt x="116" y="186"/>
                    <a:pt x="116" y="187"/>
                    <a:pt x="116" y="187"/>
                  </a:cubicBezTo>
                  <a:cubicBezTo>
                    <a:pt x="116" y="187"/>
                    <a:pt x="117" y="186"/>
                    <a:pt x="117" y="186"/>
                  </a:cubicBezTo>
                  <a:cubicBezTo>
                    <a:pt x="117" y="186"/>
                    <a:pt x="117" y="186"/>
                    <a:pt x="117" y="185"/>
                  </a:cubicBezTo>
                  <a:cubicBezTo>
                    <a:pt x="118" y="185"/>
                    <a:pt x="118" y="185"/>
                    <a:pt x="119" y="185"/>
                  </a:cubicBezTo>
                  <a:cubicBezTo>
                    <a:pt x="119" y="186"/>
                    <a:pt x="119" y="187"/>
                    <a:pt x="119" y="187"/>
                  </a:cubicBezTo>
                  <a:cubicBezTo>
                    <a:pt x="118" y="188"/>
                    <a:pt x="117" y="188"/>
                    <a:pt x="117" y="188"/>
                  </a:cubicBezTo>
                  <a:cubicBezTo>
                    <a:pt x="117" y="189"/>
                    <a:pt x="118" y="189"/>
                    <a:pt x="118" y="190"/>
                  </a:cubicBezTo>
                  <a:cubicBezTo>
                    <a:pt x="118" y="190"/>
                    <a:pt x="118" y="190"/>
                    <a:pt x="118" y="189"/>
                  </a:cubicBezTo>
                  <a:cubicBezTo>
                    <a:pt x="119" y="189"/>
                    <a:pt x="120" y="189"/>
                    <a:pt x="121" y="189"/>
                  </a:cubicBezTo>
                  <a:cubicBezTo>
                    <a:pt x="121" y="190"/>
                    <a:pt x="122" y="191"/>
                    <a:pt x="121" y="191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121" y="192"/>
                    <a:pt x="121" y="192"/>
                    <a:pt x="122" y="193"/>
                  </a:cubicBezTo>
                  <a:close/>
                  <a:moveTo>
                    <a:pt x="41" y="163"/>
                  </a:moveTo>
                  <a:cubicBezTo>
                    <a:pt x="38" y="160"/>
                    <a:pt x="36" y="157"/>
                    <a:pt x="36" y="153"/>
                  </a:cubicBezTo>
                  <a:cubicBezTo>
                    <a:pt x="36" y="154"/>
                    <a:pt x="35" y="155"/>
                    <a:pt x="35" y="156"/>
                  </a:cubicBezTo>
                  <a:cubicBezTo>
                    <a:pt x="34" y="157"/>
                    <a:pt x="34" y="158"/>
                    <a:pt x="34" y="160"/>
                  </a:cubicBezTo>
                  <a:cubicBezTo>
                    <a:pt x="34" y="161"/>
                    <a:pt x="35" y="162"/>
                    <a:pt x="35" y="163"/>
                  </a:cubicBezTo>
                  <a:cubicBezTo>
                    <a:pt x="36" y="164"/>
                    <a:pt x="36" y="164"/>
                    <a:pt x="38" y="164"/>
                  </a:cubicBezTo>
                  <a:cubicBezTo>
                    <a:pt x="39" y="163"/>
                    <a:pt x="40" y="163"/>
                    <a:pt x="41" y="163"/>
                  </a:cubicBezTo>
                  <a:close/>
                  <a:moveTo>
                    <a:pt x="76" y="77"/>
                  </a:moveTo>
                  <a:cubicBezTo>
                    <a:pt x="75" y="77"/>
                    <a:pt x="74" y="77"/>
                    <a:pt x="73" y="77"/>
                  </a:cubicBezTo>
                  <a:cubicBezTo>
                    <a:pt x="68" y="77"/>
                    <a:pt x="64" y="78"/>
                    <a:pt x="60" y="81"/>
                  </a:cubicBezTo>
                  <a:cubicBezTo>
                    <a:pt x="59" y="81"/>
                    <a:pt x="59" y="81"/>
                    <a:pt x="59" y="82"/>
                  </a:cubicBezTo>
                  <a:cubicBezTo>
                    <a:pt x="59" y="82"/>
                    <a:pt x="58" y="83"/>
                    <a:pt x="58" y="83"/>
                  </a:cubicBezTo>
                  <a:cubicBezTo>
                    <a:pt x="57" y="83"/>
                    <a:pt x="57" y="83"/>
                    <a:pt x="56" y="84"/>
                  </a:cubicBezTo>
                  <a:cubicBezTo>
                    <a:pt x="55" y="84"/>
                    <a:pt x="54" y="85"/>
                    <a:pt x="54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60" y="82"/>
                    <a:pt x="67" y="78"/>
                    <a:pt x="76" y="77"/>
                  </a:cubicBezTo>
                  <a:close/>
                  <a:moveTo>
                    <a:pt x="48" y="193"/>
                  </a:moveTo>
                  <a:cubicBezTo>
                    <a:pt x="47" y="193"/>
                    <a:pt x="46" y="192"/>
                    <a:pt x="45" y="192"/>
                  </a:cubicBezTo>
                  <a:cubicBezTo>
                    <a:pt x="44" y="191"/>
                    <a:pt x="43" y="191"/>
                    <a:pt x="42" y="190"/>
                  </a:cubicBezTo>
                  <a:cubicBezTo>
                    <a:pt x="42" y="192"/>
                    <a:pt x="41" y="193"/>
                    <a:pt x="41" y="194"/>
                  </a:cubicBezTo>
                  <a:cubicBezTo>
                    <a:pt x="43" y="195"/>
                    <a:pt x="45" y="196"/>
                    <a:pt x="48" y="196"/>
                  </a:cubicBezTo>
                  <a:cubicBezTo>
                    <a:pt x="48" y="195"/>
                    <a:pt x="48" y="194"/>
                    <a:pt x="48" y="193"/>
                  </a:cubicBezTo>
                  <a:close/>
                  <a:moveTo>
                    <a:pt x="104" y="179"/>
                  </a:moveTo>
                  <a:cubicBezTo>
                    <a:pt x="103" y="179"/>
                    <a:pt x="101" y="179"/>
                    <a:pt x="100" y="178"/>
                  </a:cubicBezTo>
                  <a:cubicBezTo>
                    <a:pt x="99" y="181"/>
                    <a:pt x="99" y="182"/>
                    <a:pt x="100" y="184"/>
                  </a:cubicBezTo>
                  <a:cubicBezTo>
                    <a:pt x="101" y="185"/>
                    <a:pt x="102" y="185"/>
                    <a:pt x="104" y="186"/>
                  </a:cubicBezTo>
                  <a:cubicBezTo>
                    <a:pt x="104" y="185"/>
                    <a:pt x="104" y="185"/>
                    <a:pt x="104" y="184"/>
                  </a:cubicBezTo>
                  <a:cubicBezTo>
                    <a:pt x="104" y="183"/>
                    <a:pt x="104" y="181"/>
                    <a:pt x="104" y="179"/>
                  </a:cubicBezTo>
                  <a:close/>
                  <a:moveTo>
                    <a:pt x="173" y="126"/>
                  </a:moveTo>
                  <a:cubicBezTo>
                    <a:pt x="172" y="126"/>
                    <a:pt x="172" y="125"/>
                    <a:pt x="171" y="125"/>
                  </a:cubicBezTo>
                  <a:cubicBezTo>
                    <a:pt x="171" y="125"/>
                    <a:pt x="171" y="125"/>
                    <a:pt x="170" y="125"/>
                  </a:cubicBezTo>
                  <a:cubicBezTo>
                    <a:pt x="170" y="126"/>
                    <a:pt x="169" y="126"/>
                    <a:pt x="168" y="125"/>
                  </a:cubicBezTo>
                  <a:cubicBezTo>
                    <a:pt x="167" y="125"/>
                    <a:pt x="166" y="124"/>
                    <a:pt x="165" y="123"/>
                  </a:cubicBezTo>
                  <a:cubicBezTo>
                    <a:pt x="164" y="123"/>
                    <a:pt x="163" y="123"/>
                    <a:pt x="162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2" y="124"/>
                    <a:pt x="161" y="124"/>
                    <a:pt x="161" y="125"/>
                  </a:cubicBezTo>
                  <a:cubicBezTo>
                    <a:pt x="161" y="125"/>
                    <a:pt x="161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3" y="125"/>
                    <a:pt x="164" y="126"/>
                    <a:pt x="164" y="127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4" y="128"/>
                    <a:pt x="165" y="128"/>
                    <a:pt x="165" y="128"/>
                  </a:cubicBezTo>
                  <a:cubicBezTo>
                    <a:pt x="166" y="128"/>
                    <a:pt x="167" y="127"/>
                    <a:pt x="167" y="127"/>
                  </a:cubicBezTo>
                  <a:cubicBezTo>
                    <a:pt x="169" y="127"/>
                    <a:pt x="171" y="126"/>
                    <a:pt x="173" y="126"/>
                  </a:cubicBezTo>
                  <a:close/>
                  <a:moveTo>
                    <a:pt x="48" y="198"/>
                  </a:moveTo>
                  <a:cubicBezTo>
                    <a:pt x="45" y="197"/>
                    <a:pt x="43" y="196"/>
                    <a:pt x="41" y="196"/>
                  </a:cubicBezTo>
                  <a:cubicBezTo>
                    <a:pt x="40" y="197"/>
                    <a:pt x="40" y="198"/>
                    <a:pt x="40" y="199"/>
                  </a:cubicBezTo>
                  <a:cubicBezTo>
                    <a:pt x="40" y="199"/>
                    <a:pt x="40" y="200"/>
                    <a:pt x="41" y="200"/>
                  </a:cubicBezTo>
                  <a:cubicBezTo>
                    <a:pt x="42" y="200"/>
                    <a:pt x="43" y="201"/>
                    <a:pt x="45" y="201"/>
                  </a:cubicBezTo>
                  <a:cubicBezTo>
                    <a:pt x="45" y="201"/>
                    <a:pt x="45" y="200"/>
                    <a:pt x="46" y="200"/>
                  </a:cubicBezTo>
                  <a:cubicBezTo>
                    <a:pt x="46" y="199"/>
                    <a:pt x="47" y="199"/>
                    <a:pt x="47" y="199"/>
                  </a:cubicBezTo>
                  <a:cubicBezTo>
                    <a:pt x="48" y="199"/>
                    <a:pt x="48" y="199"/>
                    <a:pt x="48" y="199"/>
                  </a:cubicBezTo>
                  <a:cubicBezTo>
                    <a:pt x="48" y="199"/>
                    <a:pt x="48" y="198"/>
                    <a:pt x="48" y="198"/>
                  </a:cubicBezTo>
                  <a:close/>
                  <a:moveTo>
                    <a:pt x="75" y="226"/>
                  </a:moveTo>
                  <a:cubicBezTo>
                    <a:pt x="82" y="224"/>
                    <a:pt x="87" y="221"/>
                    <a:pt x="91" y="215"/>
                  </a:cubicBezTo>
                  <a:cubicBezTo>
                    <a:pt x="89" y="215"/>
                    <a:pt x="89" y="215"/>
                    <a:pt x="88" y="216"/>
                  </a:cubicBezTo>
                  <a:cubicBezTo>
                    <a:pt x="88" y="216"/>
                    <a:pt x="88" y="216"/>
                    <a:pt x="88" y="216"/>
                  </a:cubicBezTo>
                  <a:cubicBezTo>
                    <a:pt x="88" y="217"/>
                    <a:pt x="87" y="217"/>
                    <a:pt x="87" y="217"/>
                  </a:cubicBezTo>
                  <a:cubicBezTo>
                    <a:pt x="87" y="217"/>
                    <a:pt x="86" y="218"/>
                    <a:pt x="86" y="218"/>
                  </a:cubicBezTo>
                  <a:cubicBezTo>
                    <a:pt x="83" y="221"/>
                    <a:pt x="80" y="223"/>
                    <a:pt x="76" y="225"/>
                  </a:cubicBezTo>
                  <a:cubicBezTo>
                    <a:pt x="76" y="225"/>
                    <a:pt x="76" y="226"/>
                    <a:pt x="75" y="226"/>
                  </a:cubicBezTo>
                  <a:close/>
                  <a:moveTo>
                    <a:pt x="40" y="169"/>
                  </a:moveTo>
                  <a:cubicBezTo>
                    <a:pt x="39" y="168"/>
                    <a:pt x="38" y="168"/>
                    <a:pt x="37" y="167"/>
                  </a:cubicBezTo>
                  <a:cubicBezTo>
                    <a:pt x="37" y="167"/>
                    <a:pt x="36" y="167"/>
                    <a:pt x="36" y="167"/>
                  </a:cubicBezTo>
                  <a:cubicBezTo>
                    <a:pt x="35" y="167"/>
                    <a:pt x="34" y="167"/>
                    <a:pt x="33" y="168"/>
                  </a:cubicBezTo>
                  <a:cubicBezTo>
                    <a:pt x="32" y="168"/>
                    <a:pt x="31" y="168"/>
                    <a:pt x="31" y="167"/>
                  </a:cubicBezTo>
                  <a:cubicBezTo>
                    <a:pt x="30" y="167"/>
                    <a:pt x="30" y="167"/>
                    <a:pt x="30" y="166"/>
                  </a:cubicBezTo>
                  <a:cubicBezTo>
                    <a:pt x="30" y="166"/>
                    <a:pt x="31" y="166"/>
                    <a:pt x="31" y="165"/>
                  </a:cubicBezTo>
                  <a:cubicBezTo>
                    <a:pt x="31" y="165"/>
                    <a:pt x="32" y="166"/>
                    <a:pt x="32" y="166"/>
                  </a:cubicBezTo>
                  <a:cubicBezTo>
                    <a:pt x="32" y="167"/>
                    <a:pt x="32" y="167"/>
                    <a:pt x="33" y="167"/>
                  </a:cubicBezTo>
                  <a:cubicBezTo>
                    <a:pt x="34" y="167"/>
                    <a:pt x="35" y="167"/>
                    <a:pt x="36" y="166"/>
                  </a:cubicBezTo>
                  <a:cubicBezTo>
                    <a:pt x="35" y="166"/>
                    <a:pt x="35" y="165"/>
                    <a:pt x="34" y="165"/>
                  </a:cubicBezTo>
                  <a:cubicBezTo>
                    <a:pt x="33" y="165"/>
                    <a:pt x="32" y="165"/>
                    <a:pt x="30" y="165"/>
                  </a:cubicBezTo>
                  <a:cubicBezTo>
                    <a:pt x="30" y="165"/>
                    <a:pt x="30" y="165"/>
                    <a:pt x="29" y="165"/>
                  </a:cubicBezTo>
                  <a:cubicBezTo>
                    <a:pt x="29" y="166"/>
                    <a:pt x="29" y="167"/>
                    <a:pt x="30" y="167"/>
                  </a:cubicBezTo>
                  <a:cubicBezTo>
                    <a:pt x="30" y="168"/>
                    <a:pt x="31" y="169"/>
                    <a:pt x="32" y="169"/>
                  </a:cubicBezTo>
                  <a:cubicBezTo>
                    <a:pt x="33" y="169"/>
                    <a:pt x="33" y="170"/>
                    <a:pt x="34" y="170"/>
                  </a:cubicBezTo>
                  <a:cubicBezTo>
                    <a:pt x="36" y="170"/>
                    <a:pt x="38" y="169"/>
                    <a:pt x="40" y="169"/>
                  </a:cubicBezTo>
                  <a:close/>
                  <a:moveTo>
                    <a:pt x="48" y="102"/>
                  </a:moveTo>
                  <a:cubicBezTo>
                    <a:pt x="47" y="102"/>
                    <a:pt x="47" y="103"/>
                    <a:pt x="46" y="103"/>
                  </a:cubicBezTo>
                  <a:cubicBezTo>
                    <a:pt x="46" y="104"/>
                    <a:pt x="46" y="105"/>
                    <a:pt x="46" y="106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5" y="107"/>
                    <a:pt x="45" y="108"/>
                    <a:pt x="45" y="108"/>
                  </a:cubicBezTo>
                  <a:cubicBezTo>
                    <a:pt x="46" y="109"/>
                    <a:pt x="46" y="109"/>
                    <a:pt x="47" y="110"/>
                  </a:cubicBezTo>
                  <a:cubicBezTo>
                    <a:pt x="48" y="110"/>
                    <a:pt x="48" y="111"/>
                    <a:pt x="49" y="111"/>
                  </a:cubicBezTo>
                  <a:cubicBezTo>
                    <a:pt x="49" y="110"/>
                    <a:pt x="49" y="109"/>
                    <a:pt x="50" y="108"/>
                  </a:cubicBezTo>
                  <a:cubicBezTo>
                    <a:pt x="49" y="106"/>
                    <a:pt x="49" y="104"/>
                    <a:pt x="48" y="102"/>
                  </a:cubicBezTo>
                  <a:close/>
                  <a:moveTo>
                    <a:pt x="114" y="182"/>
                  </a:moveTo>
                  <a:cubicBezTo>
                    <a:pt x="114" y="182"/>
                    <a:pt x="114" y="182"/>
                    <a:pt x="113" y="182"/>
                  </a:cubicBezTo>
                  <a:cubicBezTo>
                    <a:pt x="112" y="181"/>
                    <a:pt x="112" y="181"/>
                    <a:pt x="111" y="181"/>
                  </a:cubicBezTo>
                  <a:cubicBezTo>
                    <a:pt x="110" y="180"/>
                    <a:pt x="110" y="180"/>
                    <a:pt x="109" y="180"/>
                  </a:cubicBezTo>
                  <a:cubicBezTo>
                    <a:pt x="109" y="181"/>
                    <a:pt x="109" y="181"/>
                    <a:pt x="109" y="182"/>
                  </a:cubicBezTo>
                  <a:cubicBezTo>
                    <a:pt x="109" y="182"/>
                    <a:pt x="109" y="182"/>
                    <a:pt x="109" y="182"/>
                  </a:cubicBezTo>
                  <a:cubicBezTo>
                    <a:pt x="110" y="184"/>
                    <a:pt x="110" y="185"/>
                    <a:pt x="111" y="187"/>
                  </a:cubicBezTo>
                  <a:cubicBezTo>
                    <a:pt x="112" y="187"/>
                    <a:pt x="113" y="187"/>
                    <a:pt x="114" y="186"/>
                  </a:cubicBezTo>
                  <a:cubicBezTo>
                    <a:pt x="113" y="185"/>
                    <a:pt x="113" y="185"/>
                    <a:pt x="113" y="184"/>
                  </a:cubicBezTo>
                  <a:cubicBezTo>
                    <a:pt x="114" y="184"/>
                    <a:pt x="114" y="183"/>
                    <a:pt x="114" y="182"/>
                  </a:cubicBezTo>
                  <a:close/>
                  <a:moveTo>
                    <a:pt x="158" y="119"/>
                  </a:moveTo>
                  <a:cubicBezTo>
                    <a:pt x="158" y="119"/>
                    <a:pt x="158" y="119"/>
                    <a:pt x="158" y="119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6"/>
                    <a:pt x="162" y="113"/>
                    <a:pt x="163" y="111"/>
                  </a:cubicBezTo>
                  <a:cubicBezTo>
                    <a:pt x="163" y="110"/>
                    <a:pt x="164" y="109"/>
                    <a:pt x="164" y="108"/>
                  </a:cubicBezTo>
                  <a:cubicBezTo>
                    <a:pt x="164" y="106"/>
                    <a:pt x="165" y="103"/>
                    <a:pt x="164" y="100"/>
                  </a:cubicBezTo>
                  <a:cubicBezTo>
                    <a:pt x="164" y="100"/>
                    <a:pt x="164" y="100"/>
                    <a:pt x="164" y="100"/>
                  </a:cubicBezTo>
                  <a:cubicBezTo>
                    <a:pt x="164" y="100"/>
                    <a:pt x="164" y="100"/>
                    <a:pt x="164" y="101"/>
                  </a:cubicBezTo>
                  <a:cubicBezTo>
                    <a:pt x="164" y="105"/>
                    <a:pt x="162" y="109"/>
                    <a:pt x="160" y="113"/>
                  </a:cubicBezTo>
                  <a:cubicBezTo>
                    <a:pt x="159" y="115"/>
                    <a:pt x="159" y="117"/>
                    <a:pt x="158" y="119"/>
                  </a:cubicBezTo>
                  <a:close/>
                  <a:moveTo>
                    <a:pt x="117" y="171"/>
                  </a:moveTo>
                  <a:cubicBezTo>
                    <a:pt x="115" y="171"/>
                    <a:pt x="113" y="169"/>
                    <a:pt x="111" y="169"/>
                  </a:cubicBezTo>
                  <a:cubicBezTo>
                    <a:pt x="111" y="170"/>
                    <a:pt x="110" y="170"/>
                    <a:pt x="110" y="171"/>
                  </a:cubicBezTo>
                  <a:cubicBezTo>
                    <a:pt x="110" y="172"/>
                    <a:pt x="109" y="173"/>
                    <a:pt x="109" y="173"/>
                  </a:cubicBezTo>
                  <a:cubicBezTo>
                    <a:pt x="110" y="173"/>
                    <a:pt x="111" y="173"/>
                    <a:pt x="113" y="173"/>
                  </a:cubicBezTo>
                  <a:cubicBezTo>
                    <a:pt x="114" y="173"/>
                    <a:pt x="115" y="172"/>
                    <a:pt x="117" y="172"/>
                  </a:cubicBezTo>
                  <a:cubicBezTo>
                    <a:pt x="117" y="172"/>
                    <a:pt x="118" y="172"/>
                    <a:pt x="118" y="172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18" y="171"/>
                    <a:pt x="118" y="171"/>
                    <a:pt x="117" y="171"/>
                  </a:cubicBezTo>
                  <a:close/>
                  <a:moveTo>
                    <a:pt x="125" y="180"/>
                  </a:moveTo>
                  <a:cubicBezTo>
                    <a:pt x="126" y="180"/>
                    <a:pt x="126" y="180"/>
                    <a:pt x="127" y="180"/>
                  </a:cubicBezTo>
                  <a:cubicBezTo>
                    <a:pt x="126" y="175"/>
                    <a:pt x="123" y="170"/>
                    <a:pt x="120" y="169"/>
                  </a:cubicBezTo>
                  <a:cubicBezTo>
                    <a:pt x="120" y="170"/>
                    <a:pt x="119" y="170"/>
                    <a:pt x="119" y="170"/>
                  </a:cubicBezTo>
                  <a:cubicBezTo>
                    <a:pt x="120" y="171"/>
                    <a:pt x="120" y="171"/>
                    <a:pt x="120" y="172"/>
                  </a:cubicBezTo>
                  <a:cubicBezTo>
                    <a:pt x="122" y="171"/>
                    <a:pt x="123" y="173"/>
                    <a:pt x="122" y="175"/>
                  </a:cubicBezTo>
                  <a:cubicBezTo>
                    <a:pt x="123" y="176"/>
                    <a:pt x="124" y="178"/>
                    <a:pt x="125" y="180"/>
                  </a:cubicBezTo>
                  <a:close/>
                  <a:moveTo>
                    <a:pt x="149" y="48"/>
                  </a:moveTo>
                  <a:cubicBezTo>
                    <a:pt x="149" y="48"/>
                    <a:pt x="149" y="48"/>
                    <a:pt x="149" y="47"/>
                  </a:cubicBezTo>
                  <a:cubicBezTo>
                    <a:pt x="150" y="45"/>
                    <a:pt x="152" y="42"/>
                    <a:pt x="153" y="40"/>
                  </a:cubicBezTo>
                  <a:cubicBezTo>
                    <a:pt x="154" y="37"/>
                    <a:pt x="156" y="34"/>
                    <a:pt x="157" y="31"/>
                  </a:cubicBezTo>
                  <a:cubicBezTo>
                    <a:pt x="157" y="30"/>
                    <a:pt x="158" y="30"/>
                    <a:pt x="158" y="30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3" y="35"/>
                    <a:pt x="151" y="42"/>
                    <a:pt x="149" y="48"/>
                  </a:cubicBezTo>
                  <a:close/>
                  <a:moveTo>
                    <a:pt x="15" y="131"/>
                  </a:moveTo>
                  <a:cubicBezTo>
                    <a:pt x="15" y="132"/>
                    <a:pt x="16" y="134"/>
                    <a:pt x="16" y="135"/>
                  </a:cubicBezTo>
                  <a:cubicBezTo>
                    <a:pt x="18" y="135"/>
                    <a:pt x="21" y="135"/>
                    <a:pt x="22" y="135"/>
                  </a:cubicBezTo>
                  <a:cubicBezTo>
                    <a:pt x="22" y="134"/>
                    <a:pt x="22" y="133"/>
                    <a:pt x="21" y="132"/>
                  </a:cubicBezTo>
                  <a:cubicBezTo>
                    <a:pt x="19" y="131"/>
                    <a:pt x="17" y="131"/>
                    <a:pt x="15" y="131"/>
                  </a:cubicBezTo>
                  <a:close/>
                  <a:moveTo>
                    <a:pt x="135" y="197"/>
                  </a:moveTo>
                  <a:cubicBezTo>
                    <a:pt x="136" y="199"/>
                    <a:pt x="137" y="200"/>
                    <a:pt x="138" y="202"/>
                  </a:cubicBezTo>
                  <a:cubicBezTo>
                    <a:pt x="138" y="202"/>
                    <a:pt x="138" y="202"/>
                    <a:pt x="138" y="202"/>
                  </a:cubicBezTo>
                  <a:cubicBezTo>
                    <a:pt x="139" y="203"/>
                    <a:pt x="141" y="203"/>
                    <a:pt x="142" y="204"/>
                  </a:cubicBezTo>
                  <a:cubicBezTo>
                    <a:pt x="142" y="202"/>
                    <a:pt x="143" y="201"/>
                    <a:pt x="143" y="200"/>
                  </a:cubicBezTo>
                  <a:cubicBezTo>
                    <a:pt x="141" y="199"/>
                    <a:pt x="138" y="198"/>
                    <a:pt x="135" y="197"/>
                  </a:cubicBezTo>
                  <a:close/>
                  <a:moveTo>
                    <a:pt x="114" y="54"/>
                  </a:moveTo>
                  <a:cubicBezTo>
                    <a:pt x="114" y="54"/>
                    <a:pt x="114" y="54"/>
                    <a:pt x="114" y="54"/>
                  </a:cubicBezTo>
                  <a:cubicBezTo>
                    <a:pt x="114" y="54"/>
                    <a:pt x="114" y="53"/>
                    <a:pt x="114" y="53"/>
                  </a:cubicBezTo>
                  <a:cubicBezTo>
                    <a:pt x="114" y="51"/>
                    <a:pt x="113" y="49"/>
                    <a:pt x="113" y="47"/>
                  </a:cubicBezTo>
                  <a:cubicBezTo>
                    <a:pt x="113" y="45"/>
                    <a:pt x="113" y="44"/>
                    <a:pt x="112" y="42"/>
                  </a:cubicBezTo>
                  <a:cubicBezTo>
                    <a:pt x="111" y="40"/>
                    <a:pt x="111" y="38"/>
                    <a:pt x="110" y="35"/>
                  </a:cubicBezTo>
                  <a:cubicBezTo>
                    <a:pt x="110" y="35"/>
                    <a:pt x="109" y="34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0" y="40"/>
                    <a:pt x="111" y="47"/>
                    <a:pt x="114" y="54"/>
                  </a:cubicBezTo>
                  <a:close/>
                  <a:moveTo>
                    <a:pt x="145" y="191"/>
                  </a:moveTo>
                  <a:cubicBezTo>
                    <a:pt x="144" y="190"/>
                    <a:pt x="144" y="189"/>
                    <a:pt x="144" y="189"/>
                  </a:cubicBezTo>
                  <a:cubicBezTo>
                    <a:pt x="144" y="188"/>
                    <a:pt x="144" y="188"/>
                    <a:pt x="145" y="187"/>
                  </a:cubicBezTo>
                  <a:cubicBezTo>
                    <a:pt x="146" y="187"/>
                    <a:pt x="146" y="187"/>
                    <a:pt x="147" y="188"/>
                  </a:cubicBezTo>
                  <a:cubicBezTo>
                    <a:pt x="147" y="188"/>
                    <a:pt x="147" y="188"/>
                    <a:pt x="147" y="189"/>
                  </a:cubicBezTo>
                  <a:cubicBezTo>
                    <a:pt x="147" y="190"/>
                    <a:pt x="147" y="191"/>
                    <a:pt x="147" y="192"/>
                  </a:cubicBezTo>
                  <a:cubicBezTo>
                    <a:pt x="147" y="192"/>
                    <a:pt x="148" y="192"/>
                    <a:pt x="148" y="192"/>
                  </a:cubicBezTo>
                  <a:cubicBezTo>
                    <a:pt x="149" y="192"/>
                    <a:pt x="149" y="192"/>
                    <a:pt x="150" y="191"/>
                  </a:cubicBezTo>
                  <a:cubicBezTo>
                    <a:pt x="150" y="191"/>
                    <a:pt x="151" y="191"/>
                    <a:pt x="152" y="190"/>
                  </a:cubicBezTo>
                  <a:cubicBezTo>
                    <a:pt x="149" y="189"/>
                    <a:pt x="147" y="187"/>
                    <a:pt x="145" y="185"/>
                  </a:cubicBezTo>
                  <a:cubicBezTo>
                    <a:pt x="144" y="186"/>
                    <a:pt x="144" y="188"/>
                    <a:pt x="143" y="190"/>
                  </a:cubicBezTo>
                  <a:cubicBezTo>
                    <a:pt x="143" y="191"/>
                    <a:pt x="143" y="191"/>
                    <a:pt x="145" y="191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8" y="51"/>
                    <a:pt x="181" y="48"/>
                    <a:pt x="184" y="45"/>
                  </a:cubicBezTo>
                  <a:cubicBezTo>
                    <a:pt x="185" y="45"/>
                    <a:pt x="185" y="45"/>
                    <a:pt x="185" y="44"/>
                  </a:cubicBezTo>
                  <a:cubicBezTo>
                    <a:pt x="187" y="42"/>
                    <a:pt x="189" y="40"/>
                    <a:pt x="191" y="38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7"/>
                    <a:pt x="191" y="37"/>
                    <a:pt x="190" y="37"/>
                  </a:cubicBezTo>
                  <a:cubicBezTo>
                    <a:pt x="186" y="42"/>
                    <a:pt x="182" y="46"/>
                    <a:pt x="177" y="51"/>
                  </a:cubicBezTo>
                  <a:cubicBezTo>
                    <a:pt x="176" y="52"/>
                    <a:pt x="175" y="53"/>
                    <a:pt x="174" y="54"/>
                  </a:cubicBezTo>
                  <a:close/>
                  <a:moveTo>
                    <a:pt x="171" y="215"/>
                  </a:moveTo>
                  <a:cubicBezTo>
                    <a:pt x="171" y="215"/>
                    <a:pt x="171" y="215"/>
                    <a:pt x="171" y="215"/>
                  </a:cubicBezTo>
                  <a:cubicBezTo>
                    <a:pt x="171" y="215"/>
                    <a:pt x="170" y="215"/>
                    <a:pt x="170" y="215"/>
                  </a:cubicBezTo>
                  <a:cubicBezTo>
                    <a:pt x="169" y="216"/>
                    <a:pt x="168" y="217"/>
                    <a:pt x="166" y="217"/>
                  </a:cubicBezTo>
                  <a:cubicBezTo>
                    <a:pt x="165" y="217"/>
                    <a:pt x="165" y="217"/>
                    <a:pt x="164" y="218"/>
                  </a:cubicBezTo>
                  <a:cubicBezTo>
                    <a:pt x="164" y="218"/>
                    <a:pt x="163" y="218"/>
                    <a:pt x="163" y="218"/>
                  </a:cubicBezTo>
                  <a:cubicBezTo>
                    <a:pt x="162" y="219"/>
                    <a:pt x="162" y="219"/>
                    <a:pt x="162" y="219"/>
                  </a:cubicBezTo>
                  <a:cubicBezTo>
                    <a:pt x="159" y="220"/>
                    <a:pt x="155" y="221"/>
                    <a:pt x="152" y="220"/>
                  </a:cubicBezTo>
                  <a:cubicBezTo>
                    <a:pt x="151" y="220"/>
                    <a:pt x="150" y="220"/>
                    <a:pt x="149" y="220"/>
                  </a:cubicBezTo>
                  <a:cubicBezTo>
                    <a:pt x="156" y="223"/>
                    <a:pt x="165" y="220"/>
                    <a:pt x="171" y="215"/>
                  </a:cubicBezTo>
                  <a:close/>
                  <a:moveTo>
                    <a:pt x="105" y="211"/>
                  </a:moveTo>
                  <a:cubicBezTo>
                    <a:pt x="104" y="212"/>
                    <a:pt x="104" y="212"/>
                    <a:pt x="104" y="213"/>
                  </a:cubicBezTo>
                  <a:cubicBezTo>
                    <a:pt x="103" y="213"/>
                    <a:pt x="103" y="214"/>
                    <a:pt x="103" y="214"/>
                  </a:cubicBezTo>
                  <a:cubicBezTo>
                    <a:pt x="103" y="215"/>
                    <a:pt x="103" y="216"/>
                    <a:pt x="103" y="217"/>
                  </a:cubicBezTo>
                  <a:cubicBezTo>
                    <a:pt x="103" y="220"/>
                    <a:pt x="104" y="222"/>
                    <a:pt x="104" y="225"/>
                  </a:cubicBezTo>
                  <a:cubicBezTo>
                    <a:pt x="104" y="228"/>
                    <a:pt x="104" y="230"/>
                    <a:pt x="104" y="232"/>
                  </a:cubicBezTo>
                  <a:cubicBezTo>
                    <a:pt x="104" y="232"/>
                    <a:pt x="105" y="232"/>
                    <a:pt x="105" y="232"/>
                  </a:cubicBezTo>
                  <a:cubicBezTo>
                    <a:pt x="105" y="225"/>
                    <a:pt x="105" y="219"/>
                    <a:pt x="105" y="211"/>
                  </a:cubicBezTo>
                  <a:close/>
                  <a:moveTo>
                    <a:pt x="15" y="130"/>
                  </a:moveTo>
                  <a:cubicBezTo>
                    <a:pt x="17" y="130"/>
                    <a:pt x="19" y="130"/>
                    <a:pt x="22" y="131"/>
                  </a:cubicBezTo>
                  <a:cubicBezTo>
                    <a:pt x="22" y="129"/>
                    <a:pt x="22" y="128"/>
                    <a:pt x="22" y="127"/>
                  </a:cubicBezTo>
                  <a:cubicBezTo>
                    <a:pt x="20" y="127"/>
                    <a:pt x="18" y="128"/>
                    <a:pt x="15" y="128"/>
                  </a:cubicBezTo>
                  <a:cubicBezTo>
                    <a:pt x="15" y="128"/>
                    <a:pt x="15" y="129"/>
                    <a:pt x="15" y="130"/>
                  </a:cubicBezTo>
                  <a:close/>
                  <a:moveTo>
                    <a:pt x="145" y="184"/>
                  </a:moveTo>
                  <a:cubicBezTo>
                    <a:pt x="148" y="186"/>
                    <a:pt x="150" y="187"/>
                    <a:pt x="153" y="188"/>
                  </a:cubicBezTo>
                  <a:cubicBezTo>
                    <a:pt x="154" y="188"/>
                    <a:pt x="154" y="188"/>
                    <a:pt x="154" y="187"/>
                  </a:cubicBezTo>
                  <a:cubicBezTo>
                    <a:pt x="154" y="186"/>
                    <a:pt x="154" y="186"/>
                    <a:pt x="153" y="186"/>
                  </a:cubicBezTo>
                  <a:cubicBezTo>
                    <a:pt x="151" y="185"/>
                    <a:pt x="149" y="185"/>
                    <a:pt x="148" y="184"/>
                  </a:cubicBezTo>
                  <a:cubicBezTo>
                    <a:pt x="147" y="183"/>
                    <a:pt x="147" y="183"/>
                    <a:pt x="146" y="183"/>
                  </a:cubicBezTo>
                  <a:cubicBezTo>
                    <a:pt x="146" y="183"/>
                    <a:pt x="146" y="184"/>
                    <a:pt x="145" y="184"/>
                  </a:cubicBezTo>
                  <a:close/>
                  <a:moveTo>
                    <a:pt x="174" y="212"/>
                  </a:moveTo>
                  <a:cubicBezTo>
                    <a:pt x="175" y="212"/>
                    <a:pt x="175" y="211"/>
                    <a:pt x="176" y="209"/>
                  </a:cubicBezTo>
                  <a:cubicBezTo>
                    <a:pt x="177" y="207"/>
                    <a:pt x="178" y="204"/>
                    <a:pt x="179" y="201"/>
                  </a:cubicBezTo>
                  <a:cubicBezTo>
                    <a:pt x="179" y="200"/>
                    <a:pt x="179" y="199"/>
                    <a:pt x="178" y="197"/>
                  </a:cubicBezTo>
                  <a:cubicBezTo>
                    <a:pt x="178" y="197"/>
                    <a:pt x="178" y="197"/>
                    <a:pt x="178" y="196"/>
                  </a:cubicBezTo>
                  <a:cubicBezTo>
                    <a:pt x="177" y="196"/>
                    <a:pt x="177" y="196"/>
                    <a:pt x="177" y="195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78" y="199"/>
                    <a:pt x="178" y="202"/>
                    <a:pt x="176" y="205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76" y="208"/>
                    <a:pt x="175" y="210"/>
                    <a:pt x="174" y="212"/>
                  </a:cubicBezTo>
                  <a:close/>
                  <a:moveTo>
                    <a:pt x="13" y="122"/>
                  </a:moveTo>
                  <a:cubicBezTo>
                    <a:pt x="13" y="122"/>
                    <a:pt x="14" y="122"/>
                    <a:pt x="14" y="122"/>
                  </a:cubicBezTo>
                  <a:cubicBezTo>
                    <a:pt x="15" y="120"/>
                    <a:pt x="16" y="118"/>
                    <a:pt x="18" y="117"/>
                  </a:cubicBezTo>
                  <a:cubicBezTo>
                    <a:pt x="18" y="117"/>
                    <a:pt x="18" y="117"/>
                    <a:pt x="18" y="116"/>
                  </a:cubicBezTo>
                  <a:cubicBezTo>
                    <a:pt x="21" y="113"/>
                    <a:pt x="23" y="111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25" y="109"/>
                    <a:pt x="24" y="110"/>
                    <a:pt x="23" y="110"/>
                  </a:cubicBezTo>
                  <a:cubicBezTo>
                    <a:pt x="19" y="113"/>
                    <a:pt x="16" y="116"/>
                    <a:pt x="14" y="120"/>
                  </a:cubicBezTo>
                  <a:cubicBezTo>
                    <a:pt x="14" y="121"/>
                    <a:pt x="13" y="121"/>
                    <a:pt x="13" y="122"/>
                  </a:cubicBezTo>
                  <a:close/>
                  <a:moveTo>
                    <a:pt x="43" y="189"/>
                  </a:moveTo>
                  <a:cubicBezTo>
                    <a:pt x="44" y="190"/>
                    <a:pt x="47" y="192"/>
                    <a:pt x="48" y="192"/>
                  </a:cubicBezTo>
                  <a:cubicBezTo>
                    <a:pt x="49" y="191"/>
                    <a:pt x="49" y="190"/>
                    <a:pt x="49" y="188"/>
                  </a:cubicBezTo>
                  <a:cubicBezTo>
                    <a:pt x="48" y="188"/>
                    <a:pt x="46" y="187"/>
                    <a:pt x="45" y="186"/>
                  </a:cubicBezTo>
                  <a:cubicBezTo>
                    <a:pt x="44" y="187"/>
                    <a:pt x="44" y="188"/>
                    <a:pt x="43" y="189"/>
                  </a:cubicBezTo>
                  <a:close/>
                  <a:moveTo>
                    <a:pt x="52" y="193"/>
                  </a:moveTo>
                  <a:cubicBezTo>
                    <a:pt x="53" y="193"/>
                    <a:pt x="54" y="193"/>
                    <a:pt x="55" y="194"/>
                  </a:cubicBezTo>
                  <a:cubicBezTo>
                    <a:pt x="55" y="194"/>
                    <a:pt x="56" y="193"/>
                    <a:pt x="56" y="193"/>
                  </a:cubicBezTo>
                  <a:cubicBezTo>
                    <a:pt x="56" y="192"/>
                    <a:pt x="57" y="192"/>
                    <a:pt x="57" y="192"/>
                  </a:cubicBezTo>
                  <a:cubicBezTo>
                    <a:pt x="57" y="191"/>
                    <a:pt x="57" y="190"/>
                    <a:pt x="57" y="190"/>
                  </a:cubicBezTo>
                  <a:cubicBezTo>
                    <a:pt x="56" y="190"/>
                    <a:pt x="55" y="190"/>
                    <a:pt x="55" y="190"/>
                  </a:cubicBezTo>
                  <a:cubicBezTo>
                    <a:pt x="54" y="190"/>
                    <a:pt x="53" y="190"/>
                    <a:pt x="52" y="189"/>
                  </a:cubicBezTo>
                  <a:cubicBezTo>
                    <a:pt x="53" y="190"/>
                    <a:pt x="52" y="191"/>
                    <a:pt x="52" y="191"/>
                  </a:cubicBezTo>
                  <a:cubicBezTo>
                    <a:pt x="52" y="192"/>
                    <a:pt x="52" y="192"/>
                    <a:pt x="52" y="193"/>
                  </a:cubicBezTo>
                  <a:close/>
                  <a:moveTo>
                    <a:pt x="34" y="212"/>
                  </a:moveTo>
                  <a:cubicBezTo>
                    <a:pt x="35" y="217"/>
                    <a:pt x="40" y="223"/>
                    <a:pt x="44" y="224"/>
                  </a:cubicBezTo>
                  <a:cubicBezTo>
                    <a:pt x="43" y="224"/>
                    <a:pt x="43" y="224"/>
                    <a:pt x="43" y="224"/>
                  </a:cubicBezTo>
                  <a:cubicBezTo>
                    <a:pt x="41" y="222"/>
                    <a:pt x="39" y="219"/>
                    <a:pt x="37" y="217"/>
                  </a:cubicBezTo>
                  <a:cubicBezTo>
                    <a:pt x="37" y="215"/>
                    <a:pt x="36" y="214"/>
                    <a:pt x="35" y="213"/>
                  </a:cubicBezTo>
                  <a:cubicBezTo>
                    <a:pt x="35" y="212"/>
                    <a:pt x="34" y="212"/>
                    <a:pt x="34" y="212"/>
                  </a:cubicBezTo>
                  <a:close/>
                  <a:moveTo>
                    <a:pt x="46" y="186"/>
                  </a:moveTo>
                  <a:cubicBezTo>
                    <a:pt x="47" y="186"/>
                    <a:pt x="48" y="187"/>
                    <a:pt x="50" y="187"/>
                  </a:cubicBezTo>
                  <a:cubicBezTo>
                    <a:pt x="50" y="186"/>
                    <a:pt x="51" y="184"/>
                    <a:pt x="51" y="183"/>
                  </a:cubicBezTo>
                  <a:cubicBezTo>
                    <a:pt x="50" y="182"/>
                    <a:pt x="49" y="182"/>
                    <a:pt x="48" y="181"/>
                  </a:cubicBezTo>
                  <a:cubicBezTo>
                    <a:pt x="47" y="182"/>
                    <a:pt x="47" y="183"/>
                    <a:pt x="47" y="184"/>
                  </a:cubicBezTo>
                  <a:cubicBezTo>
                    <a:pt x="47" y="185"/>
                    <a:pt x="47" y="185"/>
                    <a:pt x="46" y="186"/>
                  </a:cubicBezTo>
                  <a:close/>
                  <a:moveTo>
                    <a:pt x="80" y="178"/>
                  </a:moveTo>
                  <a:cubicBezTo>
                    <a:pt x="82" y="178"/>
                    <a:pt x="84" y="179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4" y="176"/>
                    <a:pt x="82" y="175"/>
                    <a:pt x="80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78" y="176"/>
                    <a:pt x="78" y="176"/>
                    <a:pt x="77" y="17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7" y="177"/>
                    <a:pt x="78" y="177"/>
                    <a:pt x="78" y="176"/>
                  </a:cubicBezTo>
                  <a:cubicBezTo>
                    <a:pt x="79" y="176"/>
                    <a:pt x="79" y="176"/>
                    <a:pt x="80" y="176"/>
                  </a:cubicBezTo>
                  <a:cubicBezTo>
                    <a:pt x="80" y="176"/>
                    <a:pt x="80" y="177"/>
                    <a:pt x="80" y="177"/>
                  </a:cubicBezTo>
                  <a:cubicBezTo>
                    <a:pt x="80" y="178"/>
                    <a:pt x="80" y="178"/>
                    <a:pt x="80" y="178"/>
                  </a:cubicBezTo>
                  <a:close/>
                  <a:moveTo>
                    <a:pt x="86" y="227"/>
                  </a:moveTo>
                  <a:cubicBezTo>
                    <a:pt x="86" y="227"/>
                    <a:pt x="86" y="227"/>
                    <a:pt x="86" y="227"/>
                  </a:cubicBezTo>
                  <a:cubicBezTo>
                    <a:pt x="79" y="231"/>
                    <a:pt x="72" y="233"/>
                    <a:pt x="63" y="233"/>
                  </a:cubicBezTo>
                  <a:cubicBezTo>
                    <a:pt x="67" y="233"/>
                    <a:pt x="71" y="234"/>
                    <a:pt x="74" y="233"/>
                  </a:cubicBezTo>
                  <a:cubicBezTo>
                    <a:pt x="78" y="232"/>
                    <a:pt x="82" y="230"/>
                    <a:pt x="86" y="227"/>
                  </a:cubicBezTo>
                  <a:cubicBezTo>
                    <a:pt x="86" y="227"/>
                    <a:pt x="86" y="227"/>
                    <a:pt x="86" y="227"/>
                  </a:cubicBezTo>
                  <a:close/>
                  <a:moveTo>
                    <a:pt x="114" y="194"/>
                  </a:moveTo>
                  <a:cubicBezTo>
                    <a:pt x="114" y="194"/>
                    <a:pt x="114" y="193"/>
                    <a:pt x="114" y="193"/>
                  </a:cubicBezTo>
                  <a:cubicBezTo>
                    <a:pt x="113" y="192"/>
                    <a:pt x="111" y="191"/>
                    <a:pt x="110" y="189"/>
                  </a:cubicBezTo>
                  <a:cubicBezTo>
                    <a:pt x="110" y="189"/>
                    <a:pt x="110" y="188"/>
                    <a:pt x="110" y="188"/>
                  </a:cubicBezTo>
                  <a:cubicBezTo>
                    <a:pt x="109" y="188"/>
                    <a:pt x="108" y="188"/>
                    <a:pt x="107" y="188"/>
                  </a:cubicBezTo>
                  <a:cubicBezTo>
                    <a:pt x="108" y="191"/>
                    <a:pt x="110" y="193"/>
                    <a:pt x="112" y="194"/>
                  </a:cubicBezTo>
                  <a:cubicBezTo>
                    <a:pt x="112" y="194"/>
                    <a:pt x="113" y="194"/>
                    <a:pt x="113" y="194"/>
                  </a:cubicBezTo>
                  <a:cubicBezTo>
                    <a:pt x="113" y="194"/>
                    <a:pt x="114" y="194"/>
                    <a:pt x="114" y="194"/>
                  </a:cubicBezTo>
                  <a:close/>
                  <a:moveTo>
                    <a:pt x="111" y="99"/>
                  </a:moveTo>
                  <a:cubicBezTo>
                    <a:pt x="110" y="95"/>
                    <a:pt x="106" y="86"/>
                    <a:pt x="103" y="85"/>
                  </a:cubicBezTo>
                  <a:cubicBezTo>
                    <a:pt x="106" y="88"/>
                    <a:pt x="107" y="92"/>
                    <a:pt x="108" y="96"/>
                  </a:cubicBezTo>
                  <a:cubicBezTo>
                    <a:pt x="109" y="96"/>
                    <a:pt x="109" y="96"/>
                    <a:pt x="109" y="97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10" y="98"/>
                    <a:pt x="110" y="98"/>
                    <a:pt x="111" y="99"/>
                  </a:cubicBezTo>
                  <a:close/>
                  <a:moveTo>
                    <a:pt x="50" y="216"/>
                  </a:moveTo>
                  <a:cubicBezTo>
                    <a:pt x="52" y="217"/>
                    <a:pt x="54" y="218"/>
                    <a:pt x="56" y="219"/>
                  </a:cubicBezTo>
                  <a:cubicBezTo>
                    <a:pt x="56" y="219"/>
                    <a:pt x="56" y="219"/>
                    <a:pt x="56" y="219"/>
                  </a:cubicBezTo>
                  <a:cubicBezTo>
                    <a:pt x="57" y="219"/>
                    <a:pt x="57" y="219"/>
                    <a:pt x="58" y="218"/>
                  </a:cubicBezTo>
                  <a:cubicBezTo>
                    <a:pt x="58" y="218"/>
                    <a:pt x="58" y="218"/>
                    <a:pt x="58" y="217"/>
                  </a:cubicBezTo>
                  <a:cubicBezTo>
                    <a:pt x="56" y="217"/>
                    <a:pt x="55" y="216"/>
                    <a:pt x="54" y="215"/>
                  </a:cubicBez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1" y="216"/>
                    <a:pt x="50" y="216"/>
                  </a:cubicBezTo>
                  <a:close/>
                  <a:moveTo>
                    <a:pt x="77" y="229"/>
                  </a:moveTo>
                  <a:cubicBezTo>
                    <a:pt x="75" y="229"/>
                    <a:pt x="73" y="229"/>
                    <a:pt x="70" y="230"/>
                  </a:cubicBezTo>
                  <a:cubicBezTo>
                    <a:pt x="68" y="230"/>
                    <a:pt x="66" y="230"/>
                    <a:pt x="65" y="230"/>
                  </a:cubicBezTo>
                  <a:cubicBezTo>
                    <a:pt x="62" y="229"/>
                    <a:pt x="60" y="229"/>
                    <a:pt x="58" y="228"/>
                  </a:cubicBezTo>
                  <a:cubicBezTo>
                    <a:pt x="58" y="228"/>
                    <a:pt x="57" y="228"/>
                    <a:pt x="56" y="228"/>
                  </a:cubicBezTo>
                  <a:cubicBezTo>
                    <a:pt x="57" y="228"/>
                    <a:pt x="57" y="229"/>
                    <a:pt x="57" y="229"/>
                  </a:cubicBezTo>
                  <a:cubicBezTo>
                    <a:pt x="57" y="230"/>
                    <a:pt x="58" y="230"/>
                    <a:pt x="58" y="230"/>
                  </a:cubicBezTo>
                  <a:cubicBezTo>
                    <a:pt x="58" y="229"/>
                    <a:pt x="58" y="229"/>
                    <a:pt x="58" y="229"/>
                  </a:cubicBezTo>
                  <a:cubicBezTo>
                    <a:pt x="59" y="229"/>
                    <a:pt x="60" y="229"/>
                    <a:pt x="60" y="230"/>
                  </a:cubicBezTo>
                  <a:cubicBezTo>
                    <a:pt x="61" y="230"/>
                    <a:pt x="61" y="230"/>
                    <a:pt x="62" y="230"/>
                  </a:cubicBezTo>
                  <a:cubicBezTo>
                    <a:pt x="65" y="231"/>
                    <a:pt x="69" y="231"/>
                    <a:pt x="72" y="230"/>
                  </a:cubicBezTo>
                  <a:cubicBezTo>
                    <a:pt x="74" y="230"/>
                    <a:pt x="76" y="229"/>
                    <a:pt x="77" y="229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4" y="106"/>
                  </a:cubicBezTo>
                  <a:cubicBezTo>
                    <a:pt x="63" y="106"/>
                    <a:pt x="63" y="107"/>
                    <a:pt x="64" y="107"/>
                  </a:cubicBezTo>
                  <a:cubicBezTo>
                    <a:pt x="64" y="108"/>
                    <a:pt x="65" y="108"/>
                    <a:pt x="66" y="109"/>
                  </a:cubicBezTo>
                  <a:cubicBezTo>
                    <a:pt x="67" y="109"/>
                    <a:pt x="67" y="109"/>
                    <a:pt x="68" y="109"/>
                  </a:cubicBezTo>
                  <a:cubicBezTo>
                    <a:pt x="69" y="108"/>
                    <a:pt x="69" y="107"/>
                    <a:pt x="68" y="107"/>
                  </a:cubicBezTo>
                  <a:cubicBezTo>
                    <a:pt x="68" y="106"/>
                    <a:pt x="67" y="105"/>
                    <a:pt x="66" y="105"/>
                  </a:cubicBezTo>
                  <a:close/>
                  <a:moveTo>
                    <a:pt x="111" y="102"/>
                  </a:moveTo>
                  <a:cubicBezTo>
                    <a:pt x="111" y="101"/>
                    <a:pt x="111" y="101"/>
                    <a:pt x="111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0" y="99"/>
                    <a:pt x="109" y="99"/>
                    <a:pt x="109" y="99"/>
                  </a:cubicBezTo>
                  <a:cubicBezTo>
                    <a:pt x="109" y="103"/>
                    <a:pt x="109" y="106"/>
                    <a:pt x="108" y="110"/>
                  </a:cubicBezTo>
                  <a:cubicBezTo>
                    <a:pt x="109" y="108"/>
                    <a:pt x="110" y="106"/>
                    <a:pt x="110" y="104"/>
                  </a:cubicBezTo>
                  <a:cubicBezTo>
                    <a:pt x="110" y="104"/>
                    <a:pt x="110" y="104"/>
                    <a:pt x="110" y="104"/>
                  </a:cubicBezTo>
                  <a:cubicBezTo>
                    <a:pt x="109" y="104"/>
                    <a:pt x="109" y="103"/>
                    <a:pt x="109" y="103"/>
                  </a:cubicBezTo>
                  <a:cubicBezTo>
                    <a:pt x="110" y="102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lose/>
                  <a:moveTo>
                    <a:pt x="162" y="158"/>
                  </a:moveTo>
                  <a:cubicBezTo>
                    <a:pt x="164" y="160"/>
                    <a:pt x="166" y="162"/>
                    <a:pt x="169" y="163"/>
                  </a:cubicBezTo>
                  <a:cubicBezTo>
                    <a:pt x="168" y="161"/>
                    <a:pt x="167" y="159"/>
                    <a:pt x="165" y="158"/>
                  </a:cubicBezTo>
                  <a:cubicBezTo>
                    <a:pt x="165" y="158"/>
                    <a:pt x="164" y="157"/>
                    <a:pt x="164" y="157"/>
                  </a:cubicBezTo>
                  <a:cubicBezTo>
                    <a:pt x="164" y="157"/>
                    <a:pt x="164" y="157"/>
                    <a:pt x="163" y="156"/>
                  </a:cubicBezTo>
                  <a:cubicBezTo>
                    <a:pt x="163" y="157"/>
                    <a:pt x="162" y="157"/>
                    <a:pt x="162" y="158"/>
                  </a:cubicBezTo>
                  <a:close/>
                  <a:moveTo>
                    <a:pt x="87" y="222"/>
                  </a:moveTo>
                  <a:cubicBezTo>
                    <a:pt x="92" y="219"/>
                    <a:pt x="95" y="214"/>
                    <a:pt x="97" y="209"/>
                  </a:cubicBezTo>
                  <a:cubicBezTo>
                    <a:pt x="95" y="209"/>
                    <a:pt x="95" y="209"/>
                    <a:pt x="95" y="210"/>
                  </a:cubicBezTo>
                  <a:cubicBezTo>
                    <a:pt x="93" y="214"/>
                    <a:pt x="91" y="218"/>
                    <a:pt x="87" y="222"/>
                  </a:cubicBezTo>
                  <a:cubicBezTo>
                    <a:pt x="87" y="222"/>
                    <a:pt x="87" y="222"/>
                    <a:pt x="87" y="222"/>
                  </a:cubicBezTo>
                  <a:close/>
                  <a:moveTo>
                    <a:pt x="121" y="182"/>
                  </a:moveTo>
                  <a:cubicBezTo>
                    <a:pt x="123" y="185"/>
                    <a:pt x="124" y="187"/>
                    <a:pt x="124" y="190"/>
                  </a:cubicBezTo>
                  <a:cubicBezTo>
                    <a:pt x="125" y="188"/>
                    <a:pt x="124" y="187"/>
                    <a:pt x="126" y="186"/>
                  </a:cubicBezTo>
                  <a:cubicBezTo>
                    <a:pt x="125" y="185"/>
                    <a:pt x="125" y="183"/>
                    <a:pt x="124" y="182"/>
                  </a:cubicBezTo>
                  <a:cubicBezTo>
                    <a:pt x="123" y="182"/>
                    <a:pt x="122" y="182"/>
                    <a:pt x="121" y="182"/>
                  </a:cubicBezTo>
                  <a:close/>
                  <a:moveTo>
                    <a:pt x="85" y="206"/>
                  </a:moveTo>
                  <a:cubicBezTo>
                    <a:pt x="86" y="204"/>
                    <a:pt x="87" y="202"/>
                    <a:pt x="88" y="200"/>
                  </a:cubicBezTo>
                  <a:cubicBezTo>
                    <a:pt x="87" y="200"/>
                    <a:pt x="85" y="200"/>
                    <a:pt x="84" y="200"/>
                  </a:cubicBezTo>
                  <a:cubicBezTo>
                    <a:pt x="84" y="202"/>
                    <a:pt x="84" y="203"/>
                    <a:pt x="85" y="206"/>
                  </a:cubicBezTo>
                  <a:close/>
                  <a:moveTo>
                    <a:pt x="73" y="115"/>
                  </a:moveTo>
                  <a:cubicBezTo>
                    <a:pt x="73" y="115"/>
                    <a:pt x="72" y="115"/>
                    <a:pt x="72" y="115"/>
                  </a:cubicBezTo>
                  <a:cubicBezTo>
                    <a:pt x="70" y="116"/>
                    <a:pt x="67" y="118"/>
                    <a:pt x="64" y="119"/>
                  </a:cubicBezTo>
                  <a:cubicBezTo>
                    <a:pt x="64" y="119"/>
                    <a:pt x="64" y="119"/>
                    <a:pt x="64" y="119"/>
                  </a:cubicBezTo>
                  <a:cubicBezTo>
                    <a:pt x="64" y="119"/>
                    <a:pt x="65" y="120"/>
                    <a:pt x="65" y="119"/>
                  </a:cubicBezTo>
                  <a:cubicBezTo>
                    <a:pt x="66" y="119"/>
                    <a:pt x="67" y="119"/>
                    <a:pt x="68" y="119"/>
                  </a:cubicBezTo>
                  <a:cubicBezTo>
                    <a:pt x="71" y="118"/>
                    <a:pt x="71" y="119"/>
                    <a:pt x="73" y="116"/>
                  </a:cubicBezTo>
                  <a:cubicBezTo>
                    <a:pt x="73" y="116"/>
                    <a:pt x="73" y="115"/>
                    <a:pt x="73" y="115"/>
                  </a:cubicBezTo>
                  <a:close/>
                  <a:moveTo>
                    <a:pt x="21" y="109"/>
                  </a:moveTo>
                  <a:cubicBezTo>
                    <a:pt x="24" y="108"/>
                    <a:pt x="26" y="107"/>
                    <a:pt x="28" y="106"/>
                  </a:cubicBezTo>
                  <a:cubicBezTo>
                    <a:pt x="30" y="106"/>
                    <a:pt x="33" y="106"/>
                    <a:pt x="36" y="106"/>
                  </a:cubicBezTo>
                  <a:cubicBezTo>
                    <a:pt x="32" y="104"/>
                    <a:pt x="24" y="105"/>
                    <a:pt x="21" y="109"/>
                  </a:cubicBezTo>
                  <a:close/>
                  <a:moveTo>
                    <a:pt x="54" y="88"/>
                  </a:moveTo>
                  <a:cubicBezTo>
                    <a:pt x="52" y="90"/>
                    <a:pt x="51" y="91"/>
                    <a:pt x="49" y="92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8" y="95"/>
                    <a:pt x="47" y="97"/>
                    <a:pt x="47" y="100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8" y="98"/>
                    <a:pt x="49" y="96"/>
                    <a:pt x="50" y="94"/>
                  </a:cubicBezTo>
                  <a:cubicBezTo>
                    <a:pt x="51" y="92"/>
                    <a:pt x="52" y="90"/>
                    <a:pt x="54" y="88"/>
                  </a:cubicBezTo>
                  <a:close/>
                  <a:moveTo>
                    <a:pt x="75" y="217"/>
                  </a:moveTo>
                  <a:cubicBezTo>
                    <a:pt x="74" y="216"/>
                    <a:pt x="72" y="216"/>
                    <a:pt x="71" y="216"/>
                  </a:cubicBezTo>
                  <a:cubicBezTo>
                    <a:pt x="71" y="216"/>
                    <a:pt x="70" y="216"/>
                    <a:pt x="70" y="216"/>
                  </a:cubicBezTo>
                  <a:cubicBezTo>
                    <a:pt x="70" y="217"/>
                    <a:pt x="69" y="217"/>
                    <a:pt x="69" y="217"/>
                  </a:cubicBezTo>
                  <a:cubicBezTo>
                    <a:pt x="68" y="218"/>
                    <a:pt x="68" y="218"/>
                    <a:pt x="67" y="218"/>
                  </a:cubicBezTo>
                  <a:cubicBezTo>
                    <a:pt x="69" y="219"/>
                    <a:pt x="71" y="219"/>
                    <a:pt x="72" y="218"/>
                  </a:cubicBezTo>
                  <a:cubicBezTo>
                    <a:pt x="73" y="218"/>
                    <a:pt x="73" y="217"/>
                    <a:pt x="74" y="217"/>
                  </a:cubicBezTo>
                  <a:cubicBezTo>
                    <a:pt x="74" y="218"/>
                    <a:pt x="75" y="217"/>
                    <a:pt x="75" y="217"/>
                  </a:cubicBezTo>
                  <a:close/>
                  <a:moveTo>
                    <a:pt x="19" y="141"/>
                  </a:moveTo>
                  <a:cubicBezTo>
                    <a:pt x="20" y="142"/>
                    <a:pt x="20" y="142"/>
                    <a:pt x="21" y="143"/>
                  </a:cubicBezTo>
                  <a:cubicBezTo>
                    <a:pt x="21" y="143"/>
                    <a:pt x="21" y="143"/>
                    <a:pt x="22" y="143"/>
                  </a:cubicBezTo>
                  <a:cubicBezTo>
                    <a:pt x="23" y="143"/>
                    <a:pt x="24" y="143"/>
                    <a:pt x="25" y="142"/>
                  </a:cubicBezTo>
                  <a:cubicBezTo>
                    <a:pt x="25" y="142"/>
                    <a:pt x="24" y="141"/>
                    <a:pt x="24" y="141"/>
                  </a:cubicBezTo>
                  <a:cubicBezTo>
                    <a:pt x="24" y="140"/>
                    <a:pt x="23" y="140"/>
                    <a:pt x="23" y="140"/>
                  </a:cubicBezTo>
                  <a:cubicBezTo>
                    <a:pt x="22" y="140"/>
                    <a:pt x="20" y="141"/>
                    <a:pt x="19" y="141"/>
                  </a:cubicBezTo>
                  <a:close/>
                  <a:moveTo>
                    <a:pt x="50" y="211"/>
                  </a:moveTo>
                  <a:cubicBezTo>
                    <a:pt x="49" y="211"/>
                    <a:pt x="48" y="212"/>
                    <a:pt x="48" y="212"/>
                  </a:cubicBezTo>
                  <a:cubicBezTo>
                    <a:pt x="48" y="213"/>
                    <a:pt x="48" y="214"/>
                    <a:pt x="48" y="215"/>
                  </a:cubicBezTo>
                  <a:cubicBezTo>
                    <a:pt x="49" y="215"/>
                    <a:pt x="49" y="215"/>
                    <a:pt x="50" y="215"/>
                  </a:cubicBezTo>
                  <a:cubicBezTo>
                    <a:pt x="50" y="215"/>
                    <a:pt x="51" y="215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3"/>
                    <a:pt x="50" y="212"/>
                    <a:pt x="50" y="211"/>
                  </a:cubicBezTo>
                  <a:close/>
                  <a:moveTo>
                    <a:pt x="172" y="84"/>
                  </a:moveTo>
                  <a:cubicBezTo>
                    <a:pt x="172" y="84"/>
                    <a:pt x="172" y="84"/>
                    <a:pt x="172" y="84"/>
                  </a:cubicBezTo>
                  <a:cubicBezTo>
                    <a:pt x="173" y="84"/>
                    <a:pt x="175" y="83"/>
                    <a:pt x="176" y="82"/>
                  </a:cubicBezTo>
                  <a:cubicBezTo>
                    <a:pt x="178" y="81"/>
                    <a:pt x="179" y="80"/>
                    <a:pt x="181" y="79"/>
                  </a:cubicBezTo>
                  <a:cubicBezTo>
                    <a:pt x="181" y="79"/>
                    <a:pt x="181" y="78"/>
                    <a:pt x="181" y="78"/>
                  </a:cubicBezTo>
                  <a:cubicBezTo>
                    <a:pt x="179" y="79"/>
                    <a:pt x="173" y="82"/>
                    <a:pt x="172" y="84"/>
                  </a:cubicBezTo>
                  <a:close/>
                  <a:moveTo>
                    <a:pt x="44" y="203"/>
                  </a:moveTo>
                  <a:cubicBezTo>
                    <a:pt x="43" y="202"/>
                    <a:pt x="42" y="202"/>
                    <a:pt x="40" y="201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3"/>
                    <a:pt x="42" y="205"/>
                    <a:pt x="42" y="206"/>
                  </a:cubicBezTo>
                  <a:cubicBezTo>
                    <a:pt x="42" y="206"/>
                    <a:pt x="43" y="207"/>
                    <a:pt x="43" y="207"/>
                  </a:cubicBezTo>
                  <a:cubicBezTo>
                    <a:pt x="44" y="205"/>
                    <a:pt x="44" y="204"/>
                    <a:pt x="44" y="203"/>
                  </a:cubicBezTo>
                  <a:close/>
                  <a:moveTo>
                    <a:pt x="78" y="175"/>
                  </a:moveTo>
                  <a:cubicBezTo>
                    <a:pt x="78" y="175"/>
                    <a:pt x="78" y="175"/>
                    <a:pt x="77" y="175"/>
                  </a:cubicBezTo>
                  <a:cubicBezTo>
                    <a:pt x="75" y="174"/>
                    <a:pt x="73" y="175"/>
                    <a:pt x="71" y="175"/>
                  </a:cubicBezTo>
                  <a:cubicBezTo>
                    <a:pt x="72" y="176"/>
                    <a:pt x="74" y="177"/>
                    <a:pt x="75" y="177"/>
                  </a:cubicBezTo>
                  <a:cubicBezTo>
                    <a:pt x="75" y="177"/>
                    <a:pt x="76" y="177"/>
                    <a:pt x="76" y="177"/>
                  </a:cubicBezTo>
                  <a:cubicBezTo>
                    <a:pt x="76" y="176"/>
                    <a:pt x="77" y="176"/>
                    <a:pt x="78" y="175"/>
                  </a:cubicBezTo>
                  <a:close/>
                  <a:moveTo>
                    <a:pt x="44" y="218"/>
                  </a:moveTo>
                  <a:cubicBezTo>
                    <a:pt x="46" y="221"/>
                    <a:pt x="50" y="223"/>
                    <a:pt x="54" y="224"/>
                  </a:cubicBezTo>
                  <a:cubicBezTo>
                    <a:pt x="53" y="224"/>
                    <a:pt x="53" y="223"/>
                    <a:pt x="52" y="223"/>
                  </a:cubicBezTo>
                  <a:cubicBezTo>
                    <a:pt x="52" y="222"/>
                    <a:pt x="51" y="222"/>
                    <a:pt x="49" y="221"/>
                  </a:cubicBezTo>
                  <a:cubicBezTo>
                    <a:pt x="48" y="221"/>
                    <a:pt x="47" y="220"/>
                    <a:pt x="47" y="219"/>
                  </a:cubicBezTo>
                  <a:cubicBezTo>
                    <a:pt x="47" y="218"/>
                    <a:pt x="46" y="218"/>
                    <a:pt x="46" y="218"/>
                  </a:cubicBezTo>
                  <a:cubicBezTo>
                    <a:pt x="46" y="217"/>
                    <a:pt x="46" y="217"/>
                    <a:pt x="46" y="217"/>
                  </a:cubicBezTo>
                  <a:cubicBezTo>
                    <a:pt x="45" y="217"/>
                    <a:pt x="44" y="218"/>
                    <a:pt x="44" y="218"/>
                  </a:cubicBezTo>
                  <a:close/>
                  <a:moveTo>
                    <a:pt x="84" y="210"/>
                  </a:moveTo>
                  <a:cubicBezTo>
                    <a:pt x="84" y="210"/>
                    <a:pt x="84" y="211"/>
                    <a:pt x="83" y="211"/>
                  </a:cubicBezTo>
                  <a:cubicBezTo>
                    <a:pt x="83" y="212"/>
                    <a:pt x="83" y="212"/>
                    <a:pt x="83" y="213"/>
                  </a:cubicBezTo>
                  <a:cubicBezTo>
                    <a:pt x="85" y="214"/>
                    <a:pt x="84" y="214"/>
                    <a:pt x="86" y="212"/>
                  </a:cubicBezTo>
                  <a:cubicBezTo>
                    <a:pt x="86" y="212"/>
                    <a:pt x="86" y="212"/>
                    <a:pt x="87" y="211"/>
                  </a:cubicBezTo>
                  <a:cubicBezTo>
                    <a:pt x="87" y="211"/>
                    <a:pt x="87" y="210"/>
                    <a:pt x="88" y="210"/>
                  </a:cubicBezTo>
                  <a:cubicBezTo>
                    <a:pt x="86" y="210"/>
                    <a:pt x="85" y="210"/>
                    <a:pt x="84" y="210"/>
                  </a:cubicBezTo>
                  <a:close/>
                  <a:moveTo>
                    <a:pt x="164" y="210"/>
                  </a:moveTo>
                  <a:cubicBezTo>
                    <a:pt x="164" y="209"/>
                    <a:pt x="164" y="209"/>
                    <a:pt x="164" y="209"/>
                  </a:cubicBezTo>
                  <a:cubicBezTo>
                    <a:pt x="163" y="208"/>
                    <a:pt x="162" y="207"/>
                    <a:pt x="164" y="206"/>
                  </a:cubicBezTo>
                  <a:cubicBezTo>
                    <a:pt x="164" y="205"/>
                    <a:pt x="165" y="205"/>
                    <a:pt x="165" y="204"/>
                  </a:cubicBezTo>
                  <a:cubicBezTo>
                    <a:pt x="166" y="203"/>
                    <a:pt x="166" y="203"/>
                    <a:pt x="165" y="202"/>
                  </a:cubicBezTo>
                  <a:cubicBezTo>
                    <a:pt x="165" y="203"/>
                    <a:pt x="165" y="203"/>
                    <a:pt x="165" y="203"/>
                  </a:cubicBezTo>
                  <a:cubicBezTo>
                    <a:pt x="164" y="204"/>
                    <a:pt x="163" y="205"/>
                    <a:pt x="162" y="205"/>
                  </a:cubicBezTo>
                  <a:cubicBezTo>
                    <a:pt x="162" y="206"/>
                    <a:pt x="162" y="207"/>
                    <a:pt x="161" y="208"/>
                  </a:cubicBezTo>
                  <a:cubicBezTo>
                    <a:pt x="161" y="208"/>
                    <a:pt x="161" y="208"/>
                    <a:pt x="161" y="208"/>
                  </a:cubicBezTo>
                  <a:cubicBezTo>
                    <a:pt x="162" y="209"/>
                    <a:pt x="162" y="209"/>
                    <a:pt x="162" y="210"/>
                  </a:cubicBezTo>
                  <a:cubicBezTo>
                    <a:pt x="163" y="210"/>
                    <a:pt x="163" y="210"/>
                    <a:pt x="164" y="210"/>
                  </a:cubicBezTo>
                  <a:close/>
                  <a:moveTo>
                    <a:pt x="38" y="212"/>
                  </a:moveTo>
                  <a:cubicBezTo>
                    <a:pt x="38" y="212"/>
                    <a:pt x="38" y="212"/>
                    <a:pt x="38" y="212"/>
                  </a:cubicBezTo>
                  <a:cubicBezTo>
                    <a:pt x="38" y="210"/>
                    <a:pt x="38" y="208"/>
                    <a:pt x="37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6" y="205"/>
                    <a:pt x="35" y="205"/>
                  </a:cubicBezTo>
                  <a:cubicBezTo>
                    <a:pt x="35" y="205"/>
                    <a:pt x="35" y="206"/>
                    <a:pt x="35" y="206"/>
                  </a:cubicBezTo>
                  <a:cubicBezTo>
                    <a:pt x="36" y="208"/>
                    <a:pt x="36" y="209"/>
                    <a:pt x="37" y="211"/>
                  </a:cubicBezTo>
                  <a:cubicBezTo>
                    <a:pt x="37" y="212"/>
                    <a:pt x="37" y="212"/>
                    <a:pt x="38" y="212"/>
                  </a:cubicBezTo>
                  <a:close/>
                  <a:moveTo>
                    <a:pt x="16" y="136"/>
                  </a:moveTo>
                  <a:cubicBezTo>
                    <a:pt x="17" y="137"/>
                    <a:pt x="17" y="137"/>
                    <a:pt x="17" y="138"/>
                  </a:cubicBezTo>
                  <a:cubicBezTo>
                    <a:pt x="17" y="138"/>
                    <a:pt x="17" y="138"/>
                    <a:pt x="18" y="138"/>
                  </a:cubicBezTo>
                  <a:cubicBezTo>
                    <a:pt x="19" y="138"/>
                    <a:pt x="21" y="138"/>
                    <a:pt x="22" y="137"/>
                  </a:cubicBezTo>
                  <a:cubicBezTo>
                    <a:pt x="22" y="137"/>
                    <a:pt x="22" y="136"/>
                    <a:pt x="22" y="136"/>
                  </a:cubicBezTo>
                  <a:cubicBezTo>
                    <a:pt x="20" y="136"/>
                    <a:pt x="18" y="136"/>
                    <a:pt x="17" y="136"/>
                  </a:cubicBezTo>
                  <a:cubicBezTo>
                    <a:pt x="17" y="136"/>
                    <a:pt x="17" y="136"/>
                    <a:pt x="16" y="136"/>
                  </a:cubicBezTo>
                  <a:close/>
                  <a:moveTo>
                    <a:pt x="130" y="191"/>
                  </a:moveTo>
                  <a:cubicBezTo>
                    <a:pt x="131" y="191"/>
                    <a:pt x="132" y="191"/>
                    <a:pt x="132" y="192"/>
                  </a:cubicBezTo>
                  <a:cubicBezTo>
                    <a:pt x="132" y="193"/>
                    <a:pt x="132" y="193"/>
                    <a:pt x="132" y="193"/>
                  </a:cubicBezTo>
                  <a:cubicBezTo>
                    <a:pt x="132" y="193"/>
                    <a:pt x="132" y="194"/>
                    <a:pt x="132" y="194"/>
                  </a:cubicBezTo>
                  <a:cubicBezTo>
                    <a:pt x="132" y="194"/>
                    <a:pt x="133" y="194"/>
                    <a:pt x="132" y="193"/>
                  </a:cubicBezTo>
                  <a:cubicBezTo>
                    <a:pt x="132" y="192"/>
                    <a:pt x="132" y="190"/>
                    <a:pt x="132" y="189"/>
                  </a:cubicBezTo>
                  <a:cubicBezTo>
                    <a:pt x="133" y="188"/>
                    <a:pt x="132" y="188"/>
                    <a:pt x="132" y="188"/>
                  </a:cubicBezTo>
                  <a:cubicBezTo>
                    <a:pt x="132" y="188"/>
                    <a:pt x="131" y="187"/>
                    <a:pt x="131" y="187"/>
                  </a:cubicBezTo>
                  <a:cubicBezTo>
                    <a:pt x="131" y="187"/>
                    <a:pt x="131" y="187"/>
                    <a:pt x="130" y="187"/>
                  </a:cubicBezTo>
                  <a:cubicBezTo>
                    <a:pt x="130" y="188"/>
                    <a:pt x="130" y="189"/>
                    <a:pt x="130" y="189"/>
                  </a:cubicBezTo>
                  <a:cubicBezTo>
                    <a:pt x="130" y="190"/>
                    <a:pt x="130" y="190"/>
                    <a:pt x="130" y="191"/>
                  </a:cubicBezTo>
                  <a:close/>
                  <a:moveTo>
                    <a:pt x="161" y="136"/>
                  </a:moveTo>
                  <a:cubicBezTo>
                    <a:pt x="161" y="136"/>
                    <a:pt x="162" y="135"/>
                    <a:pt x="162" y="135"/>
                  </a:cubicBezTo>
                  <a:cubicBezTo>
                    <a:pt x="164" y="135"/>
                    <a:pt x="165" y="134"/>
                    <a:pt x="167" y="134"/>
                  </a:cubicBezTo>
                  <a:cubicBezTo>
                    <a:pt x="169" y="134"/>
                    <a:pt x="171" y="133"/>
                    <a:pt x="173" y="133"/>
                  </a:cubicBezTo>
                  <a:cubicBezTo>
                    <a:pt x="173" y="133"/>
                    <a:pt x="173" y="133"/>
                    <a:pt x="173" y="133"/>
                  </a:cubicBezTo>
                  <a:cubicBezTo>
                    <a:pt x="170" y="132"/>
                    <a:pt x="164" y="133"/>
                    <a:pt x="161" y="136"/>
                  </a:cubicBezTo>
                  <a:close/>
                  <a:moveTo>
                    <a:pt x="118" y="198"/>
                  </a:moveTo>
                  <a:cubicBezTo>
                    <a:pt x="118" y="198"/>
                    <a:pt x="118" y="198"/>
                    <a:pt x="118" y="198"/>
                  </a:cubicBezTo>
                  <a:cubicBezTo>
                    <a:pt x="116" y="198"/>
                    <a:pt x="115" y="197"/>
                    <a:pt x="114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1" y="197"/>
                    <a:pt x="110" y="197"/>
                  </a:cubicBezTo>
                  <a:cubicBezTo>
                    <a:pt x="110" y="197"/>
                    <a:pt x="110" y="197"/>
                    <a:pt x="110" y="198"/>
                  </a:cubicBezTo>
                  <a:cubicBezTo>
                    <a:pt x="113" y="199"/>
                    <a:pt x="115" y="199"/>
                    <a:pt x="118" y="198"/>
                  </a:cubicBezTo>
                  <a:cubicBezTo>
                    <a:pt x="118" y="198"/>
                    <a:pt x="118" y="198"/>
                    <a:pt x="118" y="198"/>
                  </a:cubicBezTo>
                  <a:close/>
                  <a:moveTo>
                    <a:pt x="63" y="111"/>
                  </a:moveTo>
                  <a:cubicBezTo>
                    <a:pt x="62" y="109"/>
                    <a:pt x="61" y="108"/>
                    <a:pt x="61" y="106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8"/>
                    <a:pt x="59" y="109"/>
                    <a:pt x="60" y="110"/>
                  </a:cubicBezTo>
                  <a:cubicBezTo>
                    <a:pt x="61" y="111"/>
                    <a:pt x="60" y="111"/>
                    <a:pt x="62" y="111"/>
                  </a:cubicBezTo>
                  <a:cubicBezTo>
                    <a:pt x="63" y="111"/>
                    <a:pt x="63" y="111"/>
                    <a:pt x="63" y="111"/>
                  </a:cubicBezTo>
                  <a:close/>
                  <a:moveTo>
                    <a:pt x="124" y="201"/>
                  </a:moveTo>
                  <a:cubicBezTo>
                    <a:pt x="122" y="202"/>
                    <a:pt x="119" y="203"/>
                    <a:pt x="117" y="203"/>
                  </a:cubicBezTo>
                  <a:cubicBezTo>
                    <a:pt x="118" y="204"/>
                    <a:pt x="119" y="204"/>
                    <a:pt x="120" y="204"/>
                  </a:cubicBezTo>
                  <a:cubicBezTo>
                    <a:pt x="121" y="204"/>
                    <a:pt x="122" y="204"/>
                    <a:pt x="123" y="204"/>
                  </a:cubicBezTo>
                  <a:cubicBezTo>
                    <a:pt x="124" y="204"/>
                    <a:pt x="124" y="204"/>
                    <a:pt x="124" y="203"/>
                  </a:cubicBezTo>
                  <a:cubicBezTo>
                    <a:pt x="124" y="202"/>
                    <a:pt x="124" y="202"/>
                    <a:pt x="124" y="201"/>
                  </a:cubicBezTo>
                  <a:close/>
                  <a:moveTo>
                    <a:pt x="96" y="186"/>
                  </a:moveTo>
                  <a:cubicBezTo>
                    <a:pt x="95" y="185"/>
                    <a:pt x="95" y="184"/>
                    <a:pt x="94" y="183"/>
                  </a:cubicBezTo>
                  <a:cubicBezTo>
                    <a:pt x="93" y="183"/>
                    <a:pt x="93" y="183"/>
                    <a:pt x="92" y="184"/>
                  </a:cubicBezTo>
                  <a:cubicBezTo>
                    <a:pt x="92" y="184"/>
                    <a:pt x="92" y="185"/>
                    <a:pt x="93" y="185"/>
                  </a:cubicBezTo>
                  <a:cubicBezTo>
                    <a:pt x="93" y="186"/>
                    <a:pt x="93" y="187"/>
                    <a:pt x="93" y="187"/>
                  </a:cubicBezTo>
                  <a:cubicBezTo>
                    <a:pt x="94" y="187"/>
                    <a:pt x="95" y="187"/>
                    <a:pt x="96" y="186"/>
                  </a:cubicBezTo>
                  <a:close/>
                  <a:moveTo>
                    <a:pt x="40" y="166"/>
                  </a:moveTo>
                  <a:cubicBezTo>
                    <a:pt x="41" y="167"/>
                    <a:pt x="45" y="166"/>
                    <a:pt x="47" y="165"/>
                  </a:cubicBezTo>
                  <a:cubicBezTo>
                    <a:pt x="46" y="165"/>
                    <a:pt x="45" y="165"/>
                    <a:pt x="44" y="164"/>
                  </a:cubicBezTo>
                  <a:cubicBezTo>
                    <a:pt x="44" y="164"/>
                    <a:pt x="43" y="164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lose/>
                  <a:moveTo>
                    <a:pt x="134" y="205"/>
                  </a:moveTo>
                  <a:cubicBezTo>
                    <a:pt x="134" y="205"/>
                    <a:pt x="134" y="205"/>
                    <a:pt x="134" y="205"/>
                  </a:cubicBezTo>
                  <a:cubicBezTo>
                    <a:pt x="134" y="205"/>
                    <a:pt x="134" y="205"/>
                    <a:pt x="134" y="205"/>
                  </a:cubicBezTo>
                  <a:cubicBezTo>
                    <a:pt x="134" y="207"/>
                    <a:pt x="135" y="208"/>
                    <a:pt x="135" y="209"/>
                  </a:cubicBezTo>
                  <a:cubicBezTo>
                    <a:pt x="136" y="212"/>
                    <a:pt x="138" y="213"/>
                    <a:pt x="139" y="215"/>
                  </a:cubicBezTo>
                  <a:cubicBezTo>
                    <a:pt x="140" y="215"/>
                    <a:pt x="140" y="215"/>
                    <a:pt x="140" y="215"/>
                  </a:cubicBezTo>
                  <a:cubicBezTo>
                    <a:pt x="139" y="214"/>
                    <a:pt x="138" y="213"/>
                    <a:pt x="137" y="211"/>
                  </a:cubicBezTo>
                  <a:cubicBezTo>
                    <a:pt x="137" y="210"/>
                    <a:pt x="136" y="208"/>
                    <a:pt x="135" y="206"/>
                  </a:cubicBezTo>
                  <a:cubicBezTo>
                    <a:pt x="135" y="206"/>
                    <a:pt x="134" y="205"/>
                    <a:pt x="134" y="205"/>
                  </a:cubicBezTo>
                  <a:close/>
                  <a:moveTo>
                    <a:pt x="145" y="201"/>
                  </a:moveTo>
                  <a:cubicBezTo>
                    <a:pt x="144" y="202"/>
                    <a:pt x="143" y="203"/>
                    <a:pt x="143" y="204"/>
                  </a:cubicBezTo>
                  <a:cubicBezTo>
                    <a:pt x="144" y="204"/>
                    <a:pt x="145" y="205"/>
                    <a:pt x="147" y="205"/>
                  </a:cubicBezTo>
                  <a:cubicBezTo>
                    <a:pt x="147" y="204"/>
                    <a:pt x="146" y="203"/>
                    <a:pt x="146" y="202"/>
                  </a:cubicBezTo>
                  <a:cubicBezTo>
                    <a:pt x="146" y="201"/>
                    <a:pt x="145" y="201"/>
                    <a:pt x="145" y="201"/>
                  </a:cubicBezTo>
                  <a:close/>
                  <a:moveTo>
                    <a:pt x="77" y="187"/>
                  </a:moveTo>
                  <a:cubicBezTo>
                    <a:pt x="76" y="186"/>
                    <a:pt x="75" y="185"/>
                    <a:pt x="75" y="185"/>
                  </a:cubicBezTo>
                  <a:cubicBezTo>
                    <a:pt x="75" y="184"/>
                    <a:pt x="74" y="184"/>
                    <a:pt x="74" y="184"/>
                  </a:cubicBezTo>
                  <a:cubicBezTo>
                    <a:pt x="73" y="186"/>
                    <a:pt x="73" y="187"/>
                    <a:pt x="73" y="189"/>
                  </a:cubicBezTo>
                  <a:cubicBezTo>
                    <a:pt x="74" y="188"/>
                    <a:pt x="75" y="187"/>
                    <a:pt x="77" y="187"/>
                  </a:cubicBezTo>
                  <a:close/>
                  <a:moveTo>
                    <a:pt x="92" y="182"/>
                  </a:moveTo>
                  <a:cubicBezTo>
                    <a:pt x="93" y="181"/>
                    <a:pt x="94" y="181"/>
                    <a:pt x="93" y="179"/>
                  </a:cubicBezTo>
                  <a:cubicBezTo>
                    <a:pt x="93" y="178"/>
                    <a:pt x="93" y="178"/>
                    <a:pt x="93" y="177"/>
                  </a:cubicBezTo>
                  <a:cubicBezTo>
                    <a:pt x="92" y="177"/>
                    <a:pt x="92" y="178"/>
                    <a:pt x="91" y="178"/>
                  </a:cubicBezTo>
                  <a:cubicBezTo>
                    <a:pt x="91" y="179"/>
                    <a:pt x="91" y="181"/>
                    <a:pt x="92" y="182"/>
                  </a:cubicBezTo>
                  <a:close/>
                  <a:moveTo>
                    <a:pt x="52" y="188"/>
                  </a:moveTo>
                  <a:cubicBezTo>
                    <a:pt x="53" y="188"/>
                    <a:pt x="54" y="188"/>
                    <a:pt x="55" y="189"/>
                  </a:cubicBezTo>
                  <a:cubicBezTo>
                    <a:pt x="55" y="189"/>
                    <a:pt x="56" y="189"/>
                    <a:pt x="56" y="188"/>
                  </a:cubicBezTo>
                  <a:cubicBezTo>
                    <a:pt x="56" y="187"/>
                    <a:pt x="55" y="187"/>
                    <a:pt x="55" y="186"/>
                  </a:cubicBezTo>
                  <a:cubicBezTo>
                    <a:pt x="54" y="186"/>
                    <a:pt x="54" y="186"/>
                    <a:pt x="53" y="185"/>
                  </a:cubicBezTo>
                  <a:cubicBezTo>
                    <a:pt x="53" y="186"/>
                    <a:pt x="52" y="186"/>
                    <a:pt x="52" y="188"/>
                  </a:cubicBezTo>
                  <a:close/>
                  <a:moveTo>
                    <a:pt x="176" y="169"/>
                  </a:moveTo>
                  <a:cubicBezTo>
                    <a:pt x="176" y="168"/>
                    <a:pt x="175" y="168"/>
                    <a:pt x="174" y="168"/>
                  </a:cubicBezTo>
                  <a:cubicBezTo>
                    <a:pt x="172" y="169"/>
                    <a:pt x="171" y="169"/>
                    <a:pt x="169" y="168"/>
                  </a:cubicBezTo>
                  <a:cubicBezTo>
                    <a:pt x="168" y="168"/>
                    <a:pt x="167" y="168"/>
                    <a:pt x="165" y="168"/>
                  </a:cubicBezTo>
                  <a:cubicBezTo>
                    <a:pt x="169" y="169"/>
                    <a:pt x="172" y="170"/>
                    <a:pt x="176" y="169"/>
                  </a:cubicBezTo>
                  <a:close/>
                  <a:moveTo>
                    <a:pt x="131" y="182"/>
                  </a:moveTo>
                  <a:cubicBezTo>
                    <a:pt x="131" y="182"/>
                    <a:pt x="131" y="181"/>
                    <a:pt x="131" y="181"/>
                  </a:cubicBezTo>
                  <a:cubicBezTo>
                    <a:pt x="132" y="180"/>
                    <a:pt x="133" y="180"/>
                    <a:pt x="134" y="179"/>
                  </a:cubicBezTo>
                  <a:cubicBezTo>
                    <a:pt x="135" y="179"/>
                    <a:pt x="136" y="178"/>
                    <a:pt x="137" y="178"/>
                  </a:cubicBezTo>
                  <a:cubicBezTo>
                    <a:pt x="137" y="178"/>
                    <a:pt x="137" y="178"/>
                    <a:pt x="138" y="177"/>
                  </a:cubicBezTo>
                  <a:cubicBezTo>
                    <a:pt x="137" y="177"/>
                    <a:pt x="137" y="177"/>
                    <a:pt x="137" y="176"/>
                  </a:cubicBezTo>
                  <a:cubicBezTo>
                    <a:pt x="135" y="178"/>
                    <a:pt x="133" y="179"/>
                    <a:pt x="130" y="180"/>
                  </a:cubicBezTo>
                  <a:cubicBezTo>
                    <a:pt x="131" y="181"/>
                    <a:pt x="131" y="181"/>
                    <a:pt x="131" y="182"/>
                  </a:cubicBezTo>
                  <a:close/>
                  <a:moveTo>
                    <a:pt x="196" y="143"/>
                  </a:moveTo>
                  <a:cubicBezTo>
                    <a:pt x="196" y="144"/>
                    <a:pt x="196" y="145"/>
                    <a:pt x="196" y="145"/>
                  </a:cubicBezTo>
                  <a:cubicBezTo>
                    <a:pt x="196" y="147"/>
                    <a:pt x="196" y="148"/>
                    <a:pt x="196" y="149"/>
                  </a:cubicBezTo>
                  <a:cubicBezTo>
                    <a:pt x="196" y="150"/>
                    <a:pt x="197" y="151"/>
                    <a:pt x="197" y="152"/>
                  </a:cubicBezTo>
                  <a:cubicBezTo>
                    <a:pt x="197" y="152"/>
                    <a:pt x="197" y="152"/>
                    <a:pt x="197" y="151"/>
                  </a:cubicBezTo>
                  <a:cubicBezTo>
                    <a:pt x="197" y="150"/>
                    <a:pt x="197" y="149"/>
                    <a:pt x="197" y="147"/>
                  </a:cubicBezTo>
                  <a:cubicBezTo>
                    <a:pt x="198" y="145"/>
                    <a:pt x="197" y="144"/>
                    <a:pt x="196" y="143"/>
                  </a:cubicBezTo>
                  <a:close/>
                  <a:moveTo>
                    <a:pt x="164" y="81"/>
                  </a:moveTo>
                  <a:cubicBezTo>
                    <a:pt x="165" y="83"/>
                    <a:pt x="166" y="85"/>
                    <a:pt x="166" y="88"/>
                  </a:cubicBezTo>
                  <a:cubicBezTo>
                    <a:pt x="167" y="90"/>
                    <a:pt x="167" y="93"/>
                    <a:pt x="168" y="95"/>
                  </a:cubicBezTo>
                  <a:cubicBezTo>
                    <a:pt x="168" y="94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1"/>
                  </a:cubicBezTo>
                  <a:cubicBezTo>
                    <a:pt x="168" y="91"/>
                    <a:pt x="168" y="90"/>
                    <a:pt x="167" y="90"/>
                  </a:cubicBezTo>
                  <a:cubicBezTo>
                    <a:pt x="167" y="90"/>
                    <a:pt x="167" y="89"/>
                    <a:pt x="167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6" y="85"/>
                    <a:pt x="165" y="83"/>
                    <a:pt x="164" y="81"/>
                  </a:cubicBezTo>
                  <a:close/>
                  <a:moveTo>
                    <a:pt x="105" y="177"/>
                  </a:moveTo>
                  <a:cubicBezTo>
                    <a:pt x="104" y="176"/>
                    <a:pt x="102" y="176"/>
                    <a:pt x="100" y="175"/>
                  </a:cubicBezTo>
                  <a:cubicBezTo>
                    <a:pt x="100" y="176"/>
                    <a:pt x="100" y="177"/>
                    <a:pt x="100" y="177"/>
                  </a:cubicBezTo>
                  <a:cubicBezTo>
                    <a:pt x="101" y="178"/>
                    <a:pt x="103" y="178"/>
                    <a:pt x="105" y="178"/>
                  </a:cubicBezTo>
                  <a:cubicBezTo>
                    <a:pt x="105" y="178"/>
                    <a:pt x="105" y="177"/>
                    <a:pt x="105" y="177"/>
                  </a:cubicBezTo>
                  <a:close/>
                  <a:moveTo>
                    <a:pt x="104" y="209"/>
                  </a:moveTo>
                  <a:cubicBezTo>
                    <a:pt x="104" y="209"/>
                    <a:pt x="104" y="209"/>
                    <a:pt x="104" y="209"/>
                  </a:cubicBezTo>
                  <a:cubicBezTo>
                    <a:pt x="105" y="208"/>
                    <a:pt x="105" y="207"/>
                    <a:pt x="104" y="206"/>
                  </a:cubicBezTo>
                  <a:cubicBezTo>
                    <a:pt x="104" y="206"/>
                    <a:pt x="104" y="205"/>
                    <a:pt x="104" y="205"/>
                  </a:cubicBezTo>
                  <a:cubicBezTo>
                    <a:pt x="104" y="204"/>
                    <a:pt x="104" y="204"/>
                    <a:pt x="104" y="204"/>
                  </a:cubicBezTo>
                  <a:cubicBezTo>
                    <a:pt x="103" y="203"/>
                    <a:pt x="103" y="203"/>
                    <a:pt x="103" y="203"/>
                  </a:cubicBezTo>
                  <a:cubicBezTo>
                    <a:pt x="103" y="204"/>
                    <a:pt x="102" y="206"/>
                    <a:pt x="102" y="208"/>
                  </a:cubicBezTo>
                  <a:cubicBezTo>
                    <a:pt x="103" y="208"/>
                    <a:pt x="104" y="208"/>
                    <a:pt x="104" y="209"/>
                  </a:cubicBezTo>
                  <a:close/>
                  <a:moveTo>
                    <a:pt x="47" y="225"/>
                  </a:moveTo>
                  <a:cubicBezTo>
                    <a:pt x="49" y="226"/>
                    <a:pt x="51" y="228"/>
                    <a:pt x="53" y="229"/>
                  </a:cubicBezTo>
                  <a:cubicBezTo>
                    <a:pt x="54" y="228"/>
                    <a:pt x="54" y="228"/>
                    <a:pt x="55" y="227"/>
                  </a:cubicBezTo>
                  <a:cubicBezTo>
                    <a:pt x="52" y="227"/>
                    <a:pt x="49" y="226"/>
                    <a:pt x="47" y="225"/>
                  </a:cubicBezTo>
                  <a:close/>
                  <a:moveTo>
                    <a:pt x="38" y="193"/>
                  </a:moveTo>
                  <a:cubicBezTo>
                    <a:pt x="38" y="193"/>
                    <a:pt x="38" y="192"/>
                    <a:pt x="38" y="192"/>
                  </a:cubicBezTo>
                  <a:cubicBezTo>
                    <a:pt x="38" y="191"/>
                    <a:pt x="38" y="190"/>
                    <a:pt x="38" y="188"/>
                  </a:cubicBezTo>
                  <a:cubicBezTo>
                    <a:pt x="39" y="187"/>
                    <a:pt x="39" y="187"/>
                    <a:pt x="38" y="187"/>
                  </a:cubicBezTo>
                  <a:cubicBezTo>
                    <a:pt x="37" y="188"/>
                    <a:pt x="36" y="191"/>
                    <a:pt x="36" y="192"/>
                  </a:cubicBezTo>
                  <a:cubicBezTo>
                    <a:pt x="37" y="192"/>
                    <a:pt x="37" y="193"/>
                    <a:pt x="38" y="193"/>
                  </a:cubicBezTo>
                  <a:close/>
                  <a:moveTo>
                    <a:pt x="93" y="201"/>
                  </a:moveTo>
                  <a:cubicBezTo>
                    <a:pt x="92" y="203"/>
                    <a:pt x="92" y="205"/>
                    <a:pt x="91" y="208"/>
                  </a:cubicBezTo>
                  <a:cubicBezTo>
                    <a:pt x="92" y="206"/>
                    <a:pt x="94" y="202"/>
                    <a:pt x="94" y="201"/>
                  </a:cubicBezTo>
                  <a:cubicBezTo>
                    <a:pt x="94" y="201"/>
                    <a:pt x="94" y="201"/>
                    <a:pt x="93" y="201"/>
                  </a:cubicBezTo>
                  <a:cubicBezTo>
                    <a:pt x="93" y="201"/>
                    <a:pt x="93" y="201"/>
                    <a:pt x="93" y="201"/>
                  </a:cubicBezTo>
                  <a:close/>
                  <a:moveTo>
                    <a:pt x="137" y="241"/>
                  </a:moveTo>
                  <a:cubicBezTo>
                    <a:pt x="136" y="235"/>
                    <a:pt x="136" y="230"/>
                    <a:pt x="134" y="224"/>
                  </a:cubicBezTo>
                  <a:cubicBezTo>
                    <a:pt x="135" y="230"/>
                    <a:pt x="136" y="235"/>
                    <a:pt x="137" y="241"/>
                  </a:cubicBezTo>
                  <a:close/>
                  <a:moveTo>
                    <a:pt x="61" y="112"/>
                  </a:moveTo>
                  <a:cubicBezTo>
                    <a:pt x="62" y="113"/>
                    <a:pt x="63" y="114"/>
                    <a:pt x="65" y="114"/>
                  </a:cubicBezTo>
                  <a:cubicBezTo>
                    <a:pt x="66" y="114"/>
                    <a:pt x="66" y="114"/>
                    <a:pt x="67" y="113"/>
                  </a:cubicBezTo>
                  <a:cubicBezTo>
                    <a:pt x="66" y="113"/>
                    <a:pt x="65" y="112"/>
                    <a:pt x="64" y="111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2" y="111"/>
                    <a:pt x="62" y="112"/>
                    <a:pt x="61" y="112"/>
                  </a:cubicBezTo>
                  <a:close/>
                  <a:moveTo>
                    <a:pt x="112" y="189"/>
                  </a:moveTo>
                  <a:cubicBezTo>
                    <a:pt x="113" y="190"/>
                    <a:pt x="115" y="192"/>
                    <a:pt x="116" y="192"/>
                  </a:cubicBezTo>
                  <a:cubicBezTo>
                    <a:pt x="116" y="192"/>
                    <a:pt x="117" y="192"/>
                    <a:pt x="117" y="192"/>
                  </a:cubicBezTo>
                  <a:cubicBezTo>
                    <a:pt x="117" y="191"/>
                    <a:pt x="116" y="191"/>
                    <a:pt x="116" y="190"/>
                  </a:cubicBezTo>
                  <a:cubicBezTo>
                    <a:pt x="115" y="190"/>
                    <a:pt x="115" y="189"/>
                    <a:pt x="115" y="189"/>
                  </a:cubicBezTo>
                  <a:cubicBezTo>
                    <a:pt x="114" y="189"/>
                    <a:pt x="113" y="189"/>
                    <a:pt x="112" y="189"/>
                  </a:cubicBezTo>
                  <a:close/>
                  <a:moveTo>
                    <a:pt x="56" y="147"/>
                  </a:moveTo>
                  <a:cubicBezTo>
                    <a:pt x="55" y="148"/>
                    <a:pt x="56" y="151"/>
                    <a:pt x="57" y="153"/>
                  </a:cubicBezTo>
                  <a:cubicBezTo>
                    <a:pt x="58" y="150"/>
                    <a:pt x="57" y="148"/>
                    <a:pt x="56" y="147"/>
                  </a:cubicBezTo>
                  <a:close/>
                  <a:moveTo>
                    <a:pt x="132" y="182"/>
                  </a:moveTo>
                  <a:cubicBezTo>
                    <a:pt x="130" y="184"/>
                    <a:pt x="131" y="186"/>
                    <a:pt x="133" y="187"/>
                  </a:cubicBezTo>
                  <a:cubicBezTo>
                    <a:pt x="133" y="186"/>
                    <a:pt x="133" y="185"/>
                    <a:pt x="134" y="185"/>
                  </a:cubicBezTo>
                  <a:cubicBezTo>
                    <a:pt x="134" y="184"/>
                    <a:pt x="134" y="184"/>
                    <a:pt x="133" y="184"/>
                  </a:cubicBezTo>
                  <a:cubicBezTo>
                    <a:pt x="133" y="183"/>
                    <a:pt x="133" y="183"/>
                    <a:pt x="132" y="182"/>
                  </a:cubicBezTo>
                  <a:close/>
                  <a:moveTo>
                    <a:pt x="55" y="196"/>
                  </a:moveTo>
                  <a:cubicBezTo>
                    <a:pt x="55" y="196"/>
                    <a:pt x="55" y="197"/>
                    <a:pt x="55" y="197"/>
                  </a:cubicBezTo>
                  <a:cubicBezTo>
                    <a:pt x="55" y="197"/>
                    <a:pt x="55" y="198"/>
                    <a:pt x="55" y="198"/>
                  </a:cubicBezTo>
                  <a:cubicBezTo>
                    <a:pt x="54" y="199"/>
                    <a:pt x="54" y="200"/>
                    <a:pt x="54" y="201"/>
                  </a:cubicBezTo>
                  <a:cubicBezTo>
                    <a:pt x="54" y="201"/>
                    <a:pt x="54" y="202"/>
                    <a:pt x="55" y="202"/>
                  </a:cubicBezTo>
                  <a:cubicBezTo>
                    <a:pt x="56" y="201"/>
                    <a:pt x="56" y="201"/>
                    <a:pt x="55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4" y="199"/>
                    <a:pt x="55" y="198"/>
                    <a:pt x="56" y="198"/>
                  </a:cubicBezTo>
                  <a:cubicBezTo>
                    <a:pt x="56" y="198"/>
                    <a:pt x="56" y="198"/>
                    <a:pt x="57" y="198"/>
                  </a:cubicBezTo>
                  <a:cubicBezTo>
                    <a:pt x="57" y="197"/>
                    <a:pt x="57" y="196"/>
                    <a:pt x="57" y="195"/>
                  </a:cubicBezTo>
                  <a:cubicBezTo>
                    <a:pt x="57" y="196"/>
                    <a:pt x="56" y="196"/>
                    <a:pt x="55" y="196"/>
                  </a:cubicBezTo>
                  <a:close/>
                  <a:moveTo>
                    <a:pt x="45" y="177"/>
                  </a:moveTo>
                  <a:cubicBezTo>
                    <a:pt x="47" y="174"/>
                    <a:pt x="50" y="172"/>
                    <a:pt x="52" y="170"/>
                  </a:cubicBezTo>
                  <a:cubicBezTo>
                    <a:pt x="52" y="170"/>
                    <a:pt x="52" y="170"/>
                    <a:pt x="51" y="171"/>
                  </a:cubicBezTo>
                  <a:cubicBezTo>
                    <a:pt x="51" y="171"/>
                    <a:pt x="50" y="171"/>
                    <a:pt x="50" y="172"/>
                  </a:cubicBezTo>
                  <a:cubicBezTo>
                    <a:pt x="49" y="172"/>
                    <a:pt x="48" y="173"/>
                    <a:pt x="47" y="174"/>
                  </a:cubicBezTo>
                  <a:cubicBezTo>
                    <a:pt x="46" y="174"/>
                    <a:pt x="46" y="175"/>
                    <a:pt x="45" y="176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76"/>
                    <a:pt x="45" y="177"/>
                    <a:pt x="45" y="177"/>
                  </a:cubicBezTo>
                  <a:close/>
                  <a:moveTo>
                    <a:pt x="24" y="131"/>
                  </a:moveTo>
                  <a:cubicBezTo>
                    <a:pt x="25" y="129"/>
                    <a:pt x="25" y="128"/>
                    <a:pt x="26" y="126"/>
                  </a:cubicBezTo>
                  <a:cubicBezTo>
                    <a:pt x="25" y="127"/>
                    <a:pt x="25" y="127"/>
                    <a:pt x="24" y="127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8"/>
                    <a:pt x="23" y="129"/>
                    <a:pt x="23" y="131"/>
                  </a:cubicBezTo>
                  <a:cubicBezTo>
                    <a:pt x="23" y="131"/>
                    <a:pt x="24" y="131"/>
                    <a:pt x="24" y="131"/>
                  </a:cubicBezTo>
                  <a:close/>
                  <a:moveTo>
                    <a:pt x="173" y="186"/>
                  </a:moveTo>
                  <a:cubicBezTo>
                    <a:pt x="173" y="188"/>
                    <a:pt x="174" y="189"/>
                    <a:pt x="175" y="191"/>
                  </a:cubicBezTo>
                  <a:cubicBezTo>
                    <a:pt x="175" y="192"/>
                    <a:pt x="176" y="193"/>
                    <a:pt x="177" y="194"/>
                  </a:cubicBezTo>
                  <a:cubicBezTo>
                    <a:pt x="177" y="193"/>
                    <a:pt x="177" y="193"/>
                    <a:pt x="177" y="192"/>
                  </a:cubicBezTo>
                  <a:cubicBezTo>
                    <a:pt x="176" y="190"/>
                    <a:pt x="174" y="188"/>
                    <a:pt x="173" y="186"/>
                  </a:cubicBezTo>
                  <a:close/>
                  <a:moveTo>
                    <a:pt x="81" y="213"/>
                  </a:moveTo>
                  <a:cubicBezTo>
                    <a:pt x="79" y="213"/>
                    <a:pt x="77" y="214"/>
                    <a:pt x="75" y="215"/>
                  </a:cubicBezTo>
                  <a:cubicBezTo>
                    <a:pt x="76" y="215"/>
                    <a:pt x="77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ubicBezTo>
                    <a:pt x="80" y="214"/>
                    <a:pt x="80" y="213"/>
                    <a:pt x="81" y="213"/>
                  </a:cubicBezTo>
                  <a:close/>
                  <a:moveTo>
                    <a:pt x="160" y="151"/>
                  </a:moveTo>
                  <a:cubicBezTo>
                    <a:pt x="159" y="153"/>
                    <a:pt x="160" y="155"/>
                    <a:pt x="161" y="157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62" y="154"/>
                    <a:pt x="161" y="152"/>
                    <a:pt x="160" y="151"/>
                  </a:cubicBezTo>
                  <a:close/>
                  <a:moveTo>
                    <a:pt x="157" y="131"/>
                  </a:moveTo>
                  <a:cubicBezTo>
                    <a:pt x="159" y="131"/>
                    <a:pt x="160" y="130"/>
                    <a:pt x="162" y="129"/>
                  </a:cubicBezTo>
                  <a:cubicBezTo>
                    <a:pt x="161" y="129"/>
                    <a:pt x="160" y="129"/>
                    <a:pt x="159" y="128"/>
                  </a:cubicBezTo>
                  <a:cubicBezTo>
                    <a:pt x="158" y="128"/>
                    <a:pt x="158" y="128"/>
                    <a:pt x="158" y="129"/>
                  </a:cubicBezTo>
                  <a:cubicBezTo>
                    <a:pt x="158" y="129"/>
                    <a:pt x="158" y="130"/>
                    <a:pt x="157" y="131"/>
                  </a:cubicBezTo>
                  <a:close/>
                  <a:moveTo>
                    <a:pt x="107" y="192"/>
                  </a:moveTo>
                  <a:cubicBezTo>
                    <a:pt x="107" y="192"/>
                    <a:pt x="107" y="191"/>
                    <a:pt x="106" y="191"/>
                  </a:cubicBezTo>
                  <a:cubicBezTo>
                    <a:pt x="106" y="190"/>
                    <a:pt x="106" y="189"/>
                    <a:pt x="105" y="189"/>
                  </a:cubicBezTo>
                  <a:cubicBezTo>
                    <a:pt x="105" y="190"/>
                    <a:pt x="105" y="191"/>
                    <a:pt x="105" y="192"/>
                  </a:cubicBezTo>
                  <a:cubicBezTo>
                    <a:pt x="105" y="192"/>
                    <a:pt x="105" y="193"/>
                    <a:pt x="105" y="193"/>
                  </a:cubicBezTo>
                  <a:cubicBezTo>
                    <a:pt x="106" y="193"/>
                    <a:pt x="106" y="194"/>
                    <a:pt x="107" y="193"/>
                  </a:cubicBezTo>
                  <a:cubicBezTo>
                    <a:pt x="107" y="193"/>
                    <a:pt x="107" y="193"/>
                    <a:pt x="107" y="192"/>
                  </a:cubicBezTo>
                  <a:close/>
                  <a:moveTo>
                    <a:pt x="177" y="74"/>
                  </a:moveTo>
                  <a:cubicBezTo>
                    <a:pt x="177" y="74"/>
                    <a:pt x="177" y="74"/>
                    <a:pt x="177" y="74"/>
                  </a:cubicBezTo>
                  <a:cubicBezTo>
                    <a:pt x="181" y="72"/>
                    <a:pt x="185" y="69"/>
                    <a:pt x="189" y="66"/>
                  </a:cubicBezTo>
                  <a:cubicBezTo>
                    <a:pt x="189" y="66"/>
                    <a:pt x="189" y="66"/>
                    <a:pt x="189" y="65"/>
                  </a:cubicBezTo>
                  <a:cubicBezTo>
                    <a:pt x="185" y="68"/>
                    <a:pt x="181" y="71"/>
                    <a:pt x="177" y="74"/>
                  </a:cubicBezTo>
                  <a:close/>
                  <a:moveTo>
                    <a:pt x="46" y="207"/>
                  </a:moveTo>
                  <a:cubicBezTo>
                    <a:pt x="46" y="206"/>
                    <a:pt x="47" y="206"/>
                    <a:pt x="48" y="206"/>
                  </a:cubicBezTo>
                  <a:cubicBezTo>
                    <a:pt x="48" y="205"/>
                    <a:pt x="48" y="204"/>
                    <a:pt x="48" y="204"/>
                  </a:cubicBezTo>
                  <a:cubicBezTo>
                    <a:pt x="47" y="203"/>
                    <a:pt x="47" y="203"/>
                    <a:pt x="46" y="203"/>
                  </a:cubicBezTo>
                  <a:cubicBezTo>
                    <a:pt x="46" y="204"/>
                    <a:pt x="45" y="206"/>
                    <a:pt x="45" y="207"/>
                  </a:cubicBezTo>
                  <a:cubicBezTo>
                    <a:pt x="45" y="207"/>
                    <a:pt x="45" y="207"/>
                    <a:pt x="46" y="207"/>
                  </a:cubicBezTo>
                  <a:close/>
                  <a:moveTo>
                    <a:pt x="113" y="176"/>
                  </a:moveTo>
                  <a:cubicBezTo>
                    <a:pt x="113" y="176"/>
                    <a:pt x="113" y="175"/>
                    <a:pt x="113" y="175"/>
                  </a:cubicBezTo>
                  <a:cubicBezTo>
                    <a:pt x="112" y="175"/>
                    <a:pt x="111" y="175"/>
                    <a:pt x="109" y="175"/>
                  </a:cubicBezTo>
                  <a:cubicBezTo>
                    <a:pt x="109" y="176"/>
                    <a:pt x="109" y="176"/>
                    <a:pt x="109" y="176"/>
                  </a:cubicBezTo>
                  <a:cubicBezTo>
                    <a:pt x="110" y="177"/>
                    <a:pt x="112" y="177"/>
                    <a:pt x="113" y="176"/>
                  </a:cubicBezTo>
                  <a:close/>
                  <a:moveTo>
                    <a:pt x="128" y="208"/>
                  </a:moveTo>
                  <a:cubicBezTo>
                    <a:pt x="129" y="210"/>
                    <a:pt x="130" y="212"/>
                    <a:pt x="132" y="213"/>
                  </a:cubicBezTo>
                  <a:cubicBezTo>
                    <a:pt x="132" y="212"/>
                    <a:pt x="131" y="212"/>
                    <a:pt x="131" y="211"/>
                  </a:cubicBezTo>
                  <a:cubicBezTo>
                    <a:pt x="130" y="211"/>
                    <a:pt x="130" y="210"/>
                    <a:pt x="130" y="209"/>
                  </a:cubicBezTo>
                  <a:cubicBezTo>
                    <a:pt x="129" y="209"/>
                    <a:pt x="129" y="208"/>
                    <a:pt x="129" y="207"/>
                  </a:cubicBezTo>
                  <a:cubicBezTo>
                    <a:pt x="128" y="208"/>
                    <a:pt x="128" y="208"/>
                    <a:pt x="128" y="208"/>
                  </a:cubicBezTo>
                  <a:close/>
                  <a:moveTo>
                    <a:pt x="51" y="181"/>
                  </a:moveTo>
                  <a:cubicBezTo>
                    <a:pt x="52" y="180"/>
                    <a:pt x="52" y="178"/>
                    <a:pt x="53" y="176"/>
                  </a:cubicBezTo>
                  <a:cubicBezTo>
                    <a:pt x="51" y="177"/>
                    <a:pt x="50" y="179"/>
                    <a:pt x="49" y="180"/>
                  </a:cubicBezTo>
                  <a:cubicBezTo>
                    <a:pt x="50" y="181"/>
                    <a:pt x="50" y="181"/>
                    <a:pt x="51" y="181"/>
                  </a:cubicBezTo>
                  <a:close/>
                  <a:moveTo>
                    <a:pt x="120" y="206"/>
                  </a:moveTo>
                  <a:cubicBezTo>
                    <a:pt x="120" y="206"/>
                    <a:pt x="120" y="206"/>
                    <a:pt x="120" y="206"/>
                  </a:cubicBezTo>
                  <a:cubicBezTo>
                    <a:pt x="117" y="205"/>
                    <a:pt x="114" y="204"/>
                    <a:pt x="112" y="203"/>
                  </a:cubicBezTo>
                  <a:cubicBezTo>
                    <a:pt x="112" y="204"/>
                    <a:pt x="113" y="205"/>
                    <a:pt x="114" y="205"/>
                  </a:cubicBezTo>
                  <a:cubicBezTo>
                    <a:pt x="115" y="206"/>
                    <a:pt x="117" y="206"/>
                    <a:pt x="119" y="206"/>
                  </a:cubicBezTo>
                  <a:cubicBezTo>
                    <a:pt x="119" y="206"/>
                    <a:pt x="119" y="206"/>
                    <a:pt x="120" y="206"/>
                  </a:cubicBezTo>
                  <a:close/>
                  <a:moveTo>
                    <a:pt x="111" y="112"/>
                  </a:moveTo>
                  <a:cubicBezTo>
                    <a:pt x="113" y="112"/>
                    <a:pt x="114" y="111"/>
                    <a:pt x="116" y="110"/>
                  </a:cubicBezTo>
                  <a:cubicBezTo>
                    <a:pt x="115" y="110"/>
                    <a:pt x="113" y="110"/>
                    <a:pt x="112" y="109"/>
                  </a:cubicBezTo>
                  <a:cubicBezTo>
                    <a:pt x="112" y="110"/>
                    <a:pt x="112" y="111"/>
                    <a:pt x="111" y="112"/>
                  </a:cubicBezTo>
                  <a:close/>
                  <a:moveTo>
                    <a:pt x="54" y="182"/>
                  </a:moveTo>
                  <a:cubicBezTo>
                    <a:pt x="55" y="181"/>
                    <a:pt x="56" y="180"/>
                    <a:pt x="57" y="179"/>
                  </a:cubicBezTo>
                  <a:cubicBezTo>
                    <a:pt x="57" y="179"/>
                    <a:pt x="58" y="179"/>
                    <a:pt x="58" y="178"/>
                  </a:cubicBezTo>
                  <a:cubicBezTo>
                    <a:pt x="58" y="177"/>
                    <a:pt x="58" y="177"/>
                    <a:pt x="59" y="176"/>
                  </a:cubicBezTo>
                  <a:cubicBezTo>
                    <a:pt x="56" y="178"/>
                    <a:pt x="55" y="179"/>
                    <a:pt x="54" y="182"/>
                  </a:cubicBezTo>
                  <a:close/>
                  <a:moveTo>
                    <a:pt x="103" y="187"/>
                  </a:moveTo>
                  <a:cubicBezTo>
                    <a:pt x="102" y="187"/>
                    <a:pt x="102" y="187"/>
                    <a:pt x="101" y="187"/>
                  </a:cubicBezTo>
                  <a:cubicBezTo>
                    <a:pt x="101" y="188"/>
                    <a:pt x="102" y="190"/>
                    <a:pt x="103" y="191"/>
                  </a:cubicBezTo>
                  <a:cubicBezTo>
                    <a:pt x="103" y="190"/>
                    <a:pt x="103" y="189"/>
                    <a:pt x="103" y="187"/>
                  </a:cubicBezTo>
                  <a:close/>
                  <a:moveTo>
                    <a:pt x="115" y="100"/>
                  </a:moveTo>
                  <a:cubicBezTo>
                    <a:pt x="114" y="100"/>
                    <a:pt x="114" y="100"/>
                    <a:pt x="113" y="100"/>
                  </a:cubicBezTo>
                  <a:cubicBezTo>
                    <a:pt x="113" y="102"/>
                    <a:pt x="113" y="103"/>
                    <a:pt x="113" y="104"/>
                  </a:cubicBezTo>
                  <a:cubicBezTo>
                    <a:pt x="113" y="105"/>
                    <a:pt x="114" y="104"/>
                    <a:pt x="114" y="104"/>
                  </a:cubicBezTo>
                  <a:cubicBezTo>
                    <a:pt x="114" y="103"/>
                    <a:pt x="114" y="102"/>
                    <a:pt x="115" y="101"/>
                  </a:cubicBezTo>
                  <a:cubicBezTo>
                    <a:pt x="115" y="101"/>
                    <a:pt x="115" y="101"/>
                    <a:pt x="115" y="100"/>
                  </a:cubicBezTo>
                  <a:close/>
                  <a:moveTo>
                    <a:pt x="57" y="170"/>
                  </a:moveTo>
                  <a:cubicBezTo>
                    <a:pt x="57" y="170"/>
                    <a:pt x="57" y="170"/>
                    <a:pt x="57" y="170"/>
                  </a:cubicBezTo>
                  <a:cubicBezTo>
                    <a:pt x="55" y="172"/>
                    <a:pt x="53" y="174"/>
                    <a:pt x="51" y="175"/>
                  </a:cubicBezTo>
                  <a:cubicBezTo>
                    <a:pt x="50" y="177"/>
                    <a:pt x="49" y="178"/>
                    <a:pt x="48" y="179"/>
                  </a:cubicBezTo>
                  <a:cubicBezTo>
                    <a:pt x="48" y="179"/>
                    <a:pt x="48" y="179"/>
                    <a:pt x="48" y="179"/>
                  </a:cubicBezTo>
                  <a:cubicBezTo>
                    <a:pt x="48" y="179"/>
                    <a:pt x="48" y="179"/>
                    <a:pt x="48" y="179"/>
                  </a:cubicBezTo>
                  <a:cubicBezTo>
                    <a:pt x="48" y="179"/>
                    <a:pt x="48" y="179"/>
                    <a:pt x="49" y="179"/>
                  </a:cubicBezTo>
                  <a:cubicBezTo>
                    <a:pt x="50" y="177"/>
                    <a:pt x="51" y="176"/>
                    <a:pt x="53" y="175"/>
                  </a:cubicBezTo>
                  <a:cubicBezTo>
                    <a:pt x="54" y="174"/>
                    <a:pt x="54" y="174"/>
                    <a:pt x="54" y="174"/>
                  </a:cubicBezTo>
                  <a:cubicBezTo>
                    <a:pt x="55" y="172"/>
                    <a:pt x="55" y="171"/>
                    <a:pt x="56" y="170"/>
                  </a:cubicBezTo>
                  <a:cubicBezTo>
                    <a:pt x="57" y="170"/>
                    <a:pt x="57" y="170"/>
                    <a:pt x="57" y="170"/>
                  </a:cubicBezTo>
                  <a:close/>
                  <a:moveTo>
                    <a:pt x="38" y="157"/>
                  </a:moveTo>
                  <a:cubicBezTo>
                    <a:pt x="39" y="159"/>
                    <a:pt x="41" y="160"/>
                    <a:pt x="42" y="162"/>
                  </a:cubicBezTo>
                  <a:cubicBezTo>
                    <a:pt x="42" y="162"/>
                    <a:pt x="43" y="162"/>
                    <a:pt x="43" y="162"/>
                  </a:cubicBezTo>
                  <a:cubicBezTo>
                    <a:pt x="43" y="161"/>
                    <a:pt x="44" y="161"/>
                    <a:pt x="44" y="161"/>
                  </a:cubicBezTo>
                  <a:cubicBezTo>
                    <a:pt x="42" y="160"/>
                    <a:pt x="40" y="159"/>
                    <a:pt x="38" y="157"/>
                  </a:cubicBezTo>
                  <a:close/>
                  <a:moveTo>
                    <a:pt x="82" y="216"/>
                  </a:moveTo>
                  <a:cubicBezTo>
                    <a:pt x="80" y="216"/>
                    <a:pt x="80" y="216"/>
                    <a:pt x="79" y="218"/>
                  </a:cubicBezTo>
                  <a:cubicBezTo>
                    <a:pt x="79" y="218"/>
                    <a:pt x="78" y="218"/>
                    <a:pt x="78" y="218"/>
                  </a:cubicBezTo>
                  <a:cubicBezTo>
                    <a:pt x="77" y="219"/>
                    <a:pt x="77" y="219"/>
                    <a:pt x="77" y="220"/>
                  </a:cubicBezTo>
                  <a:cubicBezTo>
                    <a:pt x="79" y="219"/>
                    <a:pt x="81" y="218"/>
                    <a:pt x="82" y="216"/>
                  </a:cubicBezTo>
                  <a:close/>
                  <a:moveTo>
                    <a:pt x="89" y="203"/>
                  </a:moveTo>
                  <a:cubicBezTo>
                    <a:pt x="88" y="204"/>
                    <a:pt x="87" y="206"/>
                    <a:pt x="86" y="207"/>
                  </a:cubicBezTo>
                  <a:cubicBezTo>
                    <a:pt x="87" y="207"/>
                    <a:pt x="87" y="207"/>
                    <a:pt x="88" y="207"/>
                  </a:cubicBezTo>
                  <a:cubicBezTo>
                    <a:pt x="88" y="207"/>
                    <a:pt x="88" y="207"/>
                    <a:pt x="89" y="207"/>
                  </a:cubicBezTo>
                  <a:cubicBezTo>
                    <a:pt x="89" y="206"/>
                    <a:pt x="90" y="204"/>
                    <a:pt x="89" y="203"/>
                  </a:cubicBezTo>
                  <a:close/>
                  <a:moveTo>
                    <a:pt x="143" y="181"/>
                  </a:moveTo>
                  <a:cubicBezTo>
                    <a:pt x="142" y="180"/>
                    <a:pt x="141" y="179"/>
                    <a:pt x="140" y="177"/>
                  </a:cubicBezTo>
                  <a:cubicBezTo>
                    <a:pt x="140" y="178"/>
                    <a:pt x="139" y="178"/>
                    <a:pt x="139" y="178"/>
                  </a:cubicBezTo>
                  <a:cubicBezTo>
                    <a:pt x="140" y="180"/>
                    <a:pt x="141" y="181"/>
                    <a:pt x="143" y="182"/>
                  </a:cubicBezTo>
                  <a:cubicBezTo>
                    <a:pt x="143" y="182"/>
                    <a:pt x="143" y="181"/>
                    <a:pt x="143" y="181"/>
                  </a:cubicBezTo>
                  <a:close/>
                  <a:moveTo>
                    <a:pt x="98" y="174"/>
                  </a:moveTo>
                  <a:cubicBezTo>
                    <a:pt x="97" y="174"/>
                    <a:pt x="96" y="174"/>
                    <a:pt x="95" y="174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6"/>
                    <a:pt x="96" y="176"/>
                    <a:pt x="98" y="176"/>
                  </a:cubicBezTo>
                  <a:cubicBezTo>
                    <a:pt x="98" y="176"/>
                    <a:pt x="98" y="175"/>
                    <a:pt x="98" y="174"/>
                  </a:cubicBezTo>
                  <a:close/>
                  <a:moveTo>
                    <a:pt x="42" y="174"/>
                  </a:moveTo>
                  <a:cubicBezTo>
                    <a:pt x="40" y="175"/>
                    <a:pt x="39" y="177"/>
                    <a:pt x="38" y="179"/>
                  </a:cubicBezTo>
                  <a:cubicBezTo>
                    <a:pt x="38" y="179"/>
                    <a:pt x="38" y="179"/>
                    <a:pt x="39" y="179"/>
                  </a:cubicBezTo>
                  <a:cubicBezTo>
                    <a:pt x="40" y="177"/>
                    <a:pt x="41" y="176"/>
                    <a:pt x="42" y="175"/>
                  </a:cubicBezTo>
                  <a:cubicBezTo>
                    <a:pt x="42" y="174"/>
                    <a:pt x="42" y="174"/>
                    <a:pt x="42" y="174"/>
                  </a:cubicBezTo>
                  <a:close/>
                  <a:moveTo>
                    <a:pt x="52" y="162"/>
                  </a:moveTo>
                  <a:cubicBezTo>
                    <a:pt x="51" y="162"/>
                    <a:pt x="49" y="162"/>
                    <a:pt x="48" y="162"/>
                  </a:cubicBezTo>
                  <a:cubicBezTo>
                    <a:pt x="47" y="162"/>
                    <a:pt x="46" y="162"/>
                    <a:pt x="46" y="163"/>
                  </a:cubicBezTo>
                  <a:cubicBezTo>
                    <a:pt x="49" y="164"/>
                    <a:pt x="51" y="163"/>
                    <a:pt x="52" y="162"/>
                  </a:cubicBezTo>
                  <a:close/>
                  <a:moveTo>
                    <a:pt x="141" y="193"/>
                  </a:moveTo>
                  <a:cubicBezTo>
                    <a:pt x="141" y="192"/>
                    <a:pt x="141" y="191"/>
                    <a:pt x="141" y="191"/>
                  </a:cubicBezTo>
                  <a:cubicBezTo>
                    <a:pt x="141" y="190"/>
                    <a:pt x="141" y="190"/>
                    <a:pt x="141" y="190"/>
                  </a:cubicBezTo>
                  <a:cubicBezTo>
                    <a:pt x="140" y="190"/>
                    <a:pt x="139" y="189"/>
                    <a:pt x="139" y="189"/>
                  </a:cubicBezTo>
                  <a:cubicBezTo>
                    <a:pt x="139" y="190"/>
                    <a:pt x="139" y="190"/>
                    <a:pt x="139" y="191"/>
                  </a:cubicBezTo>
                  <a:cubicBezTo>
                    <a:pt x="139" y="192"/>
                    <a:pt x="140" y="192"/>
                    <a:pt x="141" y="193"/>
                  </a:cubicBezTo>
                  <a:close/>
                  <a:moveTo>
                    <a:pt x="36" y="201"/>
                  </a:moveTo>
                  <a:cubicBezTo>
                    <a:pt x="35" y="202"/>
                    <a:pt x="35" y="202"/>
                    <a:pt x="35" y="203"/>
                  </a:cubicBezTo>
                  <a:cubicBezTo>
                    <a:pt x="36" y="204"/>
                    <a:pt x="36" y="204"/>
                    <a:pt x="37" y="205"/>
                  </a:cubicBezTo>
                  <a:cubicBezTo>
                    <a:pt x="38" y="203"/>
                    <a:pt x="37" y="202"/>
                    <a:pt x="36" y="201"/>
                  </a:cubicBezTo>
                  <a:close/>
                  <a:moveTo>
                    <a:pt x="200" y="170"/>
                  </a:moveTo>
                  <a:cubicBezTo>
                    <a:pt x="198" y="168"/>
                    <a:pt x="193" y="164"/>
                    <a:pt x="192" y="163"/>
                  </a:cubicBezTo>
                  <a:cubicBezTo>
                    <a:pt x="195" y="166"/>
                    <a:pt x="197" y="168"/>
                    <a:pt x="200" y="170"/>
                  </a:cubicBezTo>
                  <a:close/>
                  <a:moveTo>
                    <a:pt x="55" y="209"/>
                  </a:moveTo>
                  <a:cubicBezTo>
                    <a:pt x="54" y="209"/>
                    <a:pt x="54" y="209"/>
                    <a:pt x="53" y="209"/>
                  </a:cubicBezTo>
                  <a:cubicBezTo>
                    <a:pt x="54" y="211"/>
                    <a:pt x="55" y="211"/>
                    <a:pt x="55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1"/>
                    <a:pt x="55" y="210"/>
                    <a:pt x="55" y="209"/>
                  </a:cubicBezTo>
                  <a:close/>
                  <a:moveTo>
                    <a:pt x="135" y="189"/>
                  </a:moveTo>
                  <a:cubicBezTo>
                    <a:pt x="136" y="188"/>
                    <a:pt x="136" y="188"/>
                    <a:pt x="137" y="188"/>
                  </a:cubicBezTo>
                  <a:cubicBezTo>
                    <a:pt x="137" y="187"/>
                    <a:pt x="137" y="187"/>
                    <a:pt x="136" y="187"/>
                  </a:cubicBezTo>
                  <a:cubicBezTo>
                    <a:pt x="136" y="186"/>
                    <a:pt x="136" y="186"/>
                    <a:pt x="135" y="186"/>
                  </a:cubicBezTo>
                  <a:cubicBezTo>
                    <a:pt x="135" y="186"/>
                    <a:pt x="135" y="186"/>
                    <a:pt x="135" y="186"/>
                  </a:cubicBezTo>
                  <a:cubicBezTo>
                    <a:pt x="135" y="187"/>
                    <a:pt x="135" y="187"/>
                    <a:pt x="134" y="188"/>
                  </a:cubicBezTo>
                  <a:cubicBezTo>
                    <a:pt x="134" y="188"/>
                    <a:pt x="134" y="188"/>
                    <a:pt x="135" y="189"/>
                  </a:cubicBezTo>
                  <a:close/>
                  <a:moveTo>
                    <a:pt x="82" y="187"/>
                  </a:moveTo>
                  <a:cubicBezTo>
                    <a:pt x="85" y="188"/>
                    <a:pt x="89" y="188"/>
                    <a:pt x="89" y="188"/>
                  </a:cubicBezTo>
                  <a:cubicBezTo>
                    <a:pt x="88" y="187"/>
                    <a:pt x="84" y="187"/>
                    <a:pt x="82" y="187"/>
                  </a:cubicBezTo>
                  <a:close/>
                  <a:moveTo>
                    <a:pt x="172" y="207"/>
                  </a:moveTo>
                  <a:cubicBezTo>
                    <a:pt x="171" y="207"/>
                    <a:pt x="171" y="206"/>
                    <a:pt x="170" y="206"/>
                  </a:cubicBezTo>
                  <a:cubicBezTo>
                    <a:pt x="170" y="207"/>
                    <a:pt x="169" y="208"/>
                    <a:pt x="169" y="209"/>
                  </a:cubicBezTo>
                  <a:cubicBezTo>
                    <a:pt x="169" y="209"/>
                    <a:pt x="169" y="210"/>
                    <a:pt x="168" y="210"/>
                  </a:cubicBezTo>
                  <a:cubicBezTo>
                    <a:pt x="168" y="210"/>
                    <a:pt x="168" y="211"/>
                    <a:pt x="168" y="211"/>
                  </a:cubicBezTo>
                  <a:cubicBezTo>
                    <a:pt x="168" y="211"/>
                    <a:pt x="168" y="211"/>
                    <a:pt x="168" y="211"/>
                  </a:cubicBezTo>
                  <a:cubicBezTo>
                    <a:pt x="170" y="210"/>
                    <a:pt x="171" y="208"/>
                    <a:pt x="172" y="207"/>
                  </a:cubicBezTo>
                  <a:close/>
                  <a:moveTo>
                    <a:pt x="151" y="195"/>
                  </a:moveTo>
                  <a:cubicBezTo>
                    <a:pt x="151" y="196"/>
                    <a:pt x="150" y="199"/>
                    <a:pt x="150" y="200"/>
                  </a:cubicBezTo>
                  <a:cubicBezTo>
                    <a:pt x="150" y="201"/>
                    <a:pt x="150" y="201"/>
                    <a:pt x="151" y="201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198"/>
                    <a:pt x="151" y="197"/>
                    <a:pt x="152" y="196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52" y="195"/>
                    <a:pt x="151" y="195"/>
                    <a:pt x="151" y="195"/>
                  </a:cubicBezTo>
                  <a:close/>
                  <a:moveTo>
                    <a:pt x="42" y="219"/>
                  </a:moveTo>
                  <a:cubicBezTo>
                    <a:pt x="41" y="217"/>
                    <a:pt x="40" y="215"/>
                    <a:pt x="39" y="213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39" y="216"/>
                    <a:pt x="40" y="217"/>
                    <a:pt x="42" y="219"/>
                  </a:cubicBezTo>
                  <a:close/>
                  <a:moveTo>
                    <a:pt x="90" y="214"/>
                  </a:moveTo>
                  <a:cubicBezTo>
                    <a:pt x="91" y="214"/>
                    <a:pt x="91" y="214"/>
                    <a:pt x="92" y="212"/>
                  </a:cubicBezTo>
                  <a:cubicBezTo>
                    <a:pt x="92" y="212"/>
                    <a:pt x="93" y="211"/>
                    <a:pt x="93" y="211"/>
                  </a:cubicBezTo>
                  <a:cubicBezTo>
                    <a:pt x="93" y="210"/>
                    <a:pt x="93" y="210"/>
                    <a:pt x="93" y="209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3" y="209"/>
                    <a:pt x="93" y="209"/>
                    <a:pt x="92" y="210"/>
                  </a:cubicBezTo>
                  <a:cubicBezTo>
                    <a:pt x="92" y="211"/>
                    <a:pt x="91" y="212"/>
                    <a:pt x="90" y="214"/>
                  </a:cubicBezTo>
                  <a:close/>
                  <a:moveTo>
                    <a:pt x="108" y="184"/>
                  </a:moveTo>
                  <a:cubicBezTo>
                    <a:pt x="107" y="184"/>
                    <a:pt x="107" y="185"/>
                    <a:pt x="106" y="186"/>
                  </a:cubicBezTo>
                  <a:cubicBezTo>
                    <a:pt x="106" y="186"/>
                    <a:pt x="106" y="186"/>
                    <a:pt x="106" y="186"/>
                  </a:cubicBezTo>
                  <a:cubicBezTo>
                    <a:pt x="107" y="187"/>
                    <a:pt x="108" y="187"/>
                    <a:pt x="109" y="187"/>
                  </a:cubicBezTo>
                  <a:cubicBezTo>
                    <a:pt x="108" y="186"/>
                    <a:pt x="108" y="185"/>
                    <a:pt x="108" y="184"/>
                  </a:cubicBezTo>
                  <a:close/>
                  <a:moveTo>
                    <a:pt x="156" y="226"/>
                  </a:moveTo>
                  <a:cubicBezTo>
                    <a:pt x="160" y="226"/>
                    <a:pt x="166" y="224"/>
                    <a:pt x="167" y="223"/>
                  </a:cubicBezTo>
                  <a:cubicBezTo>
                    <a:pt x="164" y="225"/>
                    <a:pt x="160" y="225"/>
                    <a:pt x="156" y="226"/>
                  </a:cubicBezTo>
                  <a:close/>
                  <a:moveTo>
                    <a:pt x="41" y="213"/>
                  </a:moveTo>
                  <a:cubicBezTo>
                    <a:pt x="42" y="214"/>
                    <a:pt x="42" y="214"/>
                    <a:pt x="42" y="215"/>
                  </a:cubicBezTo>
                  <a:cubicBezTo>
                    <a:pt x="42" y="215"/>
                    <a:pt x="42" y="216"/>
                    <a:pt x="43" y="216"/>
                  </a:cubicBezTo>
                  <a:cubicBezTo>
                    <a:pt x="43" y="216"/>
                    <a:pt x="44" y="216"/>
                    <a:pt x="45" y="216"/>
                  </a:cubicBezTo>
                  <a:cubicBezTo>
                    <a:pt x="44" y="215"/>
                    <a:pt x="43" y="214"/>
                    <a:pt x="42" y="213"/>
                  </a:cubicBezTo>
                  <a:cubicBezTo>
                    <a:pt x="42" y="213"/>
                    <a:pt x="41" y="213"/>
                    <a:pt x="41" y="213"/>
                  </a:cubicBezTo>
                  <a:close/>
                  <a:moveTo>
                    <a:pt x="171" y="175"/>
                  </a:moveTo>
                  <a:cubicBezTo>
                    <a:pt x="169" y="174"/>
                    <a:pt x="167" y="174"/>
                    <a:pt x="166" y="174"/>
                  </a:cubicBezTo>
                  <a:cubicBezTo>
                    <a:pt x="166" y="174"/>
                    <a:pt x="166" y="175"/>
                    <a:pt x="167" y="175"/>
                  </a:cubicBezTo>
                  <a:cubicBezTo>
                    <a:pt x="168" y="176"/>
                    <a:pt x="169" y="175"/>
                    <a:pt x="171" y="175"/>
                  </a:cubicBezTo>
                  <a:close/>
                  <a:moveTo>
                    <a:pt x="129" y="181"/>
                  </a:moveTo>
                  <a:cubicBezTo>
                    <a:pt x="129" y="182"/>
                    <a:pt x="129" y="183"/>
                    <a:pt x="129" y="184"/>
                  </a:cubicBezTo>
                  <a:cubicBezTo>
                    <a:pt x="129" y="185"/>
                    <a:pt x="128" y="186"/>
                    <a:pt x="128" y="187"/>
                  </a:cubicBezTo>
                  <a:cubicBezTo>
                    <a:pt x="128" y="187"/>
                    <a:pt x="128" y="187"/>
                    <a:pt x="128" y="187"/>
                  </a:cubicBezTo>
                  <a:cubicBezTo>
                    <a:pt x="128" y="186"/>
                    <a:pt x="129" y="185"/>
                    <a:pt x="129" y="184"/>
                  </a:cubicBezTo>
                  <a:cubicBezTo>
                    <a:pt x="129" y="184"/>
                    <a:pt x="129" y="184"/>
                    <a:pt x="129" y="183"/>
                  </a:cubicBezTo>
                  <a:cubicBezTo>
                    <a:pt x="129" y="183"/>
                    <a:pt x="130" y="183"/>
                    <a:pt x="130" y="183"/>
                  </a:cubicBezTo>
                  <a:cubicBezTo>
                    <a:pt x="130" y="182"/>
                    <a:pt x="130" y="181"/>
                    <a:pt x="130" y="181"/>
                  </a:cubicBezTo>
                  <a:cubicBezTo>
                    <a:pt x="129" y="181"/>
                    <a:pt x="129" y="181"/>
                    <a:pt x="129" y="181"/>
                  </a:cubicBezTo>
                  <a:close/>
                  <a:moveTo>
                    <a:pt x="42" y="164"/>
                  </a:moveTo>
                  <a:cubicBezTo>
                    <a:pt x="42" y="163"/>
                    <a:pt x="42" y="163"/>
                    <a:pt x="41" y="163"/>
                  </a:cubicBezTo>
                  <a:cubicBezTo>
                    <a:pt x="40" y="164"/>
                    <a:pt x="39" y="164"/>
                    <a:pt x="38" y="165"/>
                  </a:cubicBezTo>
                  <a:cubicBezTo>
                    <a:pt x="37" y="165"/>
                    <a:pt x="37" y="165"/>
                    <a:pt x="37" y="165"/>
                  </a:cubicBezTo>
                  <a:cubicBezTo>
                    <a:pt x="37" y="165"/>
                    <a:pt x="38" y="165"/>
                    <a:pt x="38" y="166"/>
                  </a:cubicBezTo>
                  <a:cubicBezTo>
                    <a:pt x="39" y="165"/>
                    <a:pt x="41" y="164"/>
                    <a:pt x="42" y="164"/>
                  </a:cubicBezTo>
                  <a:close/>
                  <a:moveTo>
                    <a:pt x="97" y="179"/>
                  </a:moveTo>
                  <a:cubicBezTo>
                    <a:pt x="96" y="180"/>
                    <a:pt x="96" y="180"/>
                    <a:pt x="96" y="181"/>
                  </a:cubicBezTo>
                  <a:cubicBezTo>
                    <a:pt x="96" y="182"/>
                    <a:pt x="97" y="182"/>
                    <a:pt x="98" y="183"/>
                  </a:cubicBezTo>
                  <a:cubicBezTo>
                    <a:pt x="98" y="182"/>
                    <a:pt x="97" y="180"/>
                    <a:pt x="97" y="179"/>
                  </a:cubicBezTo>
                  <a:close/>
                  <a:moveTo>
                    <a:pt x="82" y="185"/>
                  </a:moveTo>
                  <a:cubicBezTo>
                    <a:pt x="82" y="185"/>
                    <a:pt x="82" y="185"/>
                    <a:pt x="82" y="185"/>
                  </a:cubicBezTo>
                  <a:cubicBezTo>
                    <a:pt x="80" y="185"/>
                    <a:pt x="79" y="185"/>
                    <a:pt x="78" y="185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77" y="185"/>
                    <a:pt x="77" y="186"/>
                    <a:pt x="77" y="186"/>
                  </a:cubicBezTo>
                  <a:cubicBezTo>
                    <a:pt x="77" y="186"/>
                    <a:pt x="78" y="186"/>
                    <a:pt x="78" y="186"/>
                  </a:cubicBezTo>
                  <a:cubicBezTo>
                    <a:pt x="79" y="186"/>
                    <a:pt x="80" y="186"/>
                    <a:pt x="82" y="185"/>
                  </a:cubicBezTo>
                  <a:close/>
                  <a:moveTo>
                    <a:pt x="59" y="215"/>
                  </a:moveTo>
                  <a:cubicBezTo>
                    <a:pt x="58" y="214"/>
                    <a:pt x="58" y="213"/>
                    <a:pt x="57" y="213"/>
                  </a:cubicBezTo>
                  <a:cubicBezTo>
                    <a:pt x="57" y="213"/>
                    <a:pt x="56" y="213"/>
                    <a:pt x="56" y="213"/>
                  </a:cubicBezTo>
                  <a:cubicBezTo>
                    <a:pt x="57" y="214"/>
                    <a:pt x="58" y="215"/>
                    <a:pt x="58" y="216"/>
                  </a:cubicBezTo>
                  <a:cubicBezTo>
                    <a:pt x="59" y="215"/>
                    <a:pt x="59" y="215"/>
                    <a:pt x="59" y="215"/>
                  </a:cubicBezTo>
                  <a:close/>
                  <a:moveTo>
                    <a:pt x="36" y="193"/>
                  </a:moveTo>
                  <a:cubicBezTo>
                    <a:pt x="36" y="195"/>
                    <a:pt x="36" y="196"/>
                    <a:pt x="37" y="198"/>
                  </a:cubicBezTo>
                  <a:cubicBezTo>
                    <a:pt x="37" y="197"/>
                    <a:pt x="37" y="197"/>
                    <a:pt x="37" y="196"/>
                  </a:cubicBezTo>
                  <a:cubicBezTo>
                    <a:pt x="38" y="196"/>
                    <a:pt x="38" y="195"/>
                    <a:pt x="38" y="195"/>
                  </a:cubicBezTo>
                  <a:cubicBezTo>
                    <a:pt x="38" y="194"/>
                    <a:pt x="37" y="194"/>
                    <a:pt x="37" y="194"/>
                  </a:cubicBezTo>
                  <a:cubicBezTo>
                    <a:pt x="37" y="194"/>
                    <a:pt x="36" y="194"/>
                    <a:pt x="36" y="193"/>
                  </a:cubicBezTo>
                  <a:close/>
                  <a:moveTo>
                    <a:pt x="92" y="63"/>
                  </a:moveTo>
                  <a:cubicBezTo>
                    <a:pt x="92" y="63"/>
                    <a:pt x="92" y="63"/>
                    <a:pt x="92" y="63"/>
                  </a:cubicBezTo>
                  <a:cubicBezTo>
                    <a:pt x="93" y="64"/>
                    <a:pt x="95" y="65"/>
                    <a:pt x="96" y="67"/>
                  </a:cubicBezTo>
                  <a:cubicBezTo>
                    <a:pt x="96" y="67"/>
                    <a:pt x="97" y="67"/>
                    <a:pt x="97" y="67"/>
                  </a:cubicBezTo>
                  <a:cubicBezTo>
                    <a:pt x="97" y="66"/>
                    <a:pt x="97" y="66"/>
                    <a:pt x="96" y="65"/>
                  </a:cubicBezTo>
                  <a:cubicBezTo>
                    <a:pt x="95" y="65"/>
                    <a:pt x="94" y="64"/>
                    <a:pt x="94" y="64"/>
                  </a:cubicBezTo>
                  <a:cubicBezTo>
                    <a:pt x="93" y="63"/>
                    <a:pt x="93" y="63"/>
                    <a:pt x="92" y="63"/>
                  </a:cubicBezTo>
                  <a:close/>
                  <a:moveTo>
                    <a:pt x="146" y="54"/>
                  </a:moveTo>
                  <a:cubicBezTo>
                    <a:pt x="145" y="56"/>
                    <a:pt x="144" y="58"/>
                    <a:pt x="144" y="59"/>
                  </a:cubicBezTo>
                  <a:cubicBezTo>
                    <a:pt x="145" y="58"/>
                    <a:pt x="146" y="56"/>
                    <a:pt x="147" y="55"/>
                  </a:cubicBezTo>
                  <a:cubicBezTo>
                    <a:pt x="146" y="55"/>
                    <a:pt x="146" y="55"/>
                    <a:pt x="146" y="54"/>
                  </a:cubicBezTo>
                  <a:close/>
                  <a:moveTo>
                    <a:pt x="54" y="207"/>
                  </a:moveTo>
                  <a:cubicBezTo>
                    <a:pt x="53" y="206"/>
                    <a:pt x="52" y="205"/>
                    <a:pt x="51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1" y="205"/>
                    <a:pt x="52" y="206"/>
                    <a:pt x="52" y="208"/>
                  </a:cubicBezTo>
                  <a:cubicBezTo>
                    <a:pt x="53" y="208"/>
                    <a:pt x="53" y="207"/>
                    <a:pt x="54" y="207"/>
                  </a:cubicBezTo>
                  <a:close/>
                  <a:moveTo>
                    <a:pt x="81" y="107"/>
                  </a:moveTo>
                  <a:cubicBezTo>
                    <a:pt x="81" y="108"/>
                    <a:pt x="81" y="108"/>
                    <a:pt x="81" y="108"/>
                  </a:cubicBezTo>
                  <a:cubicBezTo>
                    <a:pt x="81" y="109"/>
                    <a:pt x="82" y="110"/>
                    <a:pt x="82" y="110"/>
                  </a:cubicBezTo>
                  <a:cubicBezTo>
                    <a:pt x="83" y="110"/>
                    <a:pt x="83" y="110"/>
                    <a:pt x="83" y="111"/>
                  </a:cubicBezTo>
                  <a:cubicBezTo>
                    <a:pt x="83" y="109"/>
                    <a:pt x="83" y="108"/>
                    <a:pt x="81" y="107"/>
                  </a:cubicBezTo>
                  <a:close/>
                  <a:moveTo>
                    <a:pt x="157" y="209"/>
                  </a:moveTo>
                  <a:cubicBezTo>
                    <a:pt x="158" y="208"/>
                    <a:pt x="159" y="208"/>
                    <a:pt x="160" y="207"/>
                  </a:cubicBezTo>
                  <a:cubicBezTo>
                    <a:pt x="160" y="207"/>
                    <a:pt x="160" y="207"/>
                    <a:pt x="160" y="207"/>
                  </a:cubicBezTo>
                  <a:cubicBezTo>
                    <a:pt x="159" y="207"/>
                    <a:pt x="157" y="207"/>
                    <a:pt x="155" y="208"/>
                  </a:cubicBezTo>
                  <a:cubicBezTo>
                    <a:pt x="156" y="208"/>
                    <a:pt x="157" y="208"/>
                    <a:pt x="157" y="209"/>
                  </a:cubicBezTo>
                  <a:close/>
                  <a:moveTo>
                    <a:pt x="115" y="201"/>
                  </a:moveTo>
                  <a:cubicBezTo>
                    <a:pt x="116" y="201"/>
                    <a:pt x="117" y="201"/>
                    <a:pt x="118" y="201"/>
                  </a:cubicBezTo>
                  <a:cubicBezTo>
                    <a:pt x="118" y="201"/>
                    <a:pt x="118" y="200"/>
                    <a:pt x="118" y="200"/>
                  </a:cubicBezTo>
                  <a:cubicBezTo>
                    <a:pt x="117" y="200"/>
                    <a:pt x="117" y="200"/>
                    <a:pt x="116" y="200"/>
                  </a:cubicBezTo>
                  <a:cubicBezTo>
                    <a:pt x="116" y="201"/>
                    <a:pt x="116" y="201"/>
                    <a:pt x="115" y="201"/>
                  </a:cubicBezTo>
                  <a:close/>
                  <a:moveTo>
                    <a:pt x="161" y="71"/>
                  </a:moveTo>
                  <a:cubicBezTo>
                    <a:pt x="162" y="71"/>
                    <a:pt x="162" y="70"/>
                    <a:pt x="163" y="70"/>
                  </a:cubicBezTo>
                  <a:cubicBezTo>
                    <a:pt x="163" y="69"/>
                    <a:pt x="164" y="69"/>
                    <a:pt x="164" y="68"/>
                  </a:cubicBezTo>
                  <a:cubicBezTo>
                    <a:pt x="165" y="67"/>
                    <a:pt x="165" y="67"/>
                    <a:pt x="166" y="66"/>
                  </a:cubicBezTo>
                  <a:cubicBezTo>
                    <a:pt x="164" y="68"/>
                    <a:pt x="162" y="69"/>
                    <a:pt x="161" y="71"/>
                  </a:cubicBezTo>
                  <a:close/>
                  <a:moveTo>
                    <a:pt x="44" y="208"/>
                  </a:moveTo>
                  <a:cubicBezTo>
                    <a:pt x="44" y="210"/>
                    <a:pt x="45" y="211"/>
                    <a:pt x="46" y="211"/>
                  </a:cubicBezTo>
                  <a:cubicBezTo>
                    <a:pt x="46" y="210"/>
                    <a:pt x="46" y="209"/>
                    <a:pt x="46" y="209"/>
                  </a:cubicBezTo>
                  <a:cubicBezTo>
                    <a:pt x="45" y="208"/>
                    <a:pt x="45" y="208"/>
                    <a:pt x="44" y="208"/>
                  </a:cubicBezTo>
                  <a:close/>
                  <a:moveTo>
                    <a:pt x="23" y="147"/>
                  </a:moveTo>
                  <a:cubicBezTo>
                    <a:pt x="23" y="146"/>
                    <a:pt x="22" y="146"/>
                    <a:pt x="22" y="146"/>
                  </a:cubicBezTo>
                  <a:cubicBezTo>
                    <a:pt x="21" y="145"/>
                    <a:pt x="20" y="145"/>
                    <a:pt x="19" y="144"/>
                  </a:cubicBezTo>
                  <a:cubicBezTo>
                    <a:pt x="19" y="144"/>
                    <a:pt x="18" y="144"/>
                    <a:pt x="18" y="144"/>
                  </a:cubicBezTo>
                  <a:cubicBezTo>
                    <a:pt x="19" y="146"/>
                    <a:pt x="21" y="147"/>
                    <a:pt x="23" y="147"/>
                  </a:cubicBezTo>
                  <a:close/>
                  <a:moveTo>
                    <a:pt x="98" y="200"/>
                  </a:moveTo>
                  <a:cubicBezTo>
                    <a:pt x="97" y="200"/>
                    <a:pt x="97" y="201"/>
                    <a:pt x="97" y="201"/>
                  </a:cubicBezTo>
                  <a:cubicBezTo>
                    <a:pt x="97" y="202"/>
                    <a:pt x="97" y="202"/>
                    <a:pt x="97" y="203"/>
                  </a:cubicBezTo>
                  <a:cubicBezTo>
                    <a:pt x="97" y="204"/>
                    <a:pt x="97" y="204"/>
                    <a:pt x="98" y="204"/>
                  </a:cubicBezTo>
                  <a:cubicBezTo>
                    <a:pt x="98" y="203"/>
                    <a:pt x="98" y="202"/>
                    <a:pt x="98" y="200"/>
                  </a:cubicBezTo>
                  <a:close/>
                  <a:moveTo>
                    <a:pt x="151" y="208"/>
                  </a:moveTo>
                  <a:cubicBezTo>
                    <a:pt x="151" y="208"/>
                    <a:pt x="151" y="208"/>
                    <a:pt x="151" y="208"/>
                  </a:cubicBezTo>
                  <a:cubicBezTo>
                    <a:pt x="151" y="208"/>
                    <a:pt x="151" y="209"/>
                    <a:pt x="152" y="209"/>
                  </a:cubicBezTo>
                  <a:cubicBezTo>
                    <a:pt x="152" y="210"/>
                    <a:pt x="153" y="210"/>
                    <a:pt x="154" y="209"/>
                  </a:cubicBezTo>
                  <a:cubicBezTo>
                    <a:pt x="153" y="208"/>
                    <a:pt x="152" y="208"/>
                    <a:pt x="151" y="208"/>
                  </a:cubicBezTo>
                  <a:close/>
                  <a:moveTo>
                    <a:pt x="163" y="14"/>
                  </a:moveTo>
                  <a:cubicBezTo>
                    <a:pt x="164" y="13"/>
                    <a:pt x="164" y="12"/>
                    <a:pt x="165" y="11"/>
                  </a:cubicBezTo>
                  <a:cubicBezTo>
                    <a:pt x="166" y="9"/>
                    <a:pt x="167" y="8"/>
                    <a:pt x="167" y="7"/>
                  </a:cubicBezTo>
                  <a:cubicBezTo>
                    <a:pt x="166" y="8"/>
                    <a:pt x="164" y="13"/>
                    <a:pt x="163" y="14"/>
                  </a:cubicBezTo>
                  <a:close/>
                  <a:moveTo>
                    <a:pt x="95" y="198"/>
                  </a:moveTo>
                  <a:cubicBezTo>
                    <a:pt x="94" y="198"/>
                    <a:pt x="94" y="198"/>
                    <a:pt x="93" y="199"/>
                  </a:cubicBezTo>
                  <a:cubicBezTo>
                    <a:pt x="93" y="199"/>
                    <a:pt x="93" y="199"/>
                    <a:pt x="93" y="200"/>
                  </a:cubicBezTo>
                  <a:cubicBezTo>
                    <a:pt x="93" y="200"/>
                    <a:pt x="94" y="199"/>
                    <a:pt x="95" y="199"/>
                  </a:cubicBezTo>
                  <a:cubicBezTo>
                    <a:pt x="95" y="199"/>
                    <a:pt x="95" y="198"/>
                    <a:pt x="95" y="198"/>
                  </a:cubicBezTo>
                  <a:close/>
                  <a:moveTo>
                    <a:pt x="166" y="69"/>
                  </a:moveTo>
                  <a:cubicBezTo>
                    <a:pt x="166" y="69"/>
                    <a:pt x="166" y="69"/>
                    <a:pt x="166" y="69"/>
                  </a:cubicBezTo>
                  <a:cubicBezTo>
                    <a:pt x="165" y="70"/>
                    <a:pt x="165" y="70"/>
                    <a:pt x="164" y="71"/>
                  </a:cubicBezTo>
                  <a:cubicBezTo>
                    <a:pt x="163" y="71"/>
                    <a:pt x="163" y="72"/>
                    <a:pt x="162" y="72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64" y="72"/>
                    <a:pt x="165" y="71"/>
                    <a:pt x="166" y="69"/>
                  </a:cubicBezTo>
                  <a:close/>
                  <a:moveTo>
                    <a:pt x="44" y="177"/>
                  </a:moveTo>
                  <a:cubicBezTo>
                    <a:pt x="43" y="178"/>
                    <a:pt x="42" y="179"/>
                    <a:pt x="42" y="180"/>
                  </a:cubicBezTo>
                  <a:cubicBezTo>
                    <a:pt x="41" y="180"/>
                    <a:pt x="41" y="181"/>
                    <a:pt x="42" y="181"/>
                  </a:cubicBezTo>
                  <a:cubicBezTo>
                    <a:pt x="42" y="180"/>
                    <a:pt x="43" y="179"/>
                    <a:pt x="44" y="178"/>
                  </a:cubicBezTo>
                  <a:cubicBezTo>
                    <a:pt x="44" y="178"/>
                    <a:pt x="44" y="178"/>
                    <a:pt x="44" y="177"/>
                  </a:cubicBezTo>
                  <a:close/>
                  <a:moveTo>
                    <a:pt x="23" y="134"/>
                  </a:moveTo>
                  <a:cubicBezTo>
                    <a:pt x="23" y="134"/>
                    <a:pt x="24" y="134"/>
                    <a:pt x="24" y="134"/>
                  </a:cubicBezTo>
                  <a:cubicBezTo>
                    <a:pt x="24" y="133"/>
                    <a:pt x="24" y="133"/>
                    <a:pt x="24" y="132"/>
                  </a:cubicBezTo>
                  <a:cubicBezTo>
                    <a:pt x="24" y="132"/>
                    <a:pt x="23" y="132"/>
                    <a:pt x="23" y="132"/>
                  </a:cubicBezTo>
                  <a:cubicBezTo>
                    <a:pt x="23" y="133"/>
                    <a:pt x="23" y="134"/>
                    <a:pt x="23" y="134"/>
                  </a:cubicBezTo>
                  <a:close/>
                  <a:moveTo>
                    <a:pt x="9" y="138"/>
                  </a:moveTo>
                  <a:cubicBezTo>
                    <a:pt x="10" y="140"/>
                    <a:pt x="11" y="142"/>
                    <a:pt x="12" y="144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12" y="144"/>
                    <a:pt x="12" y="143"/>
                  </a:cubicBezTo>
                  <a:cubicBezTo>
                    <a:pt x="11" y="142"/>
                    <a:pt x="10" y="140"/>
                    <a:pt x="9" y="138"/>
                  </a:cubicBezTo>
                  <a:close/>
                  <a:moveTo>
                    <a:pt x="40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9" y="183"/>
                    <a:pt x="39" y="184"/>
                    <a:pt x="38" y="18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40" y="185"/>
                    <a:pt x="40" y="184"/>
                    <a:pt x="40" y="183"/>
                  </a:cubicBezTo>
                  <a:cubicBezTo>
                    <a:pt x="41" y="183"/>
                    <a:pt x="40" y="183"/>
                    <a:pt x="40" y="182"/>
                  </a:cubicBezTo>
                  <a:close/>
                  <a:moveTo>
                    <a:pt x="171" y="161"/>
                  </a:moveTo>
                  <a:cubicBezTo>
                    <a:pt x="171" y="161"/>
                    <a:pt x="171" y="161"/>
                    <a:pt x="171" y="161"/>
                  </a:cubicBezTo>
                  <a:cubicBezTo>
                    <a:pt x="171" y="162"/>
                    <a:pt x="172" y="162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63"/>
                    <a:pt x="174" y="163"/>
                    <a:pt x="174" y="163"/>
                  </a:cubicBezTo>
                  <a:cubicBezTo>
                    <a:pt x="173" y="162"/>
                    <a:pt x="172" y="162"/>
                    <a:pt x="171" y="161"/>
                  </a:cubicBezTo>
                  <a:close/>
                  <a:moveTo>
                    <a:pt x="90" y="184"/>
                  </a:moveTo>
                  <a:cubicBezTo>
                    <a:pt x="90" y="184"/>
                    <a:pt x="89" y="185"/>
                    <a:pt x="89" y="185"/>
                  </a:cubicBezTo>
                  <a:cubicBezTo>
                    <a:pt x="88" y="185"/>
                    <a:pt x="88" y="185"/>
                    <a:pt x="87" y="185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8" y="185"/>
                    <a:pt x="89" y="186"/>
                    <a:pt x="90" y="186"/>
                  </a:cubicBezTo>
                  <a:cubicBezTo>
                    <a:pt x="90" y="185"/>
                    <a:pt x="90" y="185"/>
                    <a:pt x="90" y="184"/>
                  </a:cubicBezTo>
                  <a:close/>
                  <a:moveTo>
                    <a:pt x="142" y="189"/>
                  </a:moveTo>
                  <a:cubicBezTo>
                    <a:pt x="142" y="188"/>
                    <a:pt x="143" y="186"/>
                    <a:pt x="143" y="185"/>
                  </a:cubicBezTo>
                  <a:cubicBezTo>
                    <a:pt x="144" y="184"/>
                    <a:pt x="144" y="184"/>
                    <a:pt x="143" y="184"/>
                  </a:cubicBezTo>
                  <a:cubicBezTo>
                    <a:pt x="142" y="186"/>
                    <a:pt x="142" y="187"/>
                    <a:pt x="142" y="189"/>
                  </a:cubicBezTo>
                  <a:close/>
                  <a:moveTo>
                    <a:pt x="41" y="167"/>
                  </a:moveTo>
                  <a:cubicBezTo>
                    <a:pt x="41" y="167"/>
                    <a:pt x="41" y="167"/>
                    <a:pt x="41" y="167"/>
                  </a:cubicBezTo>
                  <a:cubicBezTo>
                    <a:pt x="42" y="168"/>
                    <a:pt x="43" y="168"/>
                    <a:pt x="43" y="168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44" y="168"/>
                    <a:pt x="45" y="167"/>
                    <a:pt x="45" y="167"/>
                  </a:cubicBezTo>
                  <a:cubicBezTo>
                    <a:pt x="44" y="167"/>
                    <a:pt x="42" y="167"/>
                    <a:pt x="41" y="167"/>
                  </a:cubicBezTo>
                  <a:close/>
                  <a:moveTo>
                    <a:pt x="124" y="196"/>
                  </a:moveTo>
                  <a:cubicBezTo>
                    <a:pt x="123" y="197"/>
                    <a:pt x="122" y="197"/>
                    <a:pt x="121" y="198"/>
                  </a:cubicBezTo>
                  <a:cubicBezTo>
                    <a:pt x="122" y="198"/>
                    <a:pt x="124" y="196"/>
                    <a:pt x="124" y="196"/>
                  </a:cubicBezTo>
                  <a:cubicBezTo>
                    <a:pt x="124" y="196"/>
                    <a:pt x="124" y="196"/>
                    <a:pt x="124" y="196"/>
                  </a:cubicBezTo>
                  <a:close/>
                  <a:moveTo>
                    <a:pt x="54" y="213"/>
                  </a:moveTo>
                  <a:cubicBezTo>
                    <a:pt x="54" y="213"/>
                    <a:pt x="54" y="213"/>
                    <a:pt x="54" y="213"/>
                  </a:cubicBezTo>
                  <a:cubicBezTo>
                    <a:pt x="53" y="212"/>
                    <a:pt x="53" y="211"/>
                    <a:pt x="52" y="210"/>
                  </a:cubicBezTo>
                  <a:cubicBezTo>
                    <a:pt x="52" y="210"/>
                    <a:pt x="51" y="210"/>
                    <a:pt x="51" y="211"/>
                  </a:cubicBezTo>
                  <a:cubicBezTo>
                    <a:pt x="52" y="212"/>
                    <a:pt x="53" y="213"/>
                    <a:pt x="54" y="213"/>
                  </a:cubicBezTo>
                  <a:close/>
                  <a:moveTo>
                    <a:pt x="152" y="124"/>
                  </a:moveTo>
                  <a:cubicBezTo>
                    <a:pt x="153" y="123"/>
                    <a:pt x="154" y="123"/>
                    <a:pt x="154" y="122"/>
                  </a:cubicBezTo>
                  <a:cubicBezTo>
                    <a:pt x="154" y="122"/>
                    <a:pt x="154" y="122"/>
                    <a:pt x="154" y="122"/>
                  </a:cubicBezTo>
                  <a:cubicBezTo>
                    <a:pt x="153" y="123"/>
                    <a:pt x="152" y="122"/>
                    <a:pt x="151" y="122"/>
                  </a:cubicBezTo>
                  <a:cubicBezTo>
                    <a:pt x="152" y="123"/>
                    <a:pt x="152" y="123"/>
                    <a:pt x="152" y="124"/>
                  </a:cubicBezTo>
                  <a:close/>
                  <a:moveTo>
                    <a:pt x="25" y="172"/>
                  </a:moveTo>
                  <a:cubicBezTo>
                    <a:pt x="24" y="173"/>
                    <a:pt x="23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3" y="174"/>
                    <a:pt x="25" y="173"/>
                    <a:pt x="26" y="173"/>
                  </a:cubicBezTo>
                  <a:cubicBezTo>
                    <a:pt x="26" y="173"/>
                    <a:pt x="25" y="172"/>
                    <a:pt x="25" y="172"/>
                  </a:cubicBezTo>
                  <a:cubicBezTo>
                    <a:pt x="25" y="172"/>
                    <a:pt x="25" y="172"/>
                    <a:pt x="25" y="172"/>
                  </a:cubicBezTo>
                  <a:close/>
                  <a:moveTo>
                    <a:pt x="179" y="133"/>
                  </a:moveTo>
                  <a:cubicBezTo>
                    <a:pt x="181" y="134"/>
                    <a:pt x="183" y="134"/>
                    <a:pt x="184" y="134"/>
                  </a:cubicBezTo>
                  <a:cubicBezTo>
                    <a:pt x="183" y="133"/>
                    <a:pt x="181" y="133"/>
                    <a:pt x="179" y="133"/>
                  </a:cubicBezTo>
                  <a:close/>
                  <a:moveTo>
                    <a:pt x="99" y="105"/>
                  </a:moveTo>
                  <a:cubicBezTo>
                    <a:pt x="99" y="106"/>
                    <a:pt x="99" y="107"/>
                    <a:pt x="100" y="107"/>
                  </a:cubicBezTo>
                  <a:cubicBezTo>
                    <a:pt x="101" y="106"/>
                    <a:pt x="100" y="105"/>
                    <a:pt x="99" y="105"/>
                  </a:cubicBezTo>
                  <a:close/>
                  <a:moveTo>
                    <a:pt x="170" y="118"/>
                  </a:moveTo>
                  <a:cubicBezTo>
                    <a:pt x="169" y="117"/>
                    <a:pt x="169" y="117"/>
                    <a:pt x="167" y="117"/>
                  </a:cubicBezTo>
                  <a:cubicBezTo>
                    <a:pt x="167" y="117"/>
                    <a:pt x="167" y="117"/>
                    <a:pt x="167" y="118"/>
                  </a:cubicBezTo>
                  <a:cubicBezTo>
                    <a:pt x="168" y="118"/>
                    <a:pt x="169" y="118"/>
                    <a:pt x="170" y="118"/>
                  </a:cubicBezTo>
                  <a:close/>
                  <a:moveTo>
                    <a:pt x="144" y="207"/>
                  </a:moveTo>
                  <a:cubicBezTo>
                    <a:pt x="144" y="206"/>
                    <a:pt x="144" y="206"/>
                    <a:pt x="145" y="206"/>
                  </a:cubicBezTo>
                  <a:cubicBezTo>
                    <a:pt x="145" y="206"/>
                    <a:pt x="145" y="206"/>
                    <a:pt x="146" y="206"/>
                  </a:cubicBezTo>
                  <a:cubicBezTo>
                    <a:pt x="145" y="205"/>
                    <a:pt x="143" y="205"/>
                    <a:pt x="143" y="205"/>
                  </a:cubicBezTo>
                  <a:cubicBezTo>
                    <a:pt x="143" y="206"/>
                    <a:pt x="144" y="206"/>
                    <a:pt x="144" y="207"/>
                  </a:cubicBezTo>
                  <a:close/>
                  <a:moveTo>
                    <a:pt x="145" y="194"/>
                  </a:moveTo>
                  <a:cubicBezTo>
                    <a:pt x="145" y="194"/>
                    <a:pt x="145" y="193"/>
                    <a:pt x="145" y="193"/>
                  </a:cubicBezTo>
                  <a:cubicBezTo>
                    <a:pt x="145" y="192"/>
                    <a:pt x="145" y="192"/>
                    <a:pt x="144" y="192"/>
                  </a:cubicBezTo>
                  <a:cubicBezTo>
                    <a:pt x="144" y="192"/>
                    <a:pt x="144" y="193"/>
                    <a:pt x="144" y="193"/>
                  </a:cubicBezTo>
                  <a:cubicBezTo>
                    <a:pt x="144" y="194"/>
                    <a:pt x="144" y="194"/>
                    <a:pt x="145" y="194"/>
                  </a:cubicBezTo>
                  <a:close/>
                  <a:moveTo>
                    <a:pt x="33" y="211"/>
                  </a:moveTo>
                  <a:cubicBezTo>
                    <a:pt x="34" y="211"/>
                    <a:pt x="34" y="210"/>
                    <a:pt x="34" y="210"/>
                  </a:cubicBezTo>
                  <a:cubicBezTo>
                    <a:pt x="33" y="209"/>
                    <a:pt x="33" y="209"/>
                    <a:pt x="33" y="208"/>
                  </a:cubicBezTo>
                  <a:cubicBezTo>
                    <a:pt x="32" y="207"/>
                    <a:pt x="32" y="206"/>
                    <a:pt x="32" y="206"/>
                  </a:cubicBezTo>
                  <a:cubicBezTo>
                    <a:pt x="32" y="208"/>
                    <a:pt x="33" y="210"/>
                    <a:pt x="33" y="211"/>
                  </a:cubicBezTo>
                  <a:close/>
                  <a:moveTo>
                    <a:pt x="172" y="95"/>
                  </a:moveTo>
                  <a:cubicBezTo>
                    <a:pt x="172" y="94"/>
                    <a:pt x="172" y="93"/>
                    <a:pt x="172" y="93"/>
                  </a:cubicBezTo>
                  <a:cubicBezTo>
                    <a:pt x="171" y="93"/>
                    <a:pt x="171" y="94"/>
                    <a:pt x="171" y="95"/>
                  </a:cubicBezTo>
                  <a:cubicBezTo>
                    <a:pt x="172" y="95"/>
                    <a:pt x="172" y="95"/>
                    <a:pt x="172" y="95"/>
                  </a:cubicBezTo>
                  <a:close/>
                  <a:moveTo>
                    <a:pt x="111" y="178"/>
                  </a:moveTo>
                  <a:cubicBezTo>
                    <a:pt x="110" y="178"/>
                    <a:pt x="109" y="178"/>
                    <a:pt x="109" y="178"/>
                  </a:cubicBezTo>
                  <a:cubicBezTo>
                    <a:pt x="109" y="178"/>
                    <a:pt x="109" y="178"/>
                    <a:pt x="109" y="179"/>
                  </a:cubicBezTo>
                  <a:cubicBezTo>
                    <a:pt x="109" y="179"/>
                    <a:pt x="110" y="179"/>
                    <a:pt x="111" y="179"/>
                  </a:cubicBezTo>
                  <a:cubicBezTo>
                    <a:pt x="111" y="178"/>
                    <a:pt x="111" y="178"/>
                    <a:pt x="111" y="178"/>
                  </a:cubicBezTo>
                  <a:close/>
                  <a:moveTo>
                    <a:pt x="150" y="203"/>
                  </a:moveTo>
                  <a:cubicBezTo>
                    <a:pt x="150" y="203"/>
                    <a:pt x="150" y="203"/>
                    <a:pt x="150" y="204"/>
                  </a:cubicBezTo>
                  <a:cubicBezTo>
                    <a:pt x="150" y="204"/>
                    <a:pt x="151" y="204"/>
                    <a:pt x="151" y="205"/>
                  </a:cubicBezTo>
                  <a:cubicBezTo>
                    <a:pt x="151" y="203"/>
                    <a:pt x="151" y="203"/>
                    <a:pt x="150" y="203"/>
                  </a:cubicBezTo>
                  <a:close/>
                  <a:moveTo>
                    <a:pt x="148" y="209"/>
                  </a:moveTo>
                  <a:cubicBezTo>
                    <a:pt x="148" y="209"/>
                    <a:pt x="148" y="209"/>
                    <a:pt x="148" y="209"/>
                  </a:cubicBezTo>
                  <a:cubicBezTo>
                    <a:pt x="148" y="208"/>
                    <a:pt x="148" y="208"/>
                    <a:pt x="147" y="207"/>
                  </a:cubicBezTo>
                  <a:cubicBezTo>
                    <a:pt x="147" y="207"/>
                    <a:pt x="146" y="208"/>
                    <a:pt x="146" y="208"/>
                  </a:cubicBezTo>
                  <a:cubicBezTo>
                    <a:pt x="146" y="208"/>
                    <a:pt x="146" y="208"/>
                    <a:pt x="146" y="208"/>
                  </a:cubicBezTo>
                  <a:cubicBezTo>
                    <a:pt x="146" y="208"/>
                    <a:pt x="147" y="209"/>
                    <a:pt x="148" y="209"/>
                  </a:cubicBezTo>
                  <a:close/>
                  <a:moveTo>
                    <a:pt x="57" y="182"/>
                  </a:moveTo>
                  <a:cubicBezTo>
                    <a:pt x="57" y="181"/>
                    <a:pt x="57" y="181"/>
                    <a:pt x="57" y="181"/>
                  </a:cubicBezTo>
                  <a:cubicBezTo>
                    <a:pt x="56" y="182"/>
                    <a:pt x="56" y="182"/>
                    <a:pt x="55" y="183"/>
                  </a:cubicBezTo>
                  <a:cubicBezTo>
                    <a:pt x="56" y="183"/>
                    <a:pt x="56" y="183"/>
                    <a:pt x="57" y="183"/>
                  </a:cubicBezTo>
                  <a:cubicBezTo>
                    <a:pt x="57" y="183"/>
                    <a:pt x="57" y="182"/>
                    <a:pt x="57" y="182"/>
                  </a:cubicBezTo>
                  <a:close/>
                  <a:moveTo>
                    <a:pt x="117" y="102"/>
                  </a:moveTo>
                  <a:cubicBezTo>
                    <a:pt x="116" y="103"/>
                    <a:pt x="116" y="104"/>
                    <a:pt x="115" y="105"/>
                  </a:cubicBezTo>
                  <a:cubicBezTo>
                    <a:pt x="116" y="105"/>
                    <a:pt x="116" y="105"/>
                    <a:pt x="116" y="104"/>
                  </a:cubicBezTo>
                  <a:cubicBezTo>
                    <a:pt x="117" y="104"/>
                    <a:pt x="117" y="103"/>
                    <a:pt x="117" y="102"/>
                  </a:cubicBezTo>
                  <a:close/>
                  <a:moveTo>
                    <a:pt x="68" y="225"/>
                  </a:moveTo>
                  <a:cubicBezTo>
                    <a:pt x="69" y="225"/>
                    <a:pt x="70" y="226"/>
                    <a:pt x="72" y="225"/>
                  </a:cubicBezTo>
                  <a:cubicBezTo>
                    <a:pt x="70" y="225"/>
                    <a:pt x="69" y="225"/>
                    <a:pt x="68" y="225"/>
                  </a:cubicBezTo>
                  <a:close/>
                  <a:moveTo>
                    <a:pt x="104" y="90"/>
                  </a:moveTo>
                  <a:cubicBezTo>
                    <a:pt x="103" y="88"/>
                    <a:pt x="102" y="86"/>
                    <a:pt x="101" y="86"/>
                  </a:cubicBezTo>
                  <a:cubicBezTo>
                    <a:pt x="102" y="87"/>
                    <a:pt x="103" y="88"/>
                    <a:pt x="104" y="90"/>
                  </a:cubicBezTo>
                  <a:close/>
                  <a:moveTo>
                    <a:pt x="49" y="205"/>
                  </a:moveTo>
                  <a:cubicBezTo>
                    <a:pt x="49" y="206"/>
                    <a:pt x="49" y="207"/>
                    <a:pt x="50" y="208"/>
                  </a:cubicBezTo>
                  <a:cubicBezTo>
                    <a:pt x="50" y="208"/>
                    <a:pt x="50" y="208"/>
                    <a:pt x="51" y="208"/>
                  </a:cubicBezTo>
                  <a:cubicBezTo>
                    <a:pt x="50" y="207"/>
                    <a:pt x="50" y="206"/>
                    <a:pt x="49" y="205"/>
                  </a:cubicBezTo>
                  <a:close/>
                  <a:moveTo>
                    <a:pt x="139" y="56"/>
                  </a:moveTo>
                  <a:cubicBezTo>
                    <a:pt x="139" y="57"/>
                    <a:pt x="139" y="57"/>
                    <a:pt x="139" y="58"/>
                  </a:cubicBezTo>
                  <a:cubicBezTo>
                    <a:pt x="140" y="57"/>
                    <a:pt x="140" y="56"/>
                    <a:pt x="140" y="56"/>
                  </a:cubicBezTo>
                  <a:cubicBezTo>
                    <a:pt x="140" y="56"/>
                    <a:pt x="140" y="56"/>
                    <a:pt x="139" y="56"/>
                  </a:cubicBezTo>
                  <a:close/>
                  <a:moveTo>
                    <a:pt x="55" y="235"/>
                  </a:moveTo>
                  <a:cubicBezTo>
                    <a:pt x="55" y="235"/>
                    <a:pt x="55" y="235"/>
                    <a:pt x="55" y="235"/>
                  </a:cubicBezTo>
                  <a:cubicBezTo>
                    <a:pt x="56" y="234"/>
                    <a:pt x="56" y="234"/>
                    <a:pt x="56" y="233"/>
                  </a:cubicBezTo>
                  <a:cubicBezTo>
                    <a:pt x="56" y="233"/>
                    <a:pt x="56" y="232"/>
                    <a:pt x="56" y="232"/>
                  </a:cubicBezTo>
                  <a:cubicBezTo>
                    <a:pt x="55" y="233"/>
                    <a:pt x="55" y="234"/>
                    <a:pt x="55" y="235"/>
                  </a:cubicBezTo>
                  <a:close/>
                  <a:moveTo>
                    <a:pt x="27" y="161"/>
                  </a:moveTo>
                  <a:cubicBezTo>
                    <a:pt x="27" y="163"/>
                    <a:pt x="27" y="166"/>
                    <a:pt x="28" y="167"/>
                  </a:cubicBezTo>
                  <a:cubicBezTo>
                    <a:pt x="27" y="165"/>
                    <a:pt x="27" y="163"/>
                    <a:pt x="27" y="161"/>
                  </a:cubicBezTo>
                  <a:close/>
                  <a:moveTo>
                    <a:pt x="201" y="56"/>
                  </a:moveTo>
                  <a:cubicBezTo>
                    <a:pt x="202" y="55"/>
                    <a:pt x="203" y="55"/>
                    <a:pt x="203" y="54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2" y="54"/>
                    <a:pt x="201" y="55"/>
                    <a:pt x="200" y="55"/>
                  </a:cubicBezTo>
                  <a:cubicBezTo>
                    <a:pt x="201" y="56"/>
                    <a:pt x="201" y="56"/>
                    <a:pt x="201" y="56"/>
                  </a:cubicBezTo>
                  <a:close/>
                  <a:moveTo>
                    <a:pt x="80" y="179"/>
                  </a:moveTo>
                  <a:cubicBezTo>
                    <a:pt x="78" y="179"/>
                    <a:pt x="78" y="179"/>
                    <a:pt x="77" y="180"/>
                  </a:cubicBezTo>
                  <a:cubicBezTo>
                    <a:pt x="78" y="180"/>
                    <a:pt x="79" y="180"/>
                    <a:pt x="80" y="179"/>
                  </a:cubicBezTo>
                  <a:close/>
                  <a:moveTo>
                    <a:pt x="83" y="213"/>
                  </a:moveTo>
                  <a:cubicBezTo>
                    <a:pt x="82" y="214"/>
                    <a:pt x="82" y="214"/>
                    <a:pt x="82" y="215"/>
                  </a:cubicBezTo>
                  <a:cubicBezTo>
                    <a:pt x="83" y="215"/>
                    <a:pt x="83" y="214"/>
                    <a:pt x="84" y="214"/>
                  </a:cubicBezTo>
                  <a:cubicBezTo>
                    <a:pt x="83" y="214"/>
                    <a:pt x="83" y="213"/>
                    <a:pt x="83" y="213"/>
                  </a:cubicBezTo>
                  <a:close/>
                  <a:moveTo>
                    <a:pt x="24" y="147"/>
                  </a:moveTo>
                  <a:cubicBezTo>
                    <a:pt x="24" y="148"/>
                    <a:pt x="24" y="148"/>
                    <a:pt x="25" y="148"/>
                  </a:cubicBezTo>
                  <a:cubicBezTo>
                    <a:pt x="26" y="148"/>
                    <a:pt x="26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6" y="148"/>
                    <a:pt x="25" y="147"/>
                    <a:pt x="24" y="147"/>
                  </a:cubicBezTo>
                  <a:close/>
                  <a:moveTo>
                    <a:pt x="122" y="113"/>
                  </a:moveTo>
                  <a:cubicBezTo>
                    <a:pt x="120" y="112"/>
                    <a:pt x="119" y="113"/>
                    <a:pt x="118" y="113"/>
                  </a:cubicBezTo>
                  <a:cubicBezTo>
                    <a:pt x="118" y="113"/>
                    <a:pt x="118" y="114"/>
                    <a:pt x="118" y="114"/>
                  </a:cubicBezTo>
                  <a:cubicBezTo>
                    <a:pt x="119" y="113"/>
                    <a:pt x="120" y="113"/>
                    <a:pt x="122" y="113"/>
                  </a:cubicBezTo>
                  <a:close/>
                  <a:moveTo>
                    <a:pt x="163" y="222"/>
                  </a:moveTo>
                  <a:cubicBezTo>
                    <a:pt x="165" y="222"/>
                    <a:pt x="167" y="221"/>
                    <a:pt x="168" y="220"/>
                  </a:cubicBezTo>
                  <a:cubicBezTo>
                    <a:pt x="167" y="221"/>
                    <a:pt x="165" y="221"/>
                    <a:pt x="163" y="222"/>
                  </a:cubicBezTo>
                  <a:close/>
                  <a:moveTo>
                    <a:pt x="96" y="177"/>
                  </a:moveTo>
                  <a:cubicBezTo>
                    <a:pt x="96" y="177"/>
                    <a:pt x="95" y="177"/>
                    <a:pt x="95" y="177"/>
                  </a:cubicBezTo>
                  <a:cubicBezTo>
                    <a:pt x="95" y="177"/>
                    <a:pt x="95" y="178"/>
                    <a:pt x="95" y="179"/>
                  </a:cubicBezTo>
                  <a:cubicBezTo>
                    <a:pt x="95" y="178"/>
                    <a:pt x="96" y="178"/>
                    <a:pt x="96" y="177"/>
                  </a:cubicBezTo>
                  <a:close/>
                  <a:moveTo>
                    <a:pt x="14" y="124"/>
                  </a:moveTo>
                  <a:cubicBezTo>
                    <a:pt x="14" y="125"/>
                    <a:pt x="13" y="126"/>
                    <a:pt x="13" y="126"/>
                  </a:cubicBezTo>
                  <a:cubicBezTo>
                    <a:pt x="13" y="127"/>
                    <a:pt x="14" y="127"/>
                    <a:pt x="14" y="126"/>
                  </a:cubicBezTo>
                  <a:cubicBezTo>
                    <a:pt x="14" y="125"/>
                    <a:pt x="14" y="125"/>
                    <a:pt x="14" y="124"/>
                  </a:cubicBezTo>
                  <a:close/>
                  <a:moveTo>
                    <a:pt x="136" y="203"/>
                  </a:moveTo>
                  <a:cubicBezTo>
                    <a:pt x="137" y="204"/>
                    <a:pt x="138" y="205"/>
                    <a:pt x="139" y="206"/>
                  </a:cubicBezTo>
                  <a:cubicBezTo>
                    <a:pt x="138" y="205"/>
                    <a:pt x="137" y="204"/>
                    <a:pt x="136" y="203"/>
                  </a:cubicBezTo>
                  <a:close/>
                  <a:moveTo>
                    <a:pt x="64" y="215"/>
                  </a:moveTo>
                  <a:cubicBezTo>
                    <a:pt x="63" y="215"/>
                    <a:pt x="63" y="214"/>
                    <a:pt x="62" y="214"/>
                  </a:cubicBezTo>
                  <a:cubicBezTo>
                    <a:pt x="62" y="214"/>
                    <a:pt x="62" y="214"/>
                    <a:pt x="61" y="214"/>
                  </a:cubicBezTo>
                  <a:cubicBezTo>
                    <a:pt x="62" y="215"/>
                    <a:pt x="63" y="215"/>
                    <a:pt x="63" y="215"/>
                  </a:cubicBezTo>
                  <a:cubicBezTo>
                    <a:pt x="63" y="215"/>
                    <a:pt x="64" y="215"/>
                    <a:pt x="64" y="215"/>
                  </a:cubicBezTo>
                  <a:close/>
                  <a:moveTo>
                    <a:pt x="170" y="214"/>
                  </a:moveTo>
                  <a:cubicBezTo>
                    <a:pt x="171" y="213"/>
                    <a:pt x="172" y="212"/>
                    <a:pt x="172" y="211"/>
                  </a:cubicBezTo>
                  <a:cubicBezTo>
                    <a:pt x="171" y="212"/>
                    <a:pt x="170" y="213"/>
                    <a:pt x="170" y="214"/>
                  </a:cubicBezTo>
                  <a:close/>
                  <a:moveTo>
                    <a:pt x="164" y="98"/>
                  </a:moveTo>
                  <a:cubicBezTo>
                    <a:pt x="164" y="96"/>
                    <a:pt x="164" y="95"/>
                    <a:pt x="164" y="94"/>
                  </a:cubicBezTo>
                  <a:cubicBezTo>
                    <a:pt x="164" y="96"/>
                    <a:pt x="164" y="97"/>
                    <a:pt x="164" y="98"/>
                  </a:cubicBezTo>
                  <a:close/>
                  <a:moveTo>
                    <a:pt x="13" y="127"/>
                  </a:moveTo>
                  <a:cubicBezTo>
                    <a:pt x="12" y="129"/>
                    <a:pt x="12" y="129"/>
                    <a:pt x="13" y="129"/>
                  </a:cubicBezTo>
                  <a:cubicBezTo>
                    <a:pt x="13" y="128"/>
                    <a:pt x="13" y="128"/>
                    <a:pt x="14" y="127"/>
                  </a:cubicBezTo>
                  <a:cubicBezTo>
                    <a:pt x="13" y="127"/>
                    <a:pt x="13" y="127"/>
                    <a:pt x="13" y="127"/>
                  </a:cubicBezTo>
                  <a:close/>
                  <a:moveTo>
                    <a:pt x="151" y="133"/>
                  </a:moveTo>
                  <a:cubicBezTo>
                    <a:pt x="150" y="133"/>
                    <a:pt x="150" y="133"/>
                    <a:pt x="150" y="134"/>
                  </a:cubicBezTo>
                  <a:cubicBezTo>
                    <a:pt x="150" y="134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3"/>
                  </a:cubicBezTo>
                  <a:close/>
                  <a:moveTo>
                    <a:pt x="25" y="167"/>
                  </a:moveTo>
                  <a:cubicBezTo>
                    <a:pt x="24" y="167"/>
                    <a:pt x="24" y="167"/>
                    <a:pt x="24" y="167"/>
                  </a:cubicBezTo>
                  <a:cubicBezTo>
                    <a:pt x="24" y="167"/>
                    <a:pt x="25" y="168"/>
                    <a:pt x="25" y="168"/>
                  </a:cubicBezTo>
                  <a:cubicBezTo>
                    <a:pt x="25" y="168"/>
                    <a:pt x="25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lose/>
                  <a:moveTo>
                    <a:pt x="147" y="195"/>
                  </a:moveTo>
                  <a:cubicBezTo>
                    <a:pt x="147" y="194"/>
                    <a:pt x="147" y="194"/>
                    <a:pt x="147" y="193"/>
                  </a:cubicBezTo>
                  <a:cubicBezTo>
                    <a:pt x="147" y="193"/>
                    <a:pt x="147" y="193"/>
                    <a:pt x="147" y="193"/>
                  </a:cubicBezTo>
                  <a:cubicBezTo>
                    <a:pt x="146" y="194"/>
                    <a:pt x="146" y="194"/>
                    <a:pt x="147" y="195"/>
                  </a:cubicBezTo>
                  <a:close/>
                  <a:moveTo>
                    <a:pt x="96" y="206"/>
                  </a:moveTo>
                  <a:cubicBezTo>
                    <a:pt x="96" y="207"/>
                    <a:pt x="96" y="207"/>
                    <a:pt x="96" y="208"/>
                  </a:cubicBezTo>
                  <a:cubicBezTo>
                    <a:pt x="96" y="208"/>
                    <a:pt x="97" y="207"/>
                    <a:pt x="97" y="207"/>
                  </a:cubicBezTo>
                  <a:cubicBezTo>
                    <a:pt x="97" y="207"/>
                    <a:pt x="97" y="206"/>
                    <a:pt x="96" y="206"/>
                  </a:cubicBezTo>
                  <a:close/>
                  <a:moveTo>
                    <a:pt x="113" y="109"/>
                  </a:moveTo>
                  <a:cubicBezTo>
                    <a:pt x="113" y="107"/>
                    <a:pt x="113" y="106"/>
                    <a:pt x="113" y="105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3" y="105"/>
                    <a:pt x="113" y="106"/>
                    <a:pt x="113" y="106"/>
                  </a:cubicBezTo>
                  <a:cubicBezTo>
                    <a:pt x="112" y="108"/>
                    <a:pt x="112" y="108"/>
                    <a:pt x="113" y="109"/>
                  </a:cubicBezTo>
                  <a:close/>
                  <a:moveTo>
                    <a:pt x="24" y="135"/>
                  </a:moveTo>
                  <a:cubicBezTo>
                    <a:pt x="24" y="135"/>
                    <a:pt x="24" y="135"/>
                    <a:pt x="23" y="136"/>
                  </a:cubicBezTo>
                  <a:cubicBezTo>
                    <a:pt x="23" y="136"/>
                    <a:pt x="24" y="136"/>
                    <a:pt x="24" y="137"/>
                  </a:cubicBezTo>
                  <a:cubicBezTo>
                    <a:pt x="24" y="137"/>
                    <a:pt x="24" y="136"/>
                    <a:pt x="25" y="136"/>
                  </a:cubicBezTo>
                  <a:cubicBezTo>
                    <a:pt x="24" y="136"/>
                    <a:pt x="24" y="136"/>
                    <a:pt x="24" y="135"/>
                  </a:cubicBezTo>
                  <a:close/>
                  <a:moveTo>
                    <a:pt x="46" y="162"/>
                  </a:moveTo>
                  <a:cubicBezTo>
                    <a:pt x="45" y="161"/>
                    <a:pt x="45" y="162"/>
                    <a:pt x="44" y="162"/>
                  </a:cubicBezTo>
                  <a:cubicBezTo>
                    <a:pt x="45" y="163"/>
                    <a:pt x="45" y="162"/>
                    <a:pt x="46" y="162"/>
                  </a:cubicBezTo>
                  <a:close/>
                  <a:moveTo>
                    <a:pt x="60" y="213"/>
                  </a:moveTo>
                  <a:cubicBezTo>
                    <a:pt x="60" y="213"/>
                    <a:pt x="60" y="213"/>
                    <a:pt x="61" y="212"/>
                  </a:cubicBezTo>
                  <a:cubicBezTo>
                    <a:pt x="60" y="211"/>
                    <a:pt x="60" y="211"/>
                    <a:pt x="59" y="212"/>
                  </a:cubicBezTo>
                  <a:cubicBezTo>
                    <a:pt x="59" y="212"/>
                    <a:pt x="60" y="212"/>
                    <a:pt x="60" y="213"/>
                  </a:cubicBezTo>
                  <a:close/>
                  <a:moveTo>
                    <a:pt x="199" y="122"/>
                  </a:moveTo>
                  <a:cubicBezTo>
                    <a:pt x="199" y="122"/>
                    <a:pt x="199" y="122"/>
                    <a:pt x="199" y="122"/>
                  </a:cubicBezTo>
                  <a:cubicBezTo>
                    <a:pt x="198" y="121"/>
                    <a:pt x="197" y="121"/>
                    <a:pt x="197" y="121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7" y="122"/>
                    <a:pt x="198" y="122"/>
                    <a:pt x="199" y="122"/>
                  </a:cubicBezTo>
                  <a:close/>
                  <a:moveTo>
                    <a:pt x="11" y="121"/>
                  </a:moveTo>
                  <a:cubicBezTo>
                    <a:pt x="11" y="121"/>
                    <a:pt x="11" y="121"/>
                    <a:pt x="11" y="121"/>
                  </a:cubicBezTo>
                  <a:cubicBezTo>
                    <a:pt x="12" y="120"/>
                    <a:pt x="12" y="119"/>
                    <a:pt x="12" y="118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1" y="120"/>
                    <a:pt x="11" y="121"/>
                    <a:pt x="11" y="121"/>
                  </a:cubicBezTo>
                  <a:close/>
                  <a:moveTo>
                    <a:pt x="134" y="190"/>
                  </a:moveTo>
                  <a:cubicBezTo>
                    <a:pt x="134" y="190"/>
                    <a:pt x="134" y="191"/>
                    <a:pt x="134" y="191"/>
                  </a:cubicBezTo>
                  <a:cubicBezTo>
                    <a:pt x="135" y="190"/>
                    <a:pt x="135" y="190"/>
                    <a:pt x="134" y="190"/>
                  </a:cubicBezTo>
                  <a:close/>
                  <a:moveTo>
                    <a:pt x="29" y="192"/>
                  </a:moveTo>
                  <a:cubicBezTo>
                    <a:pt x="30" y="191"/>
                    <a:pt x="30" y="191"/>
                    <a:pt x="30" y="190"/>
                  </a:cubicBezTo>
                  <a:cubicBezTo>
                    <a:pt x="30" y="191"/>
                    <a:pt x="29" y="191"/>
                    <a:pt x="29" y="192"/>
                  </a:cubicBezTo>
                  <a:close/>
                  <a:moveTo>
                    <a:pt x="145" y="182"/>
                  </a:moveTo>
                  <a:cubicBezTo>
                    <a:pt x="144" y="182"/>
                    <a:pt x="144" y="182"/>
                    <a:pt x="144" y="183"/>
                  </a:cubicBezTo>
                  <a:cubicBezTo>
                    <a:pt x="144" y="183"/>
                    <a:pt x="144" y="183"/>
                    <a:pt x="144" y="183"/>
                  </a:cubicBezTo>
                  <a:cubicBezTo>
                    <a:pt x="144" y="183"/>
                    <a:pt x="145" y="182"/>
                    <a:pt x="145" y="182"/>
                  </a:cubicBezTo>
                  <a:close/>
                  <a:moveTo>
                    <a:pt x="47" y="180"/>
                  </a:moveTo>
                  <a:cubicBezTo>
                    <a:pt x="47" y="181"/>
                    <a:pt x="46" y="181"/>
                    <a:pt x="46" y="182"/>
                  </a:cubicBezTo>
                  <a:cubicBezTo>
                    <a:pt x="47" y="182"/>
                    <a:pt x="47" y="181"/>
                    <a:pt x="47" y="180"/>
                  </a:cubicBezTo>
                  <a:close/>
                  <a:moveTo>
                    <a:pt x="119" y="196"/>
                  </a:moveTo>
                  <a:cubicBezTo>
                    <a:pt x="117" y="195"/>
                    <a:pt x="117" y="195"/>
                    <a:pt x="117" y="196"/>
                  </a:cubicBezTo>
                  <a:cubicBezTo>
                    <a:pt x="117" y="196"/>
                    <a:pt x="118" y="196"/>
                    <a:pt x="119" y="196"/>
                  </a:cubicBezTo>
                  <a:close/>
                  <a:moveTo>
                    <a:pt x="135" y="181"/>
                  </a:moveTo>
                  <a:cubicBezTo>
                    <a:pt x="135" y="181"/>
                    <a:pt x="135" y="181"/>
                    <a:pt x="135" y="180"/>
                  </a:cubicBezTo>
                  <a:cubicBezTo>
                    <a:pt x="135" y="181"/>
                    <a:pt x="134" y="181"/>
                    <a:pt x="134" y="181"/>
                  </a:cubicBezTo>
                  <a:cubicBezTo>
                    <a:pt x="134" y="181"/>
                    <a:pt x="135" y="181"/>
                    <a:pt x="135" y="182"/>
                  </a:cubicBezTo>
                  <a:cubicBezTo>
                    <a:pt x="135" y="181"/>
                    <a:pt x="135" y="181"/>
                    <a:pt x="135" y="181"/>
                  </a:cubicBezTo>
                  <a:close/>
                  <a:moveTo>
                    <a:pt x="145" y="197"/>
                  </a:moveTo>
                  <a:cubicBezTo>
                    <a:pt x="145" y="197"/>
                    <a:pt x="145" y="197"/>
                    <a:pt x="145" y="197"/>
                  </a:cubicBezTo>
                  <a:cubicBezTo>
                    <a:pt x="145" y="195"/>
                    <a:pt x="145" y="195"/>
                    <a:pt x="144" y="195"/>
                  </a:cubicBezTo>
                  <a:cubicBezTo>
                    <a:pt x="144" y="196"/>
                    <a:pt x="144" y="196"/>
                    <a:pt x="145" y="197"/>
                  </a:cubicBezTo>
                  <a:close/>
                  <a:moveTo>
                    <a:pt x="48" y="201"/>
                  </a:moveTo>
                  <a:cubicBezTo>
                    <a:pt x="48" y="201"/>
                    <a:pt x="48" y="201"/>
                    <a:pt x="48" y="201"/>
                  </a:cubicBezTo>
                  <a:cubicBezTo>
                    <a:pt x="48" y="201"/>
                    <a:pt x="47" y="201"/>
                    <a:pt x="47" y="202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8" y="202"/>
                    <a:pt x="48" y="201"/>
                    <a:pt x="48" y="201"/>
                  </a:cubicBezTo>
                  <a:close/>
                  <a:moveTo>
                    <a:pt x="12" y="130"/>
                  </a:moveTo>
                  <a:cubicBezTo>
                    <a:pt x="12" y="131"/>
                    <a:pt x="12" y="131"/>
                    <a:pt x="12" y="132"/>
                  </a:cubicBezTo>
                  <a:cubicBezTo>
                    <a:pt x="13" y="130"/>
                    <a:pt x="13" y="130"/>
                    <a:pt x="12" y="130"/>
                  </a:cubicBezTo>
                  <a:close/>
                  <a:moveTo>
                    <a:pt x="49" y="210"/>
                  </a:moveTo>
                  <a:cubicBezTo>
                    <a:pt x="49" y="210"/>
                    <a:pt x="49" y="209"/>
                    <a:pt x="49" y="209"/>
                  </a:cubicBezTo>
                  <a:cubicBezTo>
                    <a:pt x="49" y="209"/>
                    <a:pt x="48" y="209"/>
                    <a:pt x="48" y="209"/>
                  </a:cubicBezTo>
                  <a:cubicBezTo>
                    <a:pt x="48" y="210"/>
                    <a:pt x="48" y="210"/>
                    <a:pt x="48" y="211"/>
                  </a:cubicBezTo>
                  <a:cubicBezTo>
                    <a:pt x="49" y="210"/>
                    <a:pt x="49" y="210"/>
                    <a:pt x="49" y="210"/>
                  </a:cubicBezTo>
                  <a:close/>
                  <a:moveTo>
                    <a:pt x="195" y="84"/>
                  </a:moveTo>
                  <a:cubicBezTo>
                    <a:pt x="195" y="84"/>
                    <a:pt x="194" y="85"/>
                    <a:pt x="193" y="85"/>
                  </a:cubicBezTo>
                  <a:cubicBezTo>
                    <a:pt x="194" y="85"/>
                    <a:pt x="195" y="85"/>
                    <a:pt x="195" y="84"/>
                  </a:cubicBezTo>
                  <a:close/>
                  <a:moveTo>
                    <a:pt x="100" y="214"/>
                  </a:moveTo>
                  <a:cubicBezTo>
                    <a:pt x="101" y="213"/>
                    <a:pt x="101" y="213"/>
                    <a:pt x="101" y="213"/>
                  </a:cubicBezTo>
                  <a:cubicBezTo>
                    <a:pt x="100" y="213"/>
                    <a:pt x="100" y="214"/>
                    <a:pt x="100" y="214"/>
                  </a:cubicBezTo>
                  <a:close/>
                  <a:moveTo>
                    <a:pt x="149" y="194"/>
                  </a:moveTo>
                  <a:cubicBezTo>
                    <a:pt x="149" y="194"/>
                    <a:pt x="149" y="194"/>
                    <a:pt x="149" y="194"/>
                  </a:cubicBezTo>
                  <a:cubicBezTo>
                    <a:pt x="149" y="195"/>
                    <a:pt x="148" y="195"/>
                    <a:pt x="149" y="196"/>
                  </a:cubicBezTo>
                  <a:cubicBezTo>
                    <a:pt x="149" y="195"/>
                    <a:pt x="149" y="195"/>
                    <a:pt x="149" y="194"/>
                  </a:cubicBezTo>
                  <a:close/>
                  <a:moveTo>
                    <a:pt x="94" y="206"/>
                  </a:moveTo>
                  <a:cubicBezTo>
                    <a:pt x="94" y="207"/>
                    <a:pt x="94" y="207"/>
                    <a:pt x="93" y="208"/>
                  </a:cubicBezTo>
                  <a:cubicBezTo>
                    <a:pt x="94" y="208"/>
                    <a:pt x="94" y="208"/>
                    <a:pt x="94" y="206"/>
                  </a:cubicBezTo>
                  <a:close/>
                  <a:moveTo>
                    <a:pt x="188" y="166"/>
                  </a:moveTo>
                  <a:cubicBezTo>
                    <a:pt x="189" y="167"/>
                    <a:pt x="189" y="167"/>
                    <a:pt x="189" y="168"/>
                  </a:cubicBezTo>
                  <a:cubicBezTo>
                    <a:pt x="189" y="167"/>
                    <a:pt x="189" y="167"/>
                    <a:pt x="188" y="166"/>
                  </a:cubicBezTo>
                  <a:close/>
                  <a:moveTo>
                    <a:pt x="125" y="194"/>
                  </a:moveTo>
                  <a:cubicBezTo>
                    <a:pt x="125" y="194"/>
                    <a:pt x="125" y="194"/>
                    <a:pt x="125" y="194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6" y="193"/>
                    <a:pt x="126" y="193"/>
                    <a:pt x="125" y="193"/>
                  </a:cubicBezTo>
                  <a:cubicBezTo>
                    <a:pt x="125" y="193"/>
                    <a:pt x="125" y="193"/>
                    <a:pt x="125" y="194"/>
                  </a:cubicBezTo>
                  <a:close/>
                  <a:moveTo>
                    <a:pt x="40" y="211"/>
                  </a:moveTo>
                  <a:cubicBezTo>
                    <a:pt x="40" y="212"/>
                    <a:pt x="40" y="212"/>
                    <a:pt x="41" y="212"/>
                  </a:cubicBezTo>
                  <a:cubicBezTo>
                    <a:pt x="41" y="211"/>
                    <a:pt x="40" y="211"/>
                    <a:pt x="40" y="211"/>
                  </a:cubicBezTo>
                  <a:close/>
                  <a:moveTo>
                    <a:pt x="34" y="186"/>
                  </a:moveTo>
                  <a:cubicBezTo>
                    <a:pt x="33" y="187"/>
                    <a:pt x="33" y="187"/>
                    <a:pt x="34" y="188"/>
                  </a:cubicBezTo>
                  <a:cubicBezTo>
                    <a:pt x="34" y="187"/>
                    <a:pt x="34" y="186"/>
                    <a:pt x="34" y="186"/>
                  </a:cubicBezTo>
                  <a:close/>
                  <a:moveTo>
                    <a:pt x="70" y="104"/>
                  </a:moveTo>
                  <a:cubicBezTo>
                    <a:pt x="70" y="104"/>
                    <a:pt x="70" y="104"/>
                    <a:pt x="70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0" y="105"/>
                    <a:pt x="70" y="104"/>
                    <a:pt x="70" y="104"/>
                  </a:cubicBezTo>
                  <a:close/>
                  <a:moveTo>
                    <a:pt x="116" y="59"/>
                  </a:moveTo>
                  <a:cubicBezTo>
                    <a:pt x="116" y="58"/>
                    <a:pt x="116" y="58"/>
                    <a:pt x="115" y="58"/>
                  </a:cubicBezTo>
                  <a:cubicBezTo>
                    <a:pt x="115" y="58"/>
                    <a:pt x="115" y="58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lose/>
                  <a:moveTo>
                    <a:pt x="25" y="161"/>
                  </a:moveTo>
                  <a:cubicBezTo>
                    <a:pt x="25" y="162"/>
                    <a:pt x="25" y="162"/>
                    <a:pt x="25" y="163"/>
                  </a:cubicBezTo>
                  <a:cubicBezTo>
                    <a:pt x="25" y="162"/>
                    <a:pt x="25" y="162"/>
                    <a:pt x="25" y="161"/>
                  </a:cubicBezTo>
                  <a:close/>
                  <a:moveTo>
                    <a:pt x="30" y="171"/>
                  </a:moveTo>
                  <a:cubicBezTo>
                    <a:pt x="30" y="171"/>
                    <a:pt x="30" y="171"/>
                    <a:pt x="30" y="171"/>
                  </a:cubicBezTo>
                  <a:cubicBezTo>
                    <a:pt x="31" y="172"/>
                    <a:pt x="31" y="172"/>
                    <a:pt x="32" y="172"/>
                  </a:cubicBezTo>
                  <a:cubicBezTo>
                    <a:pt x="31" y="171"/>
                    <a:pt x="31" y="171"/>
                    <a:pt x="30" y="171"/>
                  </a:cubicBezTo>
                  <a:close/>
                  <a:moveTo>
                    <a:pt x="92" y="109"/>
                  </a:moveTo>
                  <a:cubicBezTo>
                    <a:pt x="92" y="109"/>
                    <a:pt x="93" y="109"/>
                    <a:pt x="93" y="109"/>
                  </a:cubicBezTo>
                  <a:cubicBezTo>
                    <a:pt x="93" y="109"/>
                    <a:pt x="93" y="108"/>
                    <a:pt x="94" y="108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3" y="108"/>
                    <a:pt x="93" y="109"/>
                    <a:pt x="92" y="109"/>
                  </a:cubicBezTo>
                  <a:close/>
                  <a:moveTo>
                    <a:pt x="52" y="196"/>
                  </a:moveTo>
                  <a:cubicBezTo>
                    <a:pt x="52" y="196"/>
                    <a:pt x="52" y="196"/>
                    <a:pt x="52" y="196"/>
                  </a:cubicBezTo>
                  <a:cubicBezTo>
                    <a:pt x="52" y="196"/>
                    <a:pt x="52" y="195"/>
                    <a:pt x="52" y="195"/>
                  </a:cubicBezTo>
                  <a:cubicBezTo>
                    <a:pt x="52" y="195"/>
                    <a:pt x="52" y="195"/>
                    <a:pt x="52" y="195"/>
                  </a:cubicBezTo>
                  <a:cubicBezTo>
                    <a:pt x="52" y="195"/>
                    <a:pt x="52" y="196"/>
                    <a:pt x="52" y="196"/>
                  </a:cubicBezTo>
                  <a:close/>
                  <a:moveTo>
                    <a:pt x="115" y="107"/>
                  </a:moveTo>
                  <a:cubicBezTo>
                    <a:pt x="115" y="107"/>
                    <a:pt x="116" y="106"/>
                    <a:pt x="116" y="106"/>
                  </a:cubicBezTo>
                  <a:cubicBezTo>
                    <a:pt x="115" y="106"/>
                    <a:pt x="115" y="106"/>
                    <a:pt x="115" y="107"/>
                  </a:cubicBezTo>
                  <a:close/>
                  <a:moveTo>
                    <a:pt x="182" y="174"/>
                  </a:moveTo>
                  <a:cubicBezTo>
                    <a:pt x="182" y="174"/>
                    <a:pt x="182" y="175"/>
                    <a:pt x="181" y="175"/>
                  </a:cubicBezTo>
                  <a:cubicBezTo>
                    <a:pt x="182" y="175"/>
                    <a:pt x="182" y="175"/>
                    <a:pt x="182" y="175"/>
                  </a:cubicBezTo>
                  <a:cubicBezTo>
                    <a:pt x="182" y="175"/>
                    <a:pt x="182" y="174"/>
                    <a:pt x="182" y="174"/>
                  </a:cubicBezTo>
                  <a:close/>
                  <a:moveTo>
                    <a:pt x="37" y="171"/>
                  </a:moveTo>
                  <a:cubicBezTo>
                    <a:pt x="37" y="172"/>
                    <a:pt x="38" y="172"/>
                    <a:pt x="38" y="171"/>
                  </a:cubicBezTo>
                  <a:cubicBezTo>
                    <a:pt x="38" y="171"/>
                    <a:pt x="37" y="171"/>
                    <a:pt x="37" y="171"/>
                  </a:cubicBezTo>
                  <a:close/>
                  <a:moveTo>
                    <a:pt x="127" y="181"/>
                  </a:moveTo>
                  <a:cubicBezTo>
                    <a:pt x="126" y="182"/>
                    <a:pt x="126" y="182"/>
                    <a:pt x="127" y="183"/>
                  </a:cubicBezTo>
                  <a:cubicBezTo>
                    <a:pt x="127" y="182"/>
                    <a:pt x="127" y="182"/>
                    <a:pt x="127" y="181"/>
                  </a:cubicBezTo>
                  <a:close/>
                  <a:moveTo>
                    <a:pt x="44" y="181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44" y="181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79"/>
                  </a:cubicBezTo>
                  <a:cubicBezTo>
                    <a:pt x="45" y="180"/>
                    <a:pt x="45" y="180"/>
                    <a:pt x="44" y="180"/>
                  </a:cubicBezTo>
                  <a:cubicBezTo>
                    <a:pt x="44" y="181"/>
                    <a:pt x="44" y="181"/>
                    <a:pt x="44" y="181"/>
                  </a:cubicBezTo>
                  <a:close/>
                  <a:moveTo>
                    <a:pt x="99" y="187"/>
                  </a:moveTo>
                  <a:cubicBezTo>
                    <a:pt x="99" y="187"/>
                    <a:pt x="99" y="187"/>
                    <a:pt x="98" y="186"/>
                  </a:cubicBezTo>
                  <a:cubicBezTo>
                    <a:pt x="98" y="187"/>
                    <a:pt x="98" y="187"/>
                    <a:pt x="99" y="187"/>
                  </a:cubicBezTo>
                  <a:close/>
                  <a:moveTo>
                    <a:pt x="116" y="55"/>
                  </a:moveTo>
                  <a:cubicBezTo>
                    <a:pt x="116" y="55"/>
                    <a:pt x="115" y="56"/>
                    <a:pt x="116" y="56"/>
                  </a:cubicBezTo>
                  <a:cubicBezTo>
                    <a:pt x="116" y="56"/>
                    <a:pt x="116" y="55"/>
                    <a:pt x="116" y="55"/>
                  </a:cubicBezTo>
                  <a:close/>
                  <a:moveTo>
                    <a:pt x="66" y="212"/>
                  </a:moveTo>
                  <a:cubicBezTo>
                    <a:pt x="66" y="212"/>
                    <a:pt x="66" y="212"/>
                    <a:pt x="66" y="212"/>
                  </a:cubicBezTo>
                  <a:cubicBezTo>
                    <a:pt x="66" y="212"/>
                    <a:pt x="65" y="211"/>
                    <a:pt x="65" y="212"/>
                  </a:cubicBezTo>
                  <a:cubicBezTo>
                    <a:pt x="65" y="212"/>
                    <a:pt x="66" y="212"/>
                    <a:pt x="66" y="212"/>
                  </a:cubicBezTo>
                  <a:close/>
                  <a:moveTo>
                    <a:pt x="153" y="193"/>
                  </a:moveTo>
                  <a:cubicBezTo>
                    <a:pt x="153" y="193"/>
                    <a:pt x="153" y="193"/>
                    <a:pt x="153" y="192"/>
                  </a:cubicBezTo>
                  <a:cubicBezTo>
                    <a:pt x="153" y="192"/>
                    <a:pt x="153" y="193"/>
                    <a:pt x="153" y="193"/>
                  </a:cubicBezTo>
                  <a:close/>
                  <a:moveTo>
                    <a:pt x="149" y="131"/>
                  </a:moveTo>
                  <a:cubicBezTo>
                    <a:pt x="149" y="131"/>
                    <a:pt x="149" y="132"/>
                    <a:pt x="150" y="132"/>
                  </a:cubicBezTo>
                  <a:cubicBezTo>
                    <a:pt x="149" y="131"/>
                    <a:pt x="149" y="131"/>
                    <a:pt x="149" y="131"/>
                  </a:cubicBezTo>
                  <a:close/>
                  <a:moveTo>
                    <a:pt x="80" y="210"/>
                  </a:moveTo>
                  <a:cubicBezTo>
                    <a:pt x="80" y="211"/>
                    <a:pt x="80" y="210"/>
                    <a:pt x="81" y="210"/>
                  </a:cubicBezTo>
                  <a:cubicBezTo>
                    <a:pt x="80" y="210"/>
                    <a:pt x="80" y="210"/>
                    <a:pt x="80" y="210"/>
                  </a:cubicBezTo>
                  <a:close/>
                  <a:moveTo>
                    <a:pt x="172" y="59"/>
                  </a:moveTo>
                  <a:cubicBezTo>
                    <a:pt x="172" y="59"/>
                    <a:pt x="172" y="59"/>
                    <a:pt x="172" y="59"/>
                  </a:cubicBezTo>
                  <a:cubicBezTo>
                    <a:pt x="171" y="59"/>
                    <a:pt x="171" y="59"/>
                    <a:pt x="171" y="60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1" y="59"/>
                    <a:pt x="171" y="59"/>
                    <a:pt x="172" y="59"/>
                  </a:cubicBezTo>
                  <a:close/>
                  <a:moveTo>
                    <a:pt x="16" y="147"/>
                  </a:moveTo>
                  <a:cubicBezTo>
                    <a:pt x="15" y="147"/>
                    <a:pt x="15" y="146"/>
                    <a:pt x="15" y="146"/>
                  </a:cubicBezTo>
                  <a:cubicBezTo>
                    <a:pt x="15" y="147"/>
                    <a:pt x="15" y="147"/>
                    <a:pt x="16" y="147"/>
                  </a:cubicBezTo>
                  <a:close/>
                  <a:moveTo>
                    <a:pt x="61" y="217"/>
                  </a:moveTo>
                  <a:cubicBezTo>
                    <a:pt x="61" y="217"/>
                    <a:pt x="61" y="217"/>
                    <a:pt x="61" y="216"/>
                  </a:cubicBezTo>
                  <a:cubicBezTo>
                    <a:pt x="61" y="216"/>
                    <a:pt x="61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7"/>
                    <a:pt x="61" y="217"/>
                    <a:pt x="61" y="217"/>
                  </a:cubicBezTo>
                  <a:close/>
                  <a:moveTo>
                    <a:pt x="13" y="149"/>
                  </a:move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2" y="149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3" y="150"/>
                    <a:pt x="13" y="149"/>
                    <a:pt x="13" y="149"/>
                  </a:cubicBezTo>
                  <a:close/>
                  <a:moveTo>
                    <a:pt x="146" y="180"/>
                  </a:moveTo>
                  <a:cubicBezTo>
                    <a:pt x="146" y="180"/>
                    <a:pt x="146" y="180"/>
                    <a:pt x="145" y="181"/>
                  </a:cubicBezTo>
                  <a:cubicBezTo>
                    <a:pt x="146" y="181"/>
                    <a:pt x="146" y="181"/>
                    <a:pt x="146" y="180"/>
                  </a:cubicBezTo>
                  <a:close/>
                  <a:moveTo>
                    <a:pt x="27" y="145"/>
                  </a:moveTo>
                  <a:cubicBezTo>
                    <a:pt x="27" y="145"/>
                    <a:pt x="27" y="145"/>
                    <a:pt x="27" y="145"/>
                  </a:cubicBezTo>
                  <a:cubicBezTo>
                    <a:pt x="27" y="145"/>
                    <a:pt x="27" y="145"/>
                    <a:pt x="26" y="145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7" y="145"/>
                    <a:pt x="27" y="145"/>
                    <a:pt x="27" y="145"/>
                  </a:cubicBezTo>
                  <a:close/>
                  <a:moveTo>
                    <a:pt x="94" y="69"/>
                  </a:moveTo>
                  <a:cubicBezTo>
                    <a:pt x="94" y="69"/>
                    <a:pt x="93" y="69"/>
                    <a:pt x="93" y="70"/>
                  </a:cubicBezTo>
                  <a:cubicBezTo>
                    <a:pt x="94" y="69"/>
                    <a:pt x="94" y="69"/>
                    <a:pt x="94" y="69"/>
                  </a:cubicBezTo>
                  <a:close/>
                  <a:moveTo>
                    <a:pt x="134" y="199"/>
                  </a:moveTo>
                  <a:cubicBezTo>
                    <a:pt x="134" y="199"/>
                    <a:pt x="134" y="199"/>
                    <a:pt x="134" y="199"/>
                  </a:cubicBezTo>
                  <a:cubicBezTo>
                    <a:pt x="134" y="199"/>
                    <a:pt x="134" y="199"/>
                    <a:pt x="134" y="199"/>
                  </a:cubicBezTo>
                  <a:cubicBezTo>
                    <a:pt x="134" y="199"/>
                    <a:pt x="134" y="199"/>
                    <a:pt x="134" y="199"/>
                  </a:cubicBezTo>
                  <a:cubicBezTo>
                    <a:pt x="134" y="199"/>
                    <a:pt x="134" y="199"/>
                    <a:pt x="134" y="199"/>
                  </a:cubicBezTo>
                  <a:close/>
                  <a:moveTo>
                    <a:pt x="51" y="209"/>
                  </a:moveTo>
                  <a:cubicBezTo>
                    <a:pt x="51" y="209"/>
                    <a:pt x="51" y="209"/>
                    <a:pt x="50" y="209"/>
                  </a:cubicBezTo>
                  <a:cubicBezTo>
                    <a:pt x="51" y="210"/>
                    <a:pt x="51" y="209"/>
                    <a:pt x="51" y="209"/>
                  </a:cubicBezTo>
                  <a:close/>
                  <a:moveTo>
                    <a:pt x="184" y="104"/>
                  </a:moveTo>
                  <a:cubicBezTo>
                    <a:pt x="184" y="104"/>
                    <a:pt x="184" y="104"/>
                    <a:pt x="184" y="104"/>
                  </a:cubicBezTo>
                  <a:cubicBezTo>
                    <a:pt x="184" y="104"/>
                    <a:pt x="184" y="104"/>
                    <a:pt x="185" y="104"/>
                  </a:cubicBezTo>
                  <a:cubicBezTo>
                    <a:pt x="185" y="104"/>
                    <a:pt x="185" y="104"/>
                    <a:pt x="185" y="104"/>
                  </a:cubicBezTo>
                  <a:cubicBezTo>
                    <a:pt x="184" y="104"/>
                    <a:pt x="184" y="104"/>
                    <a:pt x="184" y="104"/>
                  </a:cubicBezTo>
                  <a:close/>
                  <a:moveTo>
                    <a:pt x="117" y="110"/>
                  </a:moveTo>
                  <a:cubicBezTo>
                    <a:pt x="117" y="110"/>
                    <a:pt x="117" y="110"/>
                    <a:pt x="117" y="110"/>
                  </a:cubicBezTo>
                  <a:cubicBezTo>
                    <a:pt x="117" y="110"/>
                    <a:pt x="117" y="110"/>
                    <a:pt x="118" y="110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7" y="110"/>
                    <a:pt x="117" y="110"/>
                    <a:pt x="117" y="110"/>
                  </a:cubicBezTo>
                  <a:close/>
                  <a:moveTo>
                    <a:pt x="28" y="146"/>
                  </a:moveTo>
                  <a:cubicBezTo>
                    <a:pt x="28" y="146"/>
                    <a:pt x="28" y="146"/>
                    <a:pt x="28" y="146"/>
                  </a:cubicBezTo>
                  <a:cubicBezTo>
                    <a:pt x="28" y="146"/>
                    <a:pt x="28" y="146"/>
                    <a:pt x="29" y="146"/>
                  </a:cubicBezTo>
                  <a:cubicBezTo>
                    <a:pt x="29" y="146"/>
                    <a:pt x="29" y="146"/>
                    <a:pt x="29" y="146"/>
                  </a:cubicBezTo>
                  <a:cubicBezTo>
                    <a:pt x="28" y="146"/>
                    <a:pt x="28" y="146"/>
                    <a:pt x="28" y="146"/>
                  </a:cubicBezTo>
                  <a:close/>
                  <a:moveTo>
                    <a:pt x="65" y="220"/>
                  </a:moveTo>
                  <a:cubicBezTo>
                    <a:pt x="65" y="220"/>
                    <a:pt x="65" y="220"/>
                    <a:pt x="65" y="220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20"/>
                    <a:pt x="66" y="220"/>
                    <a:pt x="66" y="220"/>
                  </a:cubicBezTo>
                  <a:cubicBezTo>
                    <a:pt x="66" y="220"/>
                    <a:pt x="66" y="220"/>
                    <a:pt x="65" y="220"/>
                  </a:cubicBezTo>
                  <a:close/>
                  <a:moveTo>
                    <a:pt x="95" y="219"/>
                  </a:moveTo>
                  <a:cubicBezTo>
                    <a:pt x="95" y="219"/>
                    <a:pt x="95" y="219"/>
                    <a:pt x="95" y="219"/>
                  </a:cubicBezTo>
                  <a:cubicBezTo>
                    <a:pt x="95" y="218"/>
                    <a:pt x="95" y="218"/>
                    <a:pt x="96" y="218"/>
                  </a:cubicBezTo>
                  <a:cubicBezTo>
                    <a:pt x="96" y="218"/>
                    <a:pt x="96" y="218"/>
                    <a:pt x="95" y="218"/>
                  </a:cubicBezTo>
                  <a:cubicBezTo>
                    <a:pt x="95" y="218"/>
                    <a:pt x="95" y="218"/>
                    <a:pt x="95" y="219"/>
                  </a:cubicBezTo>
                  <a:close/>
                  <a:moveTo>
                    <a:pt x="187" y="165"/>
                  </a:moveTo>
                  <a:cubicBezTo>
                    <a:pt x="187" y="165"/>
                    <a:pt x="187" y="165"/>
                    <a:pt x="188" y="165"/>
                  </a:cubicBezTo>
                  <a:cubicBezTo>
                    <a:pt x="187" y="165"/>
                    <a:pt x="187" y="164"/>
                    <a:pt x="187" y="164"/>
                  </a:cubicBezTo>
                  <a:cubicBezTo>
                    <a:pt x="187" y="164"/>
                    <a:pt x="187" y="164"/>
                    <a:pt x="187" y="164"/>
                  </a:cubicBezTo>
                  <a:cubicBezTo>
                    <a:pt x="187" y="165"/>
                    <a:pt x="187" y="165"/>
                    <a:pt x="187" y="165"/>
                  </a:cubicBezTo>
                  <a:close/>
                  <a:moveTo>
                    <a:pt x="126" y="200"/>
                  </a:moveTo>
                  <a:cubicBezTo>
                    <a:pt x="126" y="200"/>
                    <a:pt x="126" y="200"/>
                    <a:pt x="126" y="200"/>
                  </a:cubicBezTo>
                  <a:cubicBezTo>
                    <a:pt x="126" y="200"/>
                    <a:pt x="126" y="200"/>
                    <a:pt x="126" y="200"/>
                  </a:cubicBezTo>
                  <a:cubicBezTo>
                    <a:pt x="126" y="200"/>
                    <a:pt x="126" y="200"/>
                    <a:pt x="126" y="200"/>
                  </a:cubicBezTo>
                  <a:cubicBezTo>
                    <a:pt x="126" y="200"/>
                    <a:pt x="126" y="200"/>
                    <a:pt x="126" y="200"/>
                  </a:cubicBezTo>
                  <a:close/>
                </a:path>
              </a:pathLst>
            </a:custGeom>
            <a:solidFill>
              <a:srgbClr val="5C4A4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7351522" y="2133946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64" name="矩形 1"/>
          <p:cNvSpPr>
            <a:spLocks noChangeArrowheads="1"/>
          </p:cNvSpPr>
          <p:nvPr/>
        </p:nvSpPr>
        <p:spPr bwMode="auto">
          <a:xfrm>
            <a:off x="7840388" y="3693254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65" name="矩形 1"/>
          <p:cNvSpPr>
            <a:spLocks noChangeArrowheads="1"/>
          </p:cNvSpPr>
          <p:nvPr/>
        </p:nvSpPr>
        <p:spPr bwMode="auto">
          <a:xfrm>
            <a:off x="4051252" y="5419724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铅笔演示用心制作每一页艺术珍品，以铅笔姿态孜孜不倦地打磨，完美助力您的。</a:t>
            </a:r>
          </a:p>
        </p:txBody>
      </p:sp>
      <p:sp>
        <p:nvSpPr>
          <p:cNvPr id="66" name="矩形 1"/>
          <p:cNvSpPr>
            <a:spLocks noChangeArrowheads="1"/>
          </p:cNvSpPr>
          <p:nvPr/>
        </p:nvSpPr>
        <p:spPr bwMode="auto">
          <a:xfrm>
            <a:off x="709623" y="2073694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</a:t>
            </a:r>
          </a:p>
        </p:txBody>
      </p:sp>
      <p:sp>
        <p:nvSpPr>
          <p:cNvPr id="67" name="矩形 1"/>
          <p:cNvSpPr>
            <a:spLocks noChangeArrowheads="1"/>
          </p:cNvSpPr>
          <p:nvPr/>
        </p:nvSpPr>
        <p:spPr bwMode="auto">
          <a:xfrm>
            <a:off x="310035" y="3719719"/>
            <a:ext cx="407837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铅笔演示用心制作每一页艺术珍品，以铅笔姿态孜孜不倦地打磨，完美助力您的</a:t>
            </a:r>
          </a:p>
        </p:txBody>
      </p:sp>
    </p:spTree>
    <p:extLst>
      <p:ext uri="{BB962C8B-B14F-4D97-AF65-F5344CB8AC3E}">
        <p14:creationId xmlns:p14="http://schemas.microsoft.com/office/powerpoint/2010/main" val="254815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14325" y="190500"/>
            <a:ext cx="11563351" cy="6591404"/>
            <a:chOff x="363" y="-52"/>
            <a:chExt cx="6652" cy="4581"/>
          </a:xfrm>
          <a:solidFill>
            <a:srgbClr val="DFCDBB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593" y="4078"/>
              <a:ext cx="222" cy="222"/>
            </a:xfrm>
            <a:custGeom>
              <a:avLst/>
              <a:gdLst>
                <a:gd name="T0" fmla="*/ 52 w 63"/>
                <a:gd name="T1" fmla="*/ 52 h 63"/>
                <a:gd name="T2" fmla="*/ 52 w 63"/>
                <a:gd name="T3" fmla="*/ 11 h 63"/>
                <a:gd name="T4" fmla="*/ 11 w 63"/>
                <a:gd name="T5" fmla="*/ 11 h 63"/>
                <a:gd name="T6" fmla="*/ 11 w 63"/>
                <a:gd name="T7" fmla="*/ 52 h 63"/>
                <a:gd name="T8" fmla="*/ 52 w 63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52" y="52"/>
                  </a:moveTo>
                  <a:cubicBezTo>
                    <a:pt x="63" y="40"/>
                    <a:pt x="63" y="23"/>
                    <a:pt x="52" y="11"/>
                  </a:cubicBezTo>
                  <a:cubicBezTo>
                    <a:pt x="41" y="0"/>
                    <a:pt x="23" y="0"/>
                    <a:pt x="11" y="11"/>
                  </a:cubicBezTo>
                  <a:cubicBezTo>
                    <a:pt x="0" y="23"/>
                    <a:pt x="0" y="40"/>
                    <a:pt x="11" y="52"/>
                  </a:cubicBezTo>
                  <a:cubicBezTo>
                    <a:pt x="23" y="63"/>
                    <a:pt x="41" y="63"/>
                    <a:pt x="5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621" y="4106"/>
              <a:ext cx="166" cy="166"/>
            </a:xfrm>
            <a:custGeom>
              <a:avLst/>
              <a:gdLst>
                <a:gd name="T0" fmla="*/ 39 w 47"/>
                <a:gd name="T1" fmla="*/ 39 h 47"/>
                <a:gd name="T2" fmla="*/ 39 w 47"/>
                <a:gd name="T3" fmla="*/ 8 h 47"/>
                <a:gd name="T4" fmla="*/ 8 w 47"/>
                <a:gd name="T5" fmla="*/ 8 h 47"/>
                <a:gd name="T6" fmla="*/ 8 w 47"/>
                <a:gd name="T7" fmla="*/ 39 h 47"/>
                <a:gd name="T8" fmla="*/ 39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39"/>
                  </a:moveTo>
                  <a:cubicBezTo>
                    <a:pt x="47" y="30"/>
                    <a:pt x="47" y="17"/>
                    <a:pt x="39" y="8"/>
                  </a:cubicBezTo>
                  <a:cubicBezTo>
                    <a:pt x="30" y="0"/>
                    <a:pt x="17" y="0"/>
                    <a:pt x="8" y="8"/>
                  </a:cubicBezTo>
                  <a:cubicBezTo>
                    <a:pt x="0" y="17"/>
                    <a:pt x="0" y="30"/>
                    <a:pt x="8" y="39"/>
                  </a:cubicBezTo>
                  <a:cubicBezTo>
                    <a:pt x="17" y="47"/>
                    <a:pt x="30" y="47"/>
                    <a:pt x="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624" y="3866"/>
              <a:ext cx="402" cy="402"/>
            </a:xfrm>
            <a:custGeom>
              <a:avLst/>
              <a:gdLst>
                <a:gd name="T0" fmla="*/ 83 w 114"/>
                <a:gd name="T1" fmla="*/ 64 h 114"/>
                <a:gd name="T2" fmla="*/ 80 w 114"/>
                <a:gd name="T3" fmla="*/ 32 h 114"/>
                <a:gd name="T4" fmla="*/ 10 w 114"/>
                <a:gd name="T5" fmla="*/ 9 h 114"/>
                <a:gd name="T6" fmla="*/ 3 w 114"/>
                <a:gd name="T7" fmla="*/ 70 h 114"/>
                <a:gd name="T8" fmla="*/ 12 w 114"/>
                <a:gd name="T9" fmla="*/ 64 h 114"/>
                <a:gd name="T10" fmla="*/ 37 w 114"/>
                <a:gd name="T11" fmla="*/ 66 h 114"/>
                <a:gd name="T12" fmla="*/ 49 w 114"/>
                <a:gd name="T13" fmla="*/ 62 h 114"/>
                <a:gd name="T14" fmla="*/ 52 w 114"/>
                <a:gd name="T15" fmla="*/ 65 h 114"/>
                <a:gd name="T16" fmla="*/ 48 w 114"/>
                <a:gd name="T17" fmla="*/ 77 h 114"/>
                <a:gd name="T18" fmla="*/ 50 w 114"/>
                <a:gd name="T19" fmla="*/ 102 h 114"/>
                <a:gd name="T20" fmla="*/ 44 w 114"/>
                <a:gd name="T21" fmla="*/ 111 h 114"/>
                <a:gd name="T22" fmla="*/ 105 w 114"/>
                <a:gd name="T23" fmla="*/ 104 h 114"/>
                <a:gd name="T24" fmla="*/ 69 w 114"/>
                <a:gd name="T25" fmla="*/ 63 h 114"/>
                <a:gd name="T26" fmla="*/ 63 w 114"/>
                <a:gd name="T27" fmla="*/ 37 h 114"/>
                <a:gd name="T28" fmla="*/ 77 w 114"/>
                <a:gd name="T29" fmla="*/ 61 h 114"/>
                <a:gd name="T30" fmla="*/ 65 w 114"/>
                <a:gd name="T31" fmla="*/ 46 h 114"/>
                <a:gd name="T32" fmla="*/ 63 w 114"/>
                <a:gd name="T33" fmla="*/ 37 h 114"/>
                <a:gd name="T34" fmla="*/ 22 w 114"/>
                <a:gd name="T35" fmla="*/ 10 h 114"/>
                <a:gd name="T36" fmla="*/ 16 w 114"/>
                <a:gd name="T37" fmla="*/ 26 h 114"/>
                <a:gd name="T38" fmla="*/ 24 w 114"/>
                <a:gd name="T39" fmla="*/ 40 h 114"/>
                <a:gd name="T40" fmla="*/ 21 w 114"/>
                <a:gd name="T41" fmla="*/ 51 h 114"/>
                <a:gd name="T42" fmla="*/ 21 w 114"/>
                <a:gd name="T43" fmla="*/ 49 h 114"/>
                <a:gd name="T44" fmla="*/ 26 w 114"/>
                <a:gd name="T45" fmla="*/ 44 h 114"/>
                <a:gd name="T46" fmla="*/ 34 w 114"/>
                <a:gd name="T47" fmla="*/ 40 h 114"/>
                <a:gd name="T48" fmla="*/ 36 w 114"/>
                <a:gd name="T49" fmla="*/ 34 h 114"/>
                <a:gd name="T50" fmla="*/ 37 w 114"/>
                <a:gd name="T51" fmla="*/ 31 h 114"/>
                <a:gd name="T52" fmla="*/ 40 w 114"/>
                <a:gd name="T53" fmla="*/ 26 h 114"/>
                <a:gd name="T54" fmla="*/ 24 w 114"/>
                <a:gd name="T55" fmla="*/ 19 h 114"/>
                <a:gd name="T56" fmla="*/ 30 w 114"/>
                <a:gd name="T57" fmla="*/ 16 h 114"/>
                <a:gd name="T58" fmla="*/ 39 w 114"/>
                <a:gd name="T59" fmla="*/ 19 h 114"/>
                <a:gd name="T60" fmla="*/ 38 w 114"/>
                <a:gd name="T61" fmla="*/ 21 h 114"/>
                <a:gd name="T62" fmla="*/ 47 w 114"/>
                <a:gd name="T63" fmla="*/ 42 h 114"/>
                <a:gd name="T64" fmla="*/ 47 w 114"/>
                <a:gd name="T65" fmla="*/ 45 h 114"/>
                <a:gd name="T66" fmla="*/ 51 w 114"/>
                <a:gd name="T67" fmla="*/ 60 h 114"/>
                <a:gd name="T68" fmla="*/ 52 w 114"/>
                <a:gd name="T69" fmla="*/ 59 h 114"/>
                <a:gd name="T70" fmla="*/ 50 w 114"/>
                <a:gd name="T71" fmla="*/ 52 h 114"/>
                <a:gd name="T72" fmla="*/ 54 w 114"/>
                <a:gd name="T73" fmla="*/ 57 h 114"/>
                <a:gd name="T74" fmla="*/ 62 w 114"/>
                <a:gd name="T75" fmla="*/ 49 h 114"/>
                <a:gd name="T76" fmla="*/ 57 w 114"/>
                <a:gd name="T77" fmla="*/ 65 h 114"/>
                <a:gd name="T78" fmla="*/ 58 w 114"/>
                <a:gd name="T79" fmla="*/ 65 h 114"/>
                <a:gd name="T80" fmla="*/ 60 w 114"/>
                <a:gd name="T81" fmla="*/ 58 h 114"/>
                <a:gd name="T82" fmla="*/ 57 w 114"/>
                <a:gd name="T83" fmla="*/ 60 h 114"/>
                <a:gd name="T84" fmla="*/ 67 w 114"/>
                <a:gd name="T85" fmla="*/ 79 h 114"/>
                <a:gd name="T86" fmla="*/ 59 w 114"/>
                <a:gd name="T87" fmla="*/ 102 h 114"/>
                <a:gd name="T88" fmla="*/ 72 w 114"/>
                <a:gd name="T89" fmla="*/ 77 h 114"/>
                <a:gd name="T90" fmla="*/ 92 w 114"/>
                <a:gd name="T91" fmla="*/ 73 h 114"/>
                <a:gd name="T92" fmla="*/ 93 w 114"/>
                <a:gd name="T93" fmla="*/ 78 h 114"/>
                <a:gd name="T94" fmla="*/ 98 w 114"/>
                <a:gd name="T95" fmla="*/ 79 h 114"/>
                <a:gd name="T96" fmla="*/ 100 w 114"/>
                <a:gd name="T97" fmla="*/ 81 h 114"/>
                <a:gd name="T98" fmla="*/ 93 w 114"/>
                <a:gd name="T99" fmla="*/ 82 h 114"/>
                <a:gd name="T100" fmla="*/ 85 w 114"/>
                <a:gd name="T101" fmla="*/ 74 h 114"/>
                <a:gd name="T102" fmla="*/ 83 w 114"/>
                <a:gd name="T103" fmla="*/ 72 h 114"/>
                <a:gd name="T104" fmla="*/ 75 w 114"/>
                <a:gd name="T105" fmla="*/ 80 h 114"/>
                <a:gd name="T106" fmla="*/ 72 w 114"/>
                <a:gd name="T107" fmla="*/ 80 h 114"/>
                <a:gd name="T108" fmla="*/ 69 w 114"/>
                <a:gd name="T109" fmla="*/ 89 h 114"/>
                <a:gd name="T110" fmla="*/ 74 w 114"/>
                <a:gd name="T111" fmla="*/ 94 h 114"/>
                <a:gd name="T112" fmla="*/ 86 w 114"/>
                <a:gd name="T113" fmla="*/ 90 h 114"/>
                <a:gd name="T114" fmla="*/ 104 w 114"/>
                <a:gd name="T115" fmla="*/ 9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4">
                  <a:moveTo>
                    <a:pt x="105" y="104"/>
                  </a:moveTo>
                  <a:cubicBezTo>
                    <a:pt x="114" y="92"/>
                    <a:pt x="105" y="75"/>
                    <a:pt x="93" y="68"/>
                  </a:cubicBezTo>
                  <a:cubicBezTo>
                    <a:pt x="90" y="67"/>
                    <a:pt x="87" y="65"/>
                    <a:pt x="83" y="64"/>
                  </a:cubicBezTo>
                  <a:cubicBezTo>
                    <a:pt x="80" y="54"/>
                    <a:pt x="83" y="44"/>
                    <a:pt x="82" y="34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1" y="32"/>
                    <a:pt x="81" y="32"/>
                    <a:pt x="80" y="32"/>
                  </a:cubicBezTo>
                  <a:cubicBezTo>
                    <a:pt x="70" y="31"/>
                    <a:pt x="60" y="34"/>
                    <a:pt x="50" y="31"/>
                  </a:cubicBezTo>
                  <a:cubicBezTo>
                    <a:pt x="49" y="27"/>
                    <a:pt x="47" y="24"/>
                    <a:pt x="46" y="21"/>
                  </a:cubicBezTo>
                  <a:cubicBezTo>
                    <a:pt x="39" y="9"/>
                    <a:pt x="22" y="0"/>
                    <a:pt x="10" y="9"/>
                  </a:cubicBezTo>
                  <a:cubicBezTo>
                    <a:pt x="0" y="17"/>
                    <a:pt x="1" y="29"/>
                    <a:pt x="9" y="38"/>
                  </a:cubicBezTo>
                  <a:cubicBezTo>
                    <a:pt x="11" y="41"/>
                    <a:pt x="13" y="42"/>
                    <a:pt x="16" y="43"/>
                  </a:cubicBezTo>
                  <a:cubicBezTo>
                    <a:pt x="7" y="49"/>
                    <a:pt x="1" y="59"/>
                    <a:pt x="3" y="70"/>
                  </a:cubicBezTo>
                  <a:cubicBezTo>
                    <a:pt x="3" y="73"/>
                    <a:pt x="8" y="72"/>
                    <a:pt x="7" y="69"/>
                  </a:cubicBezTo>
                  <a:cubicBezTo>
                    <a:pt x="7" y="68"/>
                    <a:pt x="7" y="67"/>
                    <a:pt x="7" y="66"/>
                  </a:cubicBezTo>
                  <a:cubicBezTo>
                    <a:pt x="9" y="66"/>
                    <a:pt x="10" y="65"/>
                    <a:pt x="12" y="64"/>
                  </a:cubicBezTo>
                  <a:cubicBezTo>
                    <a:pt x="15" y="62"/>
                    <a:pt x="19" y="62"/>
                    <a:pt x="22" y="61"/>
                  </a:cubicBezTo>
                  <a:cubicBezTo>
                    <a:pt x="27" y="61"/>
                    <a:pt x="34" y="62"/>
                    <a:pt x="38" y="65"/>
                  </a:cubicBezTo>
                  <a:cubicBezTo>
                    <a:pt x="38" y="65"/>
                    <a:pt x="38" y="66"/>
                    <a:pt x="37" y="66"/>
                  </a:cubicBezTo>
                  <a:cubicBezTo>
                    <a:pt x="35" y="68"/>
                    <a:pt x="38" y="71"/>
                    <a:pt x="41" y="69"/>
                  </a:cubicBezTo>
                  <a:cubicBezTo>
                    <a:pt x="43" y="66"/>
                    <a:pt x="46" y="63"/>
                    <a:pt x="47" y="60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9" y="71"/>
                    <a:pt x="43" y="75"/>
                    <a:pt x="45" y="73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51" y="68"/>
                    <a:pt x="48" y="71"/>
                    <a:pt x="45" y="74"/>
                  </a:cubicBezTo>
                  <a:cubicBezTo>
                    <a:pt x="43" y="76"/>
                    <a:pt x="46" y="79"/>
                    <a:pt x="48" y="77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52" y="80"/>
                    <a:pt x="53" y="87"/>
                    <a:pt x="53" y="92"/>
                  </a:cubicBezTo>
                  <a:cubicBezTo>
                    <a:pt x="52" y="96"/>
                    <a:pt x="52" y="99"/>
                    <a:pt x="50" y="102"/>
                  </a:cubicBezTo>
                  <a:cubicBezTo>
                    <a:pt x="49" y="104"/>
                    <a:pt x="48" y="105"/>
                    <a:pt x="48" y="107"/>
                  </a:cubicBezTo>
                  <a:cubicBezTo>
                    <a:pt x="47" y="107"/>
                    <a:pt x="46" y="107"/>
                    <a:pt x="45" y="107"/>
                  </a:cubicBezTo>
                  <a:cubicBezTo>
                    <a:pt x="42" y="106"/>
                    <a:pt x="41" y="111"/>
                    <a:pt x="44" y="111"/>
                  </a:cubicBezTo>
                  <a:cubicBezTo>
                    <a:pt x="55" y="113"/>
                    <a:pt x="65" y="107"/>
                    <a:pt x="71" y="98"/>
                  </a:cubicBezTo>
                  <a:cubicBezTo>
                    <a:pt x="72" y="101"/>
                    <a:pt x="74" y="103"/>
                    <a:pt x="76" y="106"/>
                  </a:cubicBezTo>
                  <a:cubicBezTo>
                    <a:pt x="85" y="113"/>
                    <a:pt x="97" y="114"/>
                    <a:pt x="105" y="104"/>
                  </a:cubicBezTo>
                  <a:close/>
                  <a:moveTo>
                    <a:pt x="65" y="52"/>
                  </a:moveTo>
                  <a:cubicBezTo>
                    <a:pt x="75" y="63"/>
                    <a:pt x="75" y="63"/>
                    <a:pt x="75" y="63"/>
                  </a:cubicBezTo>
                  <a:cubicBezTo>
                    <a:pt x="73" y="63"/>
                    <a:pt x="71" y="63"/>
                    <a:pt x="69" y="63"/>
                  </a:cubicBezTo>
                  <a:cubicBezTo>
                    <a:pt x="62" y="56"/>
                    <a:pt x="62" y="56"/>
                    <a:pt x="62" y="56"/>
                  </a:cubicBezTo>
                  <a:lnTo>
                    <a:pt x="65" y="52"/>
                  </a:lnTo>
                  <a:close/>
                  <a:moveTo>
                    <a:pt x="63" y="37"/>
                  </a:moveTo>
                  <a:cubicBezTo>
                    <a:pt x="68" y="37"/>
                    <a:pt x="73" y="36"/>
                    <a:pt x="78" y="36"/>
                  </a:cubicBezTo>
                  <a:cubicBezTo>
                    <a:pt x="78" y="41"/>
                    <a:pt x="77" y="46"/>
                    <a:pt x="77" y="51"/>
                  </a:cubicBezTo>
                  <a:cubicBezTo>
                    <a:pt x="77" y="54"/>
                    <a:pt x="77" y="58"/>
                    <a:pt x="77" y="61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70" y="47"/>
                    <a:pt x="67" y="44"/>
                    <a:pt x="65" y="4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6" y="37"/>
                    <a:pt x="60" y="37"/>
                    <a:pt x="63" y="37"/>
                  </a:cubicBezTo>
                  <a:close/>
                  <a:moveTo>
                    <a:pt x="20" y="40"/>
                  </a:moveTo>
                  <a:cubicBezTo>
                    <a:pt x="12" y="39"/>
                    <a:pt x="5" y="28"/>
                    <a:pt x="8" y="19"/>
                  </a:cubicBezTo>
                  <a:cubicBezTo>
                    <a:pt x="10" y="13"/>
                    <a:pt x="16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2" y="13"/>
                    <a:pt x="22" y="16"/>
                    <a:pt x="22" y="20"/>
                  </a:cubicBezTo>
                  <a:cubicBezTo>
                    <a:pt x="22" y="20"/>
                    <a:pt x="15" y="24"/>
                    <a:pt x="16" y="26"/>
                  </a:cubicBezTo>
                  <a:cubicBezTo>
                    <a:pt x="16" y="30"/>
                    <a:pt x="21" y="27"/>
                    <a:pt x="24" y="28"/>
                  </a:cubicBezTo>
                  <a:cubicBezTo>
                    <a:pt x="27" y="28"/>
                    <a:pt x="31" y="32"/>
                    <a:pt x="30" y="36"/>
                  </a:cubicBezTo>
                  <a:cubicBezTo>
                    <a:pt x="29" y="38"/>
                    <a:pt x="27" y="40"/>
                    <a:pt x="24" y="40"/>
                  </a:cubicBezTo>
                  <a:cubicBezTo>
                    <a:pt x="23" y="41"/>
                    <a:pt x="22" y="41"/>
                    <a:pt x="20" y="40"/>
                  </a:cubicBezTo>
                  <a:close/>
                  <a:moveTo>
                    <a:pt x="12" y="55"/>
                  </a:moveTo>
                  <a:cubicBezTo>
                    <a:pt x="15" y="53"/>
                    <a:pt x="18" y="52"/>
                    <a:pt x="21" y="51"/>
                  </a:cubicBezTo>
                  <a:cubicBezTo>
                    <a:pt x="25" y="50"/>
                    <a:pt x="30" y="48"/>
                    <a:pt x="35" y="49"/>
                  </a:cubicBezTo>
                  <a:cubicBezTo>
                    <a:pt x="36" y="49"/>
                    <a:pt x="37" y="47"/>
                    <a:pt x="35" y="47"/>
                  </a:cubicBezTo>
                  <a:cubicBezTo>
                    <a:pt x="30" y="46"/>
                    <a:pt x="26" y="47"/>
                    <a:pt x="21" y="49"/>
                  </a:cubicBezTo>
                  <a:cubicBezTo>
                    <a:pt x="18" y="50"/>
                    <a:pt x="15" y="51"/>
                    <a:pt x="12" y="53"/>
                  </a:cubicBezTo>
                  <a:cubicBezTo>
                    <a:pt x="15" y="49"/>
                    <a:pt x="20" y="46"/>
                    <a:pt x="25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7" y="44"/>
                    <a:pt x="29" y="43"/>
                    <a:pt x="30" y="43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6" y="42"/>
                    <a:pt x="36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5" y="37"/>
                    <a:pt x="36" y="35"/>
                    <a:pt x="36" y="34"/>
                  </a:cubicBezTo>
                  <a:cubicBezTo>
                    <a:pt x="38" y="33"/>
                    <a:pt x="40" y="33"/>
                    <a:pt x="41" y="34"/>
                  </a:cubicBezTo>
                  <a:cubicBezTo>
                    <a:pt x="43" y="34"/>
                    <a:pt x="43" y="32"/>
                    <a:pt x="42" y="31"/>
                  </a:cubicBezTo>
                  <a:cubicBezTo>
                    <a:pt x="40" y="31"/>
                    <a:pt x="38" y="31"/>
                    <a:pt x="37" y="31"/>
                  </a:cubicBezTo>
                  <a:cubicBezTo>
                    <a:pt x="37" y="30"/>
                    <a:pt x="36" y="30"/>
                    <a:pt x="36" y="29"/>
                  </a:cubicBezTo>
                  <a:cubicBezTo>
                    <a:pt x="37" y="29"/>
                    <a:pt x="39" y="29"/>
                    <a:pt x="40" y="29"/>
                  </a:cubicBezTo>
                  <a:cubicBezTo>
                    <a:pt x="41" y="29"/>
                    <a:pt x="41" y="26"/>
                    <a:pt x="40" y="26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4"/>
                    <a:pt x="34" y="22"/>
                    <a:pt x="32" y="21"/>
                  </a:cubicBezTo>
                  <a:cubicBezTo>
                    <a:pt x="29" y="18"/>
                    <a:pt x="27" y="18"/>
                    <a:pt x="24" y="19"/>
                  </a:cubicBezTo>
                  <a:cubicBezTo>
                    <a:pt x="24" y="16"/>
                    <a:pt x="24" y="12"/>
                    <a:pt x="26" y="10"/>
                  </a:cubicBezTo>
                  <a:cubicBezTo>
                    <a:pt x="29" y="11"/>
                    <a:pt x="31" y="12"/>
                    <a:pt x="33" y="14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29" y="17"/>
                    <a:pt x="30" y="19"/>
                    <a:pt x="31" y="18"/>
                  </a:cubicBezTo>
                  <a:cubicBezTo>
                    <a:pt x="32" y="16"/>
                    <a:pt x="34" y="16"/>
                    <a:pt x="36" y="16"/>
                  </a:cubicBezTo>
                  <a:cubicBezTo>
                    <a:pt x="37" y="17"/>
                    <a:pt x="38" y="18"/>
                    <a:pt x="39" y="19"/>
                  </a:cubicBezTo>
                  <a:cubicBezTo>
                    <a:pt x="38" y="19"/>
                    <a:pt x="36" y="19"/>
                    <a:pt x="35" y="19"/>
                  </a:cubicBezTo>
                  <a:cubicBezTo>
                    <a:pt x="34" y="19"/>
                    <a:pt x="35" y="22"/>
                    <a:pt x="36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5" y="27"/>
                    <a:pt x="47" y="35"/>
                    <a:pt x="47" y="42"/>
                  </a:cubicBezTo>
                  <a:cubicBezTo>
                    <a:pt x="44" y="40"/>
                    <a:pt x="41" y="40"/>
                    <a:pt x="38" y="40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1" y="43"/>
                    <a:pt x="44" y="43"/>
                    <a:pt x="47" y="45"/>
                  </a:cubicBezTo>
                  <a:cubicBezTo>
                    <a:pt x="46" y="49"/>
                    <a:pt x="45" y="53"/>
                    <a:pt x="44" y="56"/>
                  </a:cubicBezTo>
                  <a:cubicBezTo>
                    <a:pt x="34" y="50"/>
                    <a:pt x="22" y="50"/>
                    <a:pt x="12" y="55"/>
                  </a:cubicBezTo>
                  <a:close/>
                  <a:moveTo>
                    <a:pt x="51" y="60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49" y="56"/>
                    <a:pt x="49" y="56"/>
                  </a:cubicBezTo>
                  <a:cubicBezTo>
                    <a:pt x="52" y="59"/>
                    <a:pt x="52" y="59"/>
                    <a:pt x="52" y="59"/>
                  </a:cubicBezTo>
                  <a:lnTo>
                    <a:pt x="51" y="60"/>
                  </a:lnTo>
                  <a:close/>
                  <a:moveTo>
                    <a:pt x="54" y="57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51" y="50"/>
                    <a:pt x="51" y="49"/>
                  </a:cubicBezTo>
                  <a:cubicBezTo>
                    <a:pt x="56" y="54"/>
                    <a:pt x="56" y="54"/>
                    <a:pt x="56" y="54"/>
                  </a:cubicBezTo>
                  <a:lnTo>
                    <a:pt x="54" y="57"/>
                  </a:lnTo>
                  <a:close/>
                  <a:moveTo>
                    <a:pt x="51" y="45"/>
                  </a:moveTo>
                  <a:cubicBezTo>
                    <a:pt x="51" y="43"/>
                    <a:pt x="51" y="41"/>
                    <a:pt x="51" y="3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59" y="52"/>
                    <a:pt x="59" y="52"/>
                    <a:pt x="59" y="52"/>
                  </a:cubicBezTo>
                  <a:lnTo>
                    <a:pt x="51" y="45"/>
                  </a:lnTo>
                  <a:close/>
                  <a:moveTo>
                    <a:pt x="57" y="65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7" y="60"/>
                  </a:moveTo>
                  <a:cubicBezTo>
                    <a:pt x="60" y="58"/>
                    <a:pt x="60" y="58"/>
                    <a:pt x="60" y="5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4" y="63"/>
                    <a:pt x="63" y="64"/>
                    <a:pt x="62" y="64"/>
                  </a:cubicBezTo>
                  <a:lnTo>
                    <a:pt x="57" y="60"/>
                  </a:lnTo>
                  <a:close/>
                  <a:moveTo>
                    <a:pt x="61" y="102"/>
                  </a:moveTo>
                  <a:cubicBezTo>
                    <a:pt x="63" y="99"/>
                    <a:pt x="64" y="96"/>
                    <a:pt x="66" y="93"/>
                  </a:cubicBezTo>
                  <a:cubicBezTo>
                    <a:pt x="67" y="88"/>
                    <a:pt x="68" y="84"/>
                    <a:pt x="67" y="79"/>
                  </a:cubicBezTo>
                  <a:cubicBezTo>
                    <a:pt x="67" y="77"/>
                    <a:pt x="65" y="78"/>
                    <a:pt x="65" y="80"/>
                  </a:cubicBezTo>
                  <a:cubicBezTo>
                    <a:pt x="66" y="84"/>
                    <a:pt x="64" y="89"/>
                    <a:pt x="63" y="93"/>
                  </a:cubicBezTo>
                  <a:cubicBezTo>
                    <a:pt x="62" y="96"/>
                    <a:pt x="61" y="99"/>
                    <a:pt x="59" y="102"/>
                  </a:cubicBezTo>
                  <a:cubicBezTo>
                    <a:pt x="64" y="92"/>
                    <a:pt x="64" y="80"/>
                    <a:pt x="58" y="70"/>
                  </a:cubicBezTo>
                  <a:cubicBezTo>
                    <a:pt x="61" y="69"/>
                    <a:pt x="65" y="68"/>
                    <a:pt x="70" y="67"/>
                  </a:cubicBezTo>
                  <a:cubicBezTo>
                    <a:pt x="71" y="70"/>
                    <a:pt x="71" y="73"/>
                    <a:pt x="72" y="77"/>
                  </a:cubicBezTo>
                  <a:cubicBezTo>
                    <a:pt x="72" y="78"/>
                    <a:pt x="74" y="78"/>
                    <a:pt x="74" y="77"/>
                  </a:cubicBezTo>
                  <a:cubicBezTo>
                    <a:pt x="74" y="73"/>
                    <a:pt x="74" y="70"/>
                    <a:pt x="72" y="67"/>
                  </a:cubicBezTo>
                  <a:cubicBezTo>
                    <a:pt x="79" y="67"/>
                    <a:pt x="87" y="69"/>
                    <a:pt x="92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3" y="74"/>
                    <a:pt x="93" y="75"/>
                    <a:pt x="93" y="76"/>
                  </a:cubicBezTo>
                  <a:cubicBezTo>
                    <a:pt x="93" y="76"/>
                    <a:pt x="93" y="77"/>
                    <a:pt x="93" y="78"/>
                  </a:cubicBezTo>
                  <a:cubicBezTo>
                    <a:pt x="92" y="79"/>
                    <a:pt x="95" y="80"/>
                    <a:pt x="95" y="79"/>
                  </a:cubicBezTo>
                  <a:cubicBezTo>
                    <a:pt x="95" y="78"/>
                    <a:pt x="95" y="76"/>
                    <a:pt x="95" y="75"/>
                  </a:cubicBezTo>
                  <a:cubicBezTo>
                    <a:pt x="96" y="76"/>
                    <a:pt x="97" y="77"/>
                    <a:pt x="98" y="79"/>
                  </a:cubicBezTo>
                  <a:cubicBezTo>
                    <a:pt x="98" y="80"/>
                    <a:pt x="98" y="82"/>
                    <a:pt x="96" y="83"/>
                  </a:cubicBezTo>
                  <a:cubicBezTo>
                    <a:pt x="95" y="84"/>
                    <a:pt x="97" y="86"/>
                    <a:pt x="98" y="85"/>
                  </a:cubicBezTo>
                  <a:cubicBezTo>
                    <a:pt x="99" y="84"/>
                    <a:pt x="100" y="82"/>
                    <a:pt x="100" y="81"/>
                  </a:cubicBezTo>
                  <a:cubicBezTo>
                    <a:pt x="102" y="83"/>
                    <a:pt x="103" y="85"/>
                    <a:pt x="104" y="88"/>
                  </a:cubicBezTo>
                  <a:cubicBezTo>
                    <a:pt x="102" y="90"/>
                    <a:pt x="98" y="90"/>
                    <a:pt x="95" y="90"/>
                  </a:cubicBezTo>
                  <a:cubicBezTo>
                    <a:pt x="96" y="87"/>
                    <a:pt x="96" y="85"/>
                    <a:pt x="93" y="82"/>
                  </a:cubicBezTo>
                  <a:cubicBezTo>
                    <a:pt x="92" y="80"/>
                    <a:pt x="90" y="79"/>
                    <a:pt x="87" y="78"/>
                  </a:cubicBezTo>
                  <a:cubicBezTo>
                    <a:pt x="88" y="77"/>
                    <a:pt x="88" y="76"/>
                    <a:pt x="88" y="74"/>
                  </a:cubicBezTo>
                  <a:cubicBezTo>
                    <a:pt x="88" y="73"/>
                    <a:pt x="85" y="73"/>
                    <a:pt x="85" y="74"/>
                  </a:cubicBezTo>
                  <a:cubicBezTo>
                    <a:pt x="85" y="75"/>
                    <a:pt x="85" y="77"/>
                    <a:pt x="85" y="78"/>
                  </a:cubicBezTo>
                  <a:cubicBezTo>
                    <a:pt x="84" y="78"/>
                    <a:pt x="84" y="78"/>
                    <a:pt x="83" y="78"/>
                  </a:cubicBezTo>
                  <a:cubicBezTo>
                    <a:pt x="83" y="76"/>
                    <a:pt x="83" y="74"/>
                    <a:pt x="83" y="72"/>
                  </a:cubicBezTo>
                  <a:cubicBezTo>
                    <a:pt x="82" y="71"/>
                    <a:pt x="80" y="71"/>
                    <a:pt x="80" y="73"/>
                  </a:cubicBezTo>
                  <a:cubicBezTo>
                    <a:pt x="81" y="74"/>
                    <a:pt x="81" y="76"/>
                    <a:pt x="80" y="78"/>
                  </a:cubicBezTo>
                  <a:cubicBezTo>
                    <a:pt x="79" y="78"/>
                    <a:pt x="77" y="79"/>
                    <a:pt x="75" y="80"/>
                  </a:cubicBezTo>
                  <a:cubicBezTo>
                    <a:pt x="75" y="80"/>
                    <a:pt x="75" y="80"/>
                    <a:pt x="74" y="81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78"/>
                    <a:pt x="72" y="78"/>
                    <a:pt x="72" y="80"/>
                  </a:cubicBezTo>
                  <a:cubicBezTo>
                    <a:pt x="72" y="81"/>
                    <a:pt x="72" y="83"/>
                    <a:pt x="71" y="84"/>
                  </a:cubicBezTo>
                  <a:cubicBezTo>
                    <a:pt x="71" y="85"/>
                    <a:pt x="70" y="87"/>
                    <a:pt x="70" y="88"/>
                  </a:cubicBezTo>
                  <a:cubicBezTo>
                    <a:pt x="70" y="88"/>
                    <a:pt x="69" y="89"/>
                    <a:pt x="69" y="89"/>
                  </a:cubicBezTo>
                  <a:cubicBezTo>
                    <a:pt x="68" y="94"/>
                    <a:pt x="65" y="99"/>
                    <a:pt x="61" y="102"/>
                  </a:cubicBezTo>
                  <a:close/>
                  <a:moveTo>
                    <a:pt x="95" y="106"/>
                  </a:moveTo>
                  <a:cubicBezTo>
                    <a:pt x="87" y="109"/>
                    <a:pt x="75" y="102"/>
                    <a:pt x="74" y="94"/>
                  </a:cubicBezTo>
                  <a:cubicBezTo>
                    <a:pt x="73" y="92"/>
                    <a:pt x="73" y="91"/>
                    <a:pt x="74" y="90"/>
                  </a:cubicBezTo>
                  <a:cubicBezTo>
                    <a:pt x="74" y="87"/>
                    <a:pt x="76" y="85"/>
                    <a:pt x="78" y="84"/>
                  </a:cubicBezTo>
                  <a:cubicBezTo>
                    <a:pt x="82" y="83"/>
                    <a:pt x="86" y="87"/>
                    <a:pt x="86" y="90"/>
                  </a:cubicBezTo>
                  <a:cubicBezTo>
                    <a:pt x="87" y="93"/>
                    <a:pt x="84" y="98"/>
                    <a:pt x="88" y="99"/>
                  </a:cubicBezTo>
                  <a:cubicBezTo>
                    <a:pt x="91" y="99"/>
                    <a:pt x="94" y="92"/>
                    <a:pt x="95" y="92"/>
                  </a:cubicBezTo>
                  <a:cubicBezTo>
                    <a:pt x="98" y="92"/>
                    <a:pt x="101" y="92"/>
                    <a:pt x="104" y="90"/>
                  </a:cubicBezTo>
                  <a:cubicBezTo>
                    <a:pt x="104" y="91"/>
                    <a:pt x="104" y="91"/>
                    <a:pt x="104" y="92"/>
                  </a:cubicBezTo>
                  <a:cubicBezTo>
                    <a:pt x="104" y="98"/>
                    <a:pt x="101" y="104"/>
                    <a:pt x="95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63" y="2945"/>
              <a:ext cx="406" cy="1154"/>
            </a:xfrm>
            <a:custGeom>
              <a:avLst/>
              <a:gdLst>
                <a:gd name="T0" fmla="*/ 41 w 115"/>
                <a:gd name="T1" fmla="*/ 0 h 327"/>
                <a:gd name="T2" fmla="*/ 13 w 115"/>
                <a:gd name="T3" fmla="*/ 111 h 327"/>
                <a:gd name="T4" fmla="*/ 62 w 115"/>
                <a:gd name="T5" fmla="*/ 188 h 327"/>
                <a:gd name="T6" fmla="*/ 2 w 115"/>
                <a:gd name="T7" fmla="*/ 221 h 327"/>
                <a:gd name="T8" fmla="*/ 6 w 115"/>
                <a:gd name="T9" fmla="*/ 305 h 327"/>
                <a:gd name="T10" fmla="*/ 87 w 115"/>
                <a:gd name="T11" fmla="*/ 319 h 327"/>
                <a:gd name="T12" fmla="*/ 85 w 115"/>
                <a:gd name="T13" fmla="*/ 297 h 327"/>
                <a:gd name="T14" fmla="*/ 104 w 115"/>
                <a:gd name="T15" fmla="*/ 236 h 327"/>
                <a:gd name="T16" fmla="*/ 104 w 115"/>
                <a:gd name="T17" fmla="*/ 182 h 327"/>
                <a:gd name="T18" fmla="*/ 83 w 115"/>
                <a:gd name="T19" fmla="*/ 113 h 327"/>
                <a:gd name="T20" fmla="*/ 107 w 115"/>
                <a:gd name="T21" fmla="*/ 103 h 327"/>
                <a:gd name="T22" fmla="*/ 80 w 115"/>
                <a:gd name="T23" fmla="*/ 99 h 327"/>
                <a:gd name="T24" fmla="*/ 90 w 115"/>
                <a:gd name="T25" fmla="*/ 103 h 327"/>
                <a:gd name="T26" fmla="*/ 34 w 115"/>
                <a:gd name="T27" fmla="*/ 62 h 327"/>
                <a:gd name="T28" fmla="*/ 62 w 115"/>
                <a:gd name="T29" fmla="*/ 101 h 327"/>
                <a:gd name="T30" fmla="*/ 56 w 115"/>
                <a:gd name="T31" fmla="*/ 88 h 327"/>
                <a:gd name="T32" fmla="*/ 98 w 115"/>
                <a:gd name="T33" fmla="*/ 169 h 327"/>
                <a:gd name="T34" fmla="*/ 90 w 115"/>
                <a:gd name="T35" fmla="*/ 182 h 327"/>
                <a:gd name="T36" fmla="*/ 93 w 115"/>
                <a:gd name="T37" fmla="*/ 194 h 327"/>
                <a:gd name="T38" fmla="*/ 88 w 115"/>
                <a:gd name="T39" fmla="*/ 165 h 327"/>
                <a:gd name="T40" fmla="*/ 74 w 115"/>
                <a:gd name="T41" fmla="*/ 143 h 327"/>
                <a:gd name="T42" fmla="*/ 89 w 115"/>
                <a:gd name="T43" fmla="*/ 160 h 327"/>
                <a:gd name="T44" fmla="*/ 95 w 115"/>
                <a:gd name="T45" fmla="*/ 178 h 327"/>
                <a:gd name="T46" fmla="*/ 99 w 115"/>
                <a:gd name="T47" fmla="*/ 175 h 327"/>
                <a:gd name="T48" fmla="*/ 97 w 115"/>
                <a:gd name="T49" fmla="*/ 192 h 327"/>
                <a:gd name="T50" fmla="*/ 95 w 115"/>
                <a:gd name="T51" fmla="*/ 188 h 327"/>
                <a:gd name="T52" fmla="*/ 90 w 115"/>
                <a:gd name="T53" fmla="*/ 188 h 327"/>
                <a:gd name="T54" fmla="*/ 86 w 115"/>
                <a:gd name="T55" fmla="*/ 178 h 327"/>
                <a:gd name="T56" fmla="*/ 91 w 115"/>
                <a:gd name="T57" fmla="*/ 197 h 327"/>
                <a:gd name="T58" fmla="*/ 89 w 115"/>
                <a:gd name="T59" fmla="*/ 195 h 327"/>
                <a:gd name="T60" fmla="*/ 84 w 115"/>
                <a:gd name="T61" fmla="*/ 170 h 327"/>
                <a:gd name="T62" fmla="*/ 98 w 115"/>
                <a:gd name="T63" fmla="*/ 234 h 327"/>
                <a:gd name="T64" fmla="*/ 79 w 115"/>
                <a:gd name="T65" fmla="*/ 228 h 327"/>
                <a:gd name="T66" fmla="*/ 56 w 115"/>
                <a:gd name="T67" fmla="*/ 276 h 327"/>
                <a:gd name="T68" fmla="*/ 56 w 115"/>
                <a:gd name="T69" fmla="*/ 276 h 327"/>
                <a:gd name="T70" fmla="*/ 59 w 115"/>
                <a:gd name="T71" fmla="*/ 298 h 327"/>
                <a:gd name="T72" fmla="*/ 42 w 115"/>
                <a:gd name="T73" fmla="*/ 290 h 327"/>
                <a:gd name="T74" fmla="*/ 39 w 115"/>
                <a:gd name="T75" fmla="*/ 249 h 327"/>
                <a:gd name="T76" fmla="*/ 58 w 115"/>
                <a:gd name="T77" fmla="*/ 228 h 327"/>
                <a:gd name="T78" fmla="*/ 58 w 115"/>
                <a:gd name="T79" fmla="*/ 239 h 327"/>
                <a:gd name="T80" fmla="*/ 44 w 115"/>
                <a:gd name="T81" fmla="*/ 314 h 327"/>
                <a:gd name="T82" fmla="*/ 16 w 115"/>
                <a:gd name="T83" fmla="*/ 312 h 327"/>
                <a:gd name="T84" fmla="*/ 76 w 115"/>
                <a:gd name="T85" fmla="*/ 253 h 327"/>
                <a:gd name="T86" fmla="*/ 13 w 115"/>
                <a:gd name="T87" fmla="*/ 204 h 327"/>
                <a:gd name="T88" fmla="*/ 76 w 115"/>
                <a:gd name="T89" fmla="*/ 186 h 327"/>
                <a:gd name="T90" fmla="*/ 66 w 115"/>
                <a:gd name="T91" fmla="*/ 165 h 327"/>
                <a:gd name="T92" fmla="*/ 65 w 115"/>
                <a:gd name="T93" fmla="*/ 182 h 327"/>
                <a:gd name="T94" fmla="*/ 42 w 115"/>
                <a:gd name="T95" fmla="*/ 167 h 327"/>
                <a:gd name="T96" fmla="*/ 40 w 115"/>
                <a:gd name="T97" fmla="*/ 161 h 327"/>
                <a:gd name="T98" fmla="*/ 43 w 115"/>
                <a:gd name="T99" fmla="*/ 114 h 327"/>
                <a:gd name="T100" fmla="*/ 89 w 115"/>
                <a:gd name="T101" fmla="*/ 148 h 327"/>
                <a:gd name="T102" fmla="*/ 65 w 115"/>
                <a:gd name="T103" fmla="*/ 132 h 327"/>
                <a:gd name="T104" fmla="*/ 45 w 115"/>
                <a:gd name="T105" fmla="*/ 129 h 327"/>
                <a:gd name="T106" fmla="*/ 41 w 115"/>
                <a:gd name="T107" fmla="*/ 20 h 327"/>
                <a:gd name="T108" fmla="*/ 25 w 115"/>
                <a:gd name="T109" fmla="*/ 63 h 327"/>
                <a:gd name="T110" fmla="*/ 57 w 115"/>
                <a:gd name="T111" fmla="*/ 104 h 327"/>
                <a:gd name="T112" fmla="*/ 49 w 115"/>
                <a:gd name="T113" fmla="*/ 89 h 327"/>
                <a:gd name="T114" fmla="*/ 43 w 115"/>
                <a:gd name="T115" fmla="*/ 7 h 327"/>
                <a:gd name="T116" fmla="*/ 84 w 115"/>
                <a:gd name="T117" fmla="*/ 65 h 327"/>
                <a:gd name="T118" fmla="*/ 94 w 115"/>
                <a:gd name="T119" fmla="*/ 68 h 327"/>
                <a:gd name="T120" fmla="*/ 107 w 115"/>
                <a:gd name="T121" fmla="*/ 91 h 327"/>
                <a:gd name="T122" fmla="*/ 104 w 115"/>
                <a:gd name="T123" fmla="*/ 94 h 327"/>
                <a:gd name="T124" fmla="*/ 105 w 115"/>
                <a:gd name="T125" fmla="*/ 9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6" y="73"/>
                  </a:moveTo>
                  <a:cubicBezTo>
                    <a:pt x="98" y="63"/>
                    <a:pt x="84" y="57"/>
                    <a:pt x="72" y="61"/>
                  </a:cubicBezTo>
                  <a:cubicBezTo>
                    <a:pt x="71" y="61"/>
                    <a:pt x="70" y="61"/>
                    <a:pt x="70" y="61"/>
                  </a:cubicBezTo>
                  <a:cubicBezTo>
                    <a:pt x="71" y="50"/>
                    <a:pt x="70" y="39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1" y="15"/>
                    <a:pt x="53" y="6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41" y="15"/>
                    <a:pt x="34" y="26"/>
                    <a:pt x="28" y="37"/>
                  </a:cubicBezTo>
                  <a:cubicBezTo>
                    <a:pt x="23" y="46"/>
                    <a:pt x="20" y="56"/>
                    <a:pt x="21" y="67"/>
                  </a:cubicBezTo>
                  <a:cubicBezTo>
                    <a:pt x="22" y="79"/>
                    <a:pt x="27" y="90"/>
                    <a:pt x="34" y="99"/>
                  </a:cubicBezTo>
                  <a:cubicBezTo>
                    <a:pt x="27" y="102"/>
                    <a:pt x="13" y="110"/>
                    <a:pt x="13" y="111"/>
                  </a:cubicBezTo>
                  <a:cubicBezTo>
                    <a:pt x="13" y="111"/>
                    <a:pt x="13" y="111"/>
                    <a:pt x="13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5" y="126"/>
                    <a:pt x="40" y="134"/>
                    <a:pt x="54" y="143"/>
                  </a:cubicBezTo>
                  <a:cubicBezTo>
                    <a:pt x="43" y="145"/>
                    <a:pt x="34" y="158"/>
                    <a:pt x="35" y="169"/>
                  </a:cubicBezTo>
                  <a:cubicBezTo>
                    <a:pt x="36" y="183"/>
                    <a:pt x="49" y="193"/>
                    <a:pt x="62" y="188"/>
                  </a:cubicBezTo>
                  <a:cubicBezTo>
                    <a:pt x="61" y="190"/>
                    <a:pt x="60" y="192"/>
                    <a:pt x="59" y="193"/>
                  </a:cubicBezTo>
                  <a:cubicBezTo>
                    <a:pt x="58" y="191"/>
                    <a:pt x="56" y="190"/>
                    <a:pt x="54" y="190"/>
                  </a:cubicBezTo>
                  <a:cubicBezTo>
                    <a:pt x="48" y="188"/>
                    <a:pt x="43" y="192"/>
                    <a:pt x="43" y="192"/>
                  </a:cubicBezTo>
                  <a:cubicBezTo>
                    <a:pt x="38" y="188"/>
                    <a:pt x="31" y="188"/>
                    <a:pt x="24" y="190"/>
                  </a:cubicBezTo>
                  <a:cubicBezTo>
                    <a:pt x="12" y="194"/>
                    <a:pt x="0" y="206"/>
                    <a:pt x="2" y="218"/>
                  </a:cubicBezTo>
                  <a:cubicBezTo>
                    <a:pt x="2" y="219"/>
                    <a:pt x="2" y="220"/>
                    <a:pt x="2" y="221"/>
                  </a:cubicBezTo>
                  <a:cubicBezTo>
                    <a:pt x="4" y="225"/>
                    <a:pt x="11" y="218"/>
                    <a:pt x="14" y="217"/>
                  </a:cubicBezTo>
                  <a:cubicBezTo>
                    <a:pt x="20" y="213"/>
                    <a:pt x="31" y="210"/>
                    <a:pt x="46" y="216"/>
                  </a:cubicBezTo>
                  <a:cubicBezTo>
                    <a:pt x="47" y="217"/>
                    <a:pt x="47" y="217"/>
                    <a:pt x="47" y="217"/>
                  </a:cubicBezTo>
                  <a:cubicBezTo>
                    <a:pt x="25" y="235"/>
                    <a:pt x="15" y="263"/>
                    <a:pt x="19" y="291"/>
                  </a:cubicBezTo>
                  <a:cubicBezTo>
                    <a:pt x="15" y="295"/>
                    <a:pt x="10" y="300"/>
                    <a:pt x="6" y="304"/>
                  </a:cubicBezTo>
                  <a:cubicBezTo>
                    <a:pt x="6" y="304"/>
                    <a:pt x="6" y="305"/>
                    <a:pt x="6" y="305"/>
                  </a:cubicBezTo>
                  <a:cubicBezTo>
                    <a:pt x="6" y="306"/>
                    <a:pt x="6" y="306"/>
                    <a:pt x="6" y="306"/>
                  </a:cubicBezTo>
                  <a:cubicBezTo>
                    <a:pt x="6" y="307"/>
                    <a:pt x="6" y="307"/>
                    <a:pt x="7" y="307"/>
                  </a:cubicBezTo>
                  <a:cubicBezTo>
                    <a:pt x="14" y="320"/>
                    <a:pt x="29" y="327"/>
                    <a:pt x="44" y="326"/>
                  </a:cubicBezTo>
                  <a:cubicBezTo>
                    <a:pt x="59" y="325"/>
                    <a:pt x="72" y="316"/>
                    <a:pt x="81" y="305"/>
                  </a:cubicBezTo>
                  <a:cubicBezTo>
                    <a:pt x="81" y="306"/>
                    <a:pt x="80" y="308"/>
                    <a:pt x="80" y="309"/>
                  </a:cubicBezTo>
                  <a:cubicBezTo>
                    <a:pt x="80" y="314"/>
                    <a:pt x="83" y="317"/>
                    <a:pt x="87" y="319"/>
                  </a:cubicBezTo>
                  <a:cubicBezTo>
                    <a:pt x="88" y="320"/>
                    <a:pt x="89" y="318"/>
                    <a:pt x="88" y="317"/>
                  </a:cubicBezTo>
                  <a:cubicBezTo>
                    <a:pt x="86" y="316"/>
                    <a:pt x="83" y="313"/>
                    <a:pt x="83" y="310"/>
                  </a:cubicBezTo>
                  <a:cubicBezTo>
                    <a:pt x="82" y="307"/>
                    <a:pt x="84" y="304"/>
                    <a:pt x="87" y="303"/>
                  </a:cubicBezTo>
                  <a:cubicBezTo>
                    <a:pt x="88" y="303"/>
                    <a:pt x="88" y="301"/>
                    <a:pt x="86" y="301"/>
                  </a:cubicBezTo>
                  <a:cubicBezTo>
                    <a:pt x="86" y="301"/>
                    <a:pt x="86" y="301"/>
                    <a:pt x="86" y="301"/>
                  </a:cubicBezTo>
                  <a:cubicBezTo>
                    <a:pt x="87" y="300"/>
                    <a:pt x="87" y="298"/>
                    <a:pt x="85" y="297"/>
                  </a:cubicBezTo>
                  <a:cubicBezTo>
                    <a:pt x="81" y="293"/>
                    <a:pt x="79" y="286"/>
                    <a:pt x="80" y="278"/>
                  </a:cubicBezTo>
                  <a:cubicBezTo>
                    <a:pt x="83" y="275"/>
                    <a:pt x="88" y="272"/>
                    <a:pt x="92" y="270"/>
                  </a:cubicBezTo>
                  <a:cubicBezTo>
                    <a:pt x="93" y="270"/>
                    <a:pt x="94" y="270"/>
                    <a:pt x="94" y="271"/>
                  </a:cubicBezTo>
                  <a:cubicBezTo>
                    <a:pt x="97" y="271"/>
                    <a:pt x="99" y="267"/>
                    <a:pt x="96" y="266"/>
                  </a:cubicBezTo>
                  <a:cubicBezTo>
                    <a:pt x="91" y="265"/>
                    <a:pt x="88" y="260"/>
                    <a:pt x="90" y="255"/>
                  </a:cubicBezTo>
                  <a:cubicBezTo>
                    <a:pt x="95" y="248"/>
                    <a:pt x="101" y="242"/>
                    <a:pt x="104" y="236"/>
                  </a:cubicBezTo>
                  <a:cubicBezTo>
                    <a:pt x="110" y="228"/>
                    <a:pt x="104" y="223"/>
                    <a:pt x="105" y="219"/>
                  </a:cubicBezTo>
                  <a:cubicBezTo>
                    <a:pt x="105" y="214"/>
                    <a:pt x="107" y="209"/>
                    <a:pt x="104" y="209"/>
                  </a:cubicBezTo>
                  <a:cubicBezTo>
                    <a:pt x="101" y="210"/>
                    <a:pt x="96" y="210"/>
                    <a:pt x="94" y="212"/>
                  </a:cubicBezTo>
                  <a:cubicBezTo>
                    <a:pt x="92" y="214"/>
                    <a:pt x="91" y="215"/>
                    <a:pt x="92" y="212"/>
                  </a:cubicBezTo>
                  <a:cubicBezTo>
                    <a:pt x="92" y="211"/>
                    <a:pt x="92" y="211"/>
                    <a:pt x="91" y="210"/>
                  </a:cubicBezTo>
                  <a:cubicBezTo>
                    <a:pt x="99" y="203"/>
                    <a:pt x="103" y="192"/>
                    <a:pt x="104" y="182"/>
                  </a:cubicBezTo>
                  <a:cubicBezTo>
                    <a:pt x="104" y="166"/>
                    <a:pt x="98" y="152"/>
                    <a:pt x="90" y="140"/>
                  </a:cubicBezTo>
                  <a:cubicBezTo>
                    <a:pt x="87" y="136"/>
                    <a:pt x="84" y="132"/>
                    <a:pt x="80" y="127"/>
                  </a:cubicBezTo>
                  <a:cubicBezTo>
                    <a:pt x="92" y="128"/>
                    <a:pt x="103" y="122"/>
                    <a:pt x="108" y="111"/>
                  </a:cubicBezTo>
                  <a:cubicBezTo>
                    <a:pt x="115" y="99"/>
                    <a:pt x="114" y="84"/>
                    <a:pt x="106" y="73"/>
                  </a:cubicBezTo>
                  <a:close/>
                  <a:moveTo>
                    <a:pt x="78" y="114"/>
                  </a:moveTo>
                  <a:cubicBezTo>
                    <a:pt x="80" y="114"/>
                    <a:pt x="81" y="113"/>
                    <a:pt x="83" y="113"/>
                  </a:cubicBezTo>
                  <a:cubicBezTo>
                    <a:pt x="84" y="113"/>
                    <a:pt x="85" y="112"/>
                    <a:pt x="85" y="112"/>
                  </a:cubicBezTo>
                  <a:cubicBezTo>
                    <a:pt x="89" y="113"/>
                    <a:pt x="92" y="114"/>
                    <a:pt x="95" y="113"/>
                  </a:cubicBezTo>
                  <a:cubicBezTo>
                    <a:pt x="97" y="113"/>
                    <a:pt x="96" y="111"/>
                    <a:pt x="95" y="111"/>
                  </a:cubicBezTo>
                  <a:cubicBezTo>
                    <a:pt x="93" y="111"/>
                    <a:pt x="90" y="111"/>
                    <a:pt x="88" y="111"/>
                  </a:cubicBezTo>
                  <a:cubicBezTo>
                    <a:pt x="90" y="110"/>
                    <a:pt x="91" y="109"/>
                    <a:pt x="92" y="108"/>
                  </a:cubicBezTo>
                  <a:cubicBezTo>
                    <a:pt x="97" y="110"/>
                    <a:pt x="103" y="107"/>
                    <a:pt x="107" y="103"/>
                  </a:cubicBezTo>
                  <a:cubicBezTo>
                    <a:pt x="106" y="105"/>
                    <a:pt x="105" y="106"/>
                    <a:pt x="105" y="108"/>
                  </a:cubicBezTo>
                  <a:cubicBezTo>
                    <a:pt x="102" y="113"/>
                    <a:pt x="99" y="117"/>
                    <a:pt x="95" y="119"/>
                  </a:cubicBezTo>
                  <a:cubicBezTo>
                    <a:pt x="89" y="119"/>
                    <a:pt x="83" y="117"/>
                    <a:pt x="78" y="114"/>
                  </a:cubicBezTo>
                  <a:close/>
                  <a:moveTo>
                    <a:pt x="76" y="109"/>
                  </a:moveTo>
                  <a:cubicBezTo>
                    <a:pt x="75" y="109"/>
                    <a:pt x="73" y="109"/>
                    <a:pt x="72" y="108"/>
                  </a:cubicBezTo>
                  <a:cubicBezTo>
                    <a:pt x="73" y="104"/>
                    <a:pt x="76" y="101"/>
                    <a:pt x="80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99"/>
                    <a:pt x="81" y="99"/>
                    <a:pt x="81" y="98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3" y="95"/>
                    <a:pt x="87" y="93"/>
                    <a:pt x="89" y="95"/>
                  </a:cubicBezTo>
                  <a:cubicBezTo>
                    <a:pt x="92" y="97"/>
                    <a:pt x="93" y="101"/>
                    <a:pt x="90" y="103"/>
                  </a:cubicBezTo>
                  <a:cubicBezTo>
                    <a:pt x="90" y="103"/>
                    <a:pt x="90" y="104"/>
                    <a:pt x="90" y="104"/>
                  </a:cubicBezTo>
                  <a:cubicBezTo>
                    <a:pt x="86" y="108"/>
                    <a:pt x="81" y="109"/>
                    <a:pt x="76" y="109"/>
                  </a:cubicBezTo>
                  <a:close/>
                  <a:moveTo>
                    <a:pt x="60" y="108"/>
                  </a:moveTo>
                  <a:cubicBezTo>
                    <a:pt x="61" y="110"/>
                    <a:pt x="63" y="112"/>
                    <a:pt x="64" y="114"/>
                  </a:cubicBezTo>
                  <a:cubicBezTo>
                    <a:pt x="47" y="107"/>
                    <a:pt x="34" y="89"/>
                    <a:pt x="34" y="70"/>
                  </a:cubicBezTo>
                  <a:cubicBezTo>
                    <a:pt x="34" y="67"/>
                    <a:pt x="34" y="65"/>
                    <a:pt x="34" y="62"/>
                  </a:cubicBezTo>
                  <a:cubicBezTo>
                    <a:pt x="34" y="65"/>
                    <a:pt x="34" y="68"/>
                    <a:pt x="34" y="72"/>
                  </a:cubicBezTo>
                  <a:cubicBezTo>
                    <a:pt x="37" y="87"/>
                    <a:pt x="46" y="101"/>
                    <a:pt x="60" y="108"/>
                  </a:cubicBezTo>
                  <a:close/>
                  <a:moveTo>
                    <a:pt x="77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4" y="100"/>
                    <a:pt x="71" y="103"/>
                    <a:pt x="70" y="107"/>
                  </a:cubicBezTo>
                  <a:cubicBezTo>
                    <a:pt x="66" y="106"/>
                    <a:pt x="64" y="104"/>
                    <a:pt x="62" y="101"/>
                  </a:cubicBezTo>
                  <a:cubicBezTo>
                    <a:pt x="62" y="101"/>
                    <a:pt x="61" y="101"/>
                    <a:pt x="61" y="101"/>
                  </a:cubicBezTo>
                  <a:cubicBezTo>
                    <a:pt x="61" y="101"/>
                    <a:pt x="61" y="100"/>
                    <a:pt x="61" y="100"/>
                  </a:cubicBezTo>
                  <a:cubicBezTo>
                    <a:pt x="59" y="98"/>
                    <a:pt x="58" y="96"/>
                    <a:pt x="57" y="93"/>
                  </a:cubicBezTo>
                  <a:cubicBezTo>
                    <a:pt x="63" y="88"/>
                    <a:pt x="70" y="88"/>
                    <a:pt x="77" y="91"/>
                  </a:cubicBezTo>
                  <a:cubicBezTo>
                    <a:pt x="76" y="94"/>
                    <a:pt x="76" y="96"/>
                    <a:pt x="77" y="98"/>
                  </a:cubicBezTo>
                  <a:close/>
                  <a:moveTo>
                    <a:pt x="56" y="88"/>
                  </a:moveTo>
                  <a:cubicBezTo>
                    <a:pt x="56" y="82"/>
                    <a:pt x="59" y="76"/>
                    <a:pt x="63" y="71"/>
                  </a:cubicBezTo>
                  <a:cubicBezTo>
                    <a:pt x="72" y="70"/>
                    <a:pt x="78" y="78"/>
                    <a:pt x="80" y="87"/>
                  </a:cubicBezTo>
                  <a:cubicBezTo>
                    <a:pt x="79" y="87"/>
                    <a:pt x="78" y="88"/>
                    <a:pt x="78" y="89"/>
                  </a:cubicBezTo>
                  <a:cubicBezTo>
                    <a:pt x="71" y="85"/>
                    <a:pt x="63" y="86"/>
                    <a:pt x="56" y="91"/>
                  </a:cubicBezTo>
                  <a:cubicBezTo>
                    <a:pt x="56" y="90"/>
                    <a:pt x="56" y="89"/>
                    <a:pt x="56" y="88"/>
                  </a:cubicBezTo>
                  <a:close/>
                  <a:moveTo>
                    <a:pt x="98" y="169"/>
                  </a:moveTo>
                  <a:cubicBezTo>
                    <a:pt x="97" y="168"/>
                    <a:pt x="97" y="168"/>
                    <a:pt x="96" y="167"/>
                  </a:cubicBezTo>
                  <a:cubicBezTo>
                    <a:pt x="94" y="160"/>
                    <a:pt x="91" y="155"/>
                    <a:pt x="87" y="149"/>
                  </a:cubicBezTo>
                  <a:cubicBezTo>
                    <a:pt x="89" y="150"/>
                    <a:pt x="90" y="151"/>
                    <a:pt x="92" y="152"/>
                  </a:cubicBezTo>
                  <a:cubicBezTo>
                    <a:pt x="95" y="157"/>
                    <a:pt x="97" y="163"/>
                    <a:pt x="98" y="169"/>
                  </a:cubicBezTo>
                  <a:close/>
                  <a:moveTo>
                    <a:pt x="92" y="183"/>
                  </a:moveTo>
                  <a:cubicBezTo>
                    <a:pt x="91" y="183"/>
                    <a:pt x="91" y="182"/>
                    <a:pt x="90" y="182"/>
                  </a:cubicBezTo>
                  <a:cubicBezTo>
                    <a:pt x="90" y="180"/>
                    <a:pt x="90" y="178"/>
                    <a:pt x="90" y="176"/>
                  </a:cubicBezTo>
                  <a:cubicBezTo>
                    <a:pt x="90" y="177"/>
                    <a:pt x="91" y="177"/>
                    <a:pt x="91" y="177"/>
                  </a:cubicBezTo>
                  <a:cubicBezTo>
                    <a:pt x="92" y="179"/>
                    <a:pt x="92" y="181"/>
                    <a:pt x="92" y="183"/>
                  </a:cubicBezTo>
                  <a:close/>
                  <a:moveTo>
                    <a:pt x="93" y="189"/>
                  </a:moveTo>
                  <a:cubicBezTo>
                    <a:pt x="93" y="190"/>
                    <a:pt x="94" y="190"/>
                    <a:pt x="94" y="191"/>
                  </a:cubicBezTo>
                  <a:cubicBezTo>
                    <a:pt x="94" y="192"/>
                    <a:pt x="93" y="193"/>
                    <a:pt x="93" y="194"/>
                  </a:cubicBezTo>
                  <a:cubicBezTo>
                    <a:pt x="93" y="194"/>
                    <a:pt x="92" y="193"/>
                    <a:pt x="92" y="193"/>
                  </a:cubicBezTo>
                  <a:cubicBezTo>
                    <a:pt x="93" y="191"/>
                    <a:pt x="93" y="190"/>
                    <a:pt x="93" y="189"/>
                  </a:cubicBezTo>
                  <a:close/>
                  <a:moveTo>
                    <a:pt x="83" y="159"/>
                  </a:moveTo>
                  <a:cubicBezTo>
                    <a:pt x="83" y="159"/>
                    <a:pt x="82" y="158"/>
                    <a:pt x="81" y="157"/>
                  </a:cubicBezTo>
                  <a:cubicBezTo>
                    <a:pt x="83" y="158"/>
                    <a:pt x="85" y="160"/>
                    <a:pt x="87" y="161"/>
                  </a:cubicBezTo>
                  <a:cubicBezTo>
                    <a:pt x="87" y="162"/>
                    <a:pt x="88" y="163"/>
                    <a:pt x="88" y="165"/>
                  </a:cubicBezTo>
                  <a:cubicBezTo>
                    <a:pt x="89" y="168"/>
                    <a:pt x="90" y="171"/>
                    <a:pt x="91" y="174"/>
                  </a:cubicBezTo>
                  <a:cubicBezTo>
                    <a:pt x="90" y="174"/>
                    <a:pt x="90" y="173"/>
                    <a:pt x="89" y="173"/>
                  </a:cubicBezTo>
                  <a:cubicBezTo>
                    <a:pt x="88" y="168"/>
                    <a:pt x="86" y="163"/>
                    <a:pt x="83" y="159"/>
                  </a:cubicBezTo>
                  <a:close/>
                  <a:moveTo>
                    <a:pt x="77" y="151"/>
                  </a:moveTo>
                  <a:cubicBezTo>
                    <a:pt x="73" y="147"/>
                    <a:pt x="69" y="144"/>
                    <a:pt x="65" y="140"/>
                  </a:cubicBezTo>
                  <a:cubicBezTo>
                    <a:pt x="68" y="141"/>
                    <a:pt x="71" y="142"/>
                    <a:pt x="74" y="143"/>
                  </a:cubicBezTo>
                  <a:cubicBezTo>
                    <a:pt x="77" y="147"/>
                    <a:pt x="81" y="151"/>
                    <a:pt x="84" y="156"/>
                  </a:cubicBezTo>
                  <a:cubicBezTo>
                    <a:pt x="82" y="154"/>
                    <a:pt x="79" y="153"/>
                    <a:pt x="77" y="151"/>
                  </a:cubicBezTo>
                  <a:close/>
                  <a:moveTo>
                    <a:pt x="78" y="145"/>
                  </a:moveTo>
                  <a:cubicBezTo>
                    <a:pt x="80" y="146"/>
                    <a:pt x="82" y="146"/>
                    <a:pt x="83" y="147"/>
                  </a:cubicBezTo>
                  <a:cubicBezTo>
                    <a:pt x="87" y="152"/>
                    <a:pt x="90" y="157"/>
                    <a:pt x="92" y="163"/>
                  </a:cubicBezTo>
                  <a:cubicBezTo>
                    <a:pt x="91" y="162"/>
                    <a:pt x="90" y="161"/>
                    <a:pt x="89" y="160"/>
                  </a:cubicBezTo>
                  <a:cubicBezTo>
                    <a:pt x="86" y="154"/>
                    <a:pt x="82" y="149"/>
                    <a:pt x="78" y="145"/>
                  </a:cubicBezTo>
                  <a:close/>
                  <a:moveTo>
                    <a:pt x="91" y="167"/>
                  </a:moveTo>
                  <a:cubicBezTo>
                    <a:pt x="91" y="166"/>
                    <a:pt x="91" y="165"/>
                    <a:pt x="91" y="165"/>
                  </a:cubicBezTo>
                  <a:cubicBezTo>
                    <a:pt x="92" y="166"/>
                    <a:pt x="93" y="167"/>
                    <a:pt x="94" y="168"/>
                  </a:cubicBezTo>
                  <a:cubicBezTo>
                    <a:pt x="94" y="168"/>
                    <a:pt x="94" y="168"/>
                    <a:pt x="94" y="169"/>
                  </a:cubicBezTo>
                  <a:cubicBezTo>
                    <a:pt x="95" y="172"/>
                    <a:pt x="95" y="175"/>
                    <a:pt x="95" y="178"/>
                  </a:cubicBezTo>
                  <a:cubicBezTo>
                    <a:pt x="95" y="178"/>
                    <a:pt x="94" y="177"/>
                    <a:pt x="93" y="176"/>
                  </a:cubicBezTo>
                  <a:cubicBezTo>
                    <a:pt x="93" y="173"/>
                    <a:pt x="92" y="170"/>
                    <a:pt x="91" y="167"/>
                  </a:cubicBezTo>
                  <a:close/>
                  <a:moveTo>
                    <a:pt x="98" y="181"/>
                  </a:moveTo>
                  <a:cubicBezTo>
                    <a:pt x="98" y="178"/>
                    <a:pt x="98" y="175"/>
                    <a:pt x="97" y="172"/>
                  </a:cubicBezTo>
                  <a:cubicBezTo>
                    <a:pt x="98" y="172"/>
                    <a:pt x="98" y="173"/>
                    <a:pt x="99" y="174"/>
                  </a:cubicBezTo>
                  <a:cubicBezTo>
                    <a:pt x="99" y="174"/>
                    <a:pt x="99" y="175"/>
                    <a:pt x="99" y="175"/>
                  </a:cubicBezTo>
                  <a:cubicBezTo>
                    <a:pt x="99" y="177"/>
                    <a:pt x="99" y="180"/>
                    <a:pt x="99" y="182"/>
                  </a:cubicBezTo>
                  <a:cubicBezTo>
                    <a:pt x="99" y="182"/>
                    <a:pt x="98" y="181"/>
                    <a:pt x="98" y="181"/>
                  </a:cubicBezTo>
                  <a:close/>
                  <a:moveTo>
                    <a:pt x="96" y="191"/>
                  </a:moveTo>
                  <a:cubicBezTo>
                    <a:pt x="97" y="188"/>
                    <a:pt x="97" y="186"/>
                    <a:pt x="98" y="184"/>
                  </a:cubicBezTo>
                  <a:cubicBezTo>
                    <a:pt x="98" y="185"/>
                    <a:pt x="98" y="185"/>
                    <a:pt x="99" y="186"/>
                  </a:cubicBezTo>
                  <a:cubicBezTo>
                    <a:pt x="98" y="188"/>
                    <a:pt x="98" y="190"/>
                    <a:pt x="97" y="192"/>
                  </a:cubicBezTo>
                  <a:cubicBezTo>
                    <a:pt x="97" y="192"/>
                    <a:pt x="97" y="191"/>
                    <a:pt x="96" y="191"/>
                  </a:cubicBezTo>
                  <a:close/>
                  <a:moveTo>
                    <a:pt x="95" y="188"/>
                  </a:moveTo>
                  <a:cubicBezTo>
                    <a:pt x="94" y="187"/>
                    <a:pt x="94" y="186"/>
                    <a:pt x="94" y="186"/>
                  </a:cubicBezTo>
                  <a:cubicBezTo>
                    <a:pt x="94" y="184"/>
                    <a:pt x="94" y="182"/>
                    <a:pt x="94" y="180"/>
                  </a:cubicBezTo>
                  <a:cubicBezTo>
                    <a:pt x="94" y="180"/>
                    <a:pt x="95" y="181"/>
                    <a:pt x="95" y="181"/>
                  </a:cubicBezTo>
                  <a:cubicBezTo>
                    <a:pt x="95" y="184"/>
                    <a:pt x="95" y="186"/>
                    <a:pt x="95" y="188"/>
                  </a:cubicBezTo>
                  <a:close/>
                  <a:moveTo>
                    <a:pt x="94" y="200"/>
                  </a:moveTo>
                  <a:cubicBezTo>
                    <a:pt x="94" y="199"/>
                    <a:pt x="94" y="199"/>
                    <a:pt x="94" y="198"/>
                  </a:cubicBezTo>
                  <a:cubicBezTo>
                    <a:pt x="94" y="197"/>
                    <a:pt x="95" y="195"/>
                    <a:pt x="95" y="194"/>
                  </a:cubicBezTo>
                  <a:cubicBezTo>
                    <a:pt x="96" y="194"/>
                    <a:pt x="96" y="195"/>
                    <a:pt x="96" y="196"/>
                  </a:cubicBezTo>
                  <a:cubicBezTo>
                    <a:pt x="95" y="197"/>
                    <a:pt x="94" y="199"/>
                    <a:pt x="94" y="200"/>
                  </a:cubicBezTo>
                  <a:close/>
                  <a:moveTo>
                    <a:pt x="90" y="188"/>
                  </a:moveTo>
                  <a:cubicBezTo>
                    <a:pt x="90" y="187"/>
                    <a:pt x="90" y="186"/>
                    <a:pt x="90" y="185"/>
                  </a:cubicBezTo>
                  <a:cubicBezTo>
                    <a:pt x="91" y="186"/>
                    <a:pt x="91" y="186"/>
                    <a:pt x="91" y="187"/>
                  </a:cubicBezTo>
                  <a:cubicBezTo>
                    <a:pt x="91" y="188"/>
                    <a:pt x="91" y="189"/>
                    <a:pt x="91" y="190"/>
                  </a:cubicBezTo>
                  <a:cubicBezTo>
                    <a:pt x="90" y="189"/>
                    <a:pt x="90" y="189"/>
                    <a:pt x="90" y="188"/>
                  </a:cubicBezTo>
                  <a:close/>
                  <a:moveTo>
                    <a:pt x="88" y="180"/>
                  </a:moveTo>
                  <a:cubicBezTo>
                    <a:pt x="87" y="179"/>
                    <a:pt x="86" y="179"/>
                    <a:pt x="86" y="178"/>
                  </a:cubicBezTo>
                  <a:cubicBezTo>
                    <a:pt x="86" y="177"/>
                    <a:pt x="85" y="175"/>
                    <a:pt x="85" y="173"/>
                  </a:cubicBezTo>
                  <a:cubicBezTo>
                    <a:pt x="86" y="173"/>
                    <a:pt x="86" y="174"/>
                    <a:pt x="87" y="174"/>
                  </a:cubicBezTo>
                  <a:cubicBezTo>
                    <a:pt x="88" y="176"/>
                    <a:pt x="88" y="178"/>
                    <a:pt x="88" y="180"/>
                  </a:cubicBezTo>
                  <a:close/>
                  <a:moveTo>
                    <a:pt x="90" y="198"/>
                  </a:moveTo>
                  <a:cubicBezTo>
                    <a:pt x="90" y="197"/>
                    <a:pt x="91" y="197"/>
                    <a:pt x="91" y="196"/>
                  </a:cubicBezTo>
                  <a:cubicBezTo>
                    <a:pt x="91" y="196"/>
                    <a:pt x="91" y="197"/>
                    <a:pt x="91" y="197"/>
                  </a:cubicBezTo>
                  <a:cubicBezTo>
                    <a:pt x="91" y="198"/>
                    <a:pt x="90" y="199"/>
                    <a:pt x="90" y="200"/>
                  </a:cubicBezTo>
                  <a:cubicBezTo>
                    <a:pt x="90" y="199"/>
                    <a:pt x="90" y="199"/>
                    <a:pt x="90" y="198"/>
                  </a:cubicBezTo>
                  <a:close/>
                  <a:moveTo>
                    <a:pt x="88" y="193"/>
                  </a:moveTo>
                  <a:cubicBezTo>
                    <a:pt x="88" y="193"/>
                    <a:pt x="89" y="192"/>
                    <a:pt x="89" y="191"/>
                  </a:cubicBezTo>
                  <a:cubicBezTo>
                    <a:pt x="89" y="192"/>
                    <a:pt x="90" y="192"/>
                    <a:pt x="90" y="193"/>
                  </a:cubicBezTo>
                  <a:cubicBezTo>
                    <a:pt x="90" y="194"/>
                    <a:pt x="89" y="195"/>
                    <a:pt x="89" y="195"/>
                  </a:cubicBezTo>
                  <a:cubicBezTo>
                    <a:pt x="88" y="195"/>
                    <a:pt x="88" y="194"/>
                    <a:pt x="88" y="193"/>
                  </a:cubicBezTo>
                  <a:close/>
                  <a:moveTo>
                    <a:pt x="71" y="151"/>
                  </a:moveTo>
                  <a:cubicBezTo>
                    <a:pt x="72" y="152"/>
                    <a:pt x="74" y="152"/>
                    <a:pt x="75" y="153"/>
                  </a:cubicBezTo>
                  <a:cubicBezTo>
                    <a:pt x="76" y="154"/>
                    <a:pt x="77" y="156"/>
                    <a:pt x="78" y="157"/>
                  </a:cubicBezTo>
                  <a:cubicBezTo>
                    <a:pt x="82" y="161"/>
                    <a:pt x="84" y="166"/>
                    <a:pt x="86" y="171"/>
                  </a:cubicBezTo>
                  <a:cubicBezTo>
                    <a:pt x="85" y="171"/>
                    <a:pt x="85" y="170"/>
                    <a:pt x="84" y="170"/>
                  </a:cubicBezTo>
                  <a:cubicBezTo>
                    <a:pt x="83" y="167"/>
                    <a:pt x="82" y="165"/>
                    <a:pt x="82" y="164"/>
                  </a:cubicBezTo>
                  <a:cubicBezTo>
                    <a:pt x="79" y="159"/>
                    <a:pt x="75" y="155"/>
                    <a:pt x="71" y="151"/>
                  </a:cubicBezTo>
                  <a:close/>
                  <a:moveTo>
                    <a:pt x="89" y="246"/>
                  </a:moveTo>
                  <a:cubicBezTo>
                    <a:pt x="94" y="239"/>
                    <a:pt x="97" y="235"/>
                    <a:pt x="96" y="229"/>
                  </a:cubicBezTo>
                  <a:cubicBezTo>
                    <a:pt x="95" y="220"/>
                    <a:pt x="100" y="216"/>
                    <a:pt x="100" y="216"/>
                  </a:cubicBezTo>
                  <a:cubicBezTo>
                    <a:pt x="96" y="222"/>
                    <a:pt x="99" y="229"/>
                    <a:pt x="98" y="234"/>
                  </a:cubicBezTo>
                  <a:cubicBezTo>
                    <a:pt x="98" y="239"/>
                    <a:pt x="89" y="246"/>
                    <a:pt x="89" y="246"/>
                  </a:cubicBezTo>
                  <a:close/>
                  <a:moveTo>
                    <a:pt x="79" y="228"/>
                  </a:moveTo>
                  <a:cubicBezTo>
                    <a:pt x="72" y="213"/>
                    <a:pt x="73" y="203"/>
                    <a:pt x="79" y="194"/>
                  </a:cubicBezTo>
                  <a:cubicBezTo>
                    <a:pt x="79" y="194"/>
                    <a:pt x="73" y="207"/>
                    <a:pt x="80" y="224"/>
                  </a:cubicBezTo>
                  <a:cubicBezTo>
                    <a:pt x="85" y="236"/>
                    <a:pt x="87" y="245"/>
                    <a:pt x="78" y="261"/>
                  </a:cubicBezTo>
                  <a:cubicBezTo>
                    <a:pt x="78" y="261"/>
                    <a:pt x="86" y="246"/>
                    <a:pt x="79" y="228"/>
                  </a:cubicBezTo>
                  <a:close/>
                  <a:moveTo>
                    <a:pt x="80" y="275"/>
                  </a:moveTo>
                  <a:cubicBezTo>
                    <a:pt x="80" y="271"/>
                    <a:pt x="82" y="267"/>
                    <a:pt x="83" y="264"/>
                  </a:cubicBezTo>
                  <a:cubicBezTo>
                    <a:pt x="84" y="263"/>
                    <a:pt x="85" y="262"/>
                    <a:pt x="85" y="261"/>
                  </a:cubicBezTo>
                  <a:cubicBezTo>
                    <a:pt x="86" y="264"/>
                    <a:pt x="87" y="266"/>
                    <a:pt x="90" y="268"/>
                  </a:cubicBezTo>
                  <a:cubicBezTo>
                    <a:pt x="86" y="270"/>
                    <a:pt x="83" y="272"/>
                    <a:pt x="80" y="275"/>
                  </a:cubicBezTo>
                  <a:close/>
                  <a:moveTo>
                    <a:pt x="56" y="276"/>
                  </a:moveTo>
                  <a:cubicBezTo>
                    <a:pt x="57" y="285"/>
                    <a:pt x="64" y="292"/>
                    <a:pt x="73" y="292"/>
                  </a:cubicBezTo>
                  <a:cubicBezTo>
                    <a:pt x="75" y="294"/>
                    <a:pt x="77" y="296"/>
                    <a:pt x="79" y="299"/>
                  </a:cubicBezTo>
                  <a:cubicBezTo>
                    <a:pt x="65" y="301"/>
                    <a:pt x="52" y="289"/>
                    <a:pt x="50" y="276"/>
                  </a:cubicBezTo>
                  <a:cubicBezTo>
                    <a:pt x="48" y="262"/>
                    <a:pt x="54" y="249"/>
                    <a:pt x="64" y="239"/>
                  </a:cubicBezTo>
                  <a:cubicBezTo>
                    <a:pt x="65" y="243"/>
                    <a:pt x="66" y="247"/>
                    <a:pt x="66" y="250"/>
                  </a:cubicBezTo>
                  <a:cubicBezTo>
                    <a:pt x="60" y="257"/>
                    <a:pt x="54" y="266"/>
                    <a:pt x="56" y="276"/>
                  </a:cubicBezTo>
                  <a:close/>
                  <a:moveTo>
                    <a:pt x="59" y="298"/>
                  </a:moveTo>
                  <a:cubicBezTo>
                    <a:pt x="61" y="299"/>
                    <a:pt x="63" y="301"/>
                    <a:pt x="66" y="301"/>
                  </a:cubicBezTo>
                  <a:cubicBezTo>
                    <a:pt x="48" y="297"/>
                    <a:pt x="35" y="281"/>
                    <a:pt x="35" y="263"/>
                  </a:cubicBezTo>
                  <a:cubicBezTo>
                    <a:pt x="35" y="263"/>
                    <a:pt x="35" y="263"/>
                    <a:pt x="35" y="262"/>
                  </a:cubicBezTo>
                  <a:cubicBezTo>
                    <a:pt x="35" y="261"/>
                    <a:pt x="36" y="259"/>
                    <a:pt x="36" y="258"/>
                  </a:cubicBezTo>
                  <a:cubicBezTo>
                    <a:pt x="36" y="274"/>
                    <a:pt x="45" y="290"/>
                    <a:pt x="59" y="298"/>
                  </a:cubicBezTo>
                  <a:close/>
                  <a:moveTo>
                    <a:pt x="42" y="290"/>
                  </a:moveTo>
                  <a:cubicBezTo>
                    <a:pt x="48" y="296"/>
                    <a:pt x="55" y="301"/>
                    <a:pt x="62" y="303"/>
                  </a:cubicBezTo>
                  <a:cubicBezTo>
                    <a:pt x="57" y="302"/>
                    <a:pt x="52" y="300"/>
                    <a:pt x="47" y="297"/>
                  </a:cubicBezTo>
                  <a:cubicBezTo>
                    <a:pt x="41" y="293"/>
                    <a:pt x="37" y="286"/>
                    <a:pt x="34" y="279"/>
                  </a:cubicBezTo>
                  <a:cubicBezTo>
                    <a:pt x="34" y="278"/>
                    <a:pt x="34" y="276"/>
                    <a:pt x="34" y="274"/>
                  </a:cubicBezTo>
                  <a:cubicBezTo>
                    <a:pt x="35" y="280"/>
                    <a:pt x="38" y="285"/>
                    <a:pt x="42" y="290"/>
                  </a:cubicBezTo>
                  <a:close/>
                  <a:moveTo>
                    <a:pt x="39" y="249"/>
                  </a:moveTo>
                  <a:cubicBezTo>
                    <a:pt x="41" y="245"/>
                    <a:pt x="43" y="242"/>
                    <a:pt x="45" y="239"/>
                  </a:cubicBezTo>
                  <a:cubicBezTo>
                    <a:pt x="42" y="251"/>
                    <a:pt x="42" y="263"/>
                    <a:pt x="45" y="275"/>
                  </a:cubicBezTo>
                  <a:cubicBezTo>
                    <a:pt x="46" y="277"/>
                    <a:pt x="46" y="279"/>
                    <a:pt x="47" y="281"/>
                  </a:cubicBezTo>
                  <a:cubicBezTo>
                    <a:pt x="48" y="283"/>
                    <a:pt x="48" y="286"/>
                    <a:pt x="50" y="288"/>
                  </a:cubicBezTo>
                  <a:cubicBezTo>
                    <a:pt x="40" y="277"/>
                    <a:pt x="36" y="263"/>
                    <a:pt x="39" y="249"/>
                  </a:cubicBezTo>
                  <a:close/>
                  <a:moveTo>
                    <a:pt x="50" y="233"/>
                  </a:moveTo>
                  <a:cubicBezTo>
                    <a:pt x="51" y="232"/>
                    <a:pt x="53" y="230"/>
                    <a:pt x="54" y="229"/>
                  </a:cubicBezTo>
                  <a:cubicBezTo>
                    <a:pt x="50" y="237"/>
                    <a:pt x="47" y="247"/>
                    <a:pt x="48" y="256"/>
                  </a:cubicBezTo>
                  <a:cubicBezTo>
                    <a:pt x="47" y="259"/>
                    <a:pt x="46" y="262"/>
                    <a:pt x="45" y="265"/>
                  </a:cubicBezTo>
                  <a:cubicBezTo>
                    <a:pt x="44" y="254"/>
                    <a:pt x="45" y="243"/>
                    <a:pt x="50" y="233"/>
                  </a:cubicBezTo>
                  <a:close/>
                  <a:moveTo>
                    <a:pt x="58" y="228"/>
                  </a:moveTo>
                  <a:cubicBezTo>
                    <a:pt x="55" y="234"/>
                    <a:pt x="53" y="240"/>
                    <a:pt x="52" y="247"/>
                  </a:cubicBezTo>
                  <a:cubicBezTo>
                    <a:pt x="51" y="248"/>
                    <a:pt x="51" y="249"/>
                    <a:pt x="50" y="251"/>
                  </a:cubicBezTo>
                  <a:cubicBezTo>
                    <a:pt x="51" y="243"/>
                    <a:pt x="53" y="235"/>
                    <a:pt x="58" y="228"/>
                  </a:cubicBezTo>
                  <a:close/>
                  <a:moveTo>
                    <a:pt x="60" y="229"/>
                  </a:moveTo>
                  <a:cubicBezTo>
                    <a:pt x="60" y="229"/>
                    <a:pt x="60" y="230"/>
                    <a:pt x="60" y="230"/>
                  </a:cubicBezTo>
                  <a:cubicBezTo>
                    <a:pt x="59" y="233"/>
                    <a:pt x="58" y="236"/>
                    <a:pt x="58" y="239"/>
                  </a:cubicBezTo>
                  <a:cubicBezTo>
                    <a:pt x="57" y="240"/>
                    <a:pt x="56" y="241"/>
                    <a:pt x="56" y="242"/>
                  </a:cubicBezTo>
                  <a:cubicBezTo>
                    <a:pt x="57" y="238"/>
                    <a:pt x="58" y="233"/>
                    <a:pt x="60" y="229"/>
                  </a:cubicBezTo>
                  <a:close/>
                  <a:moveTo>
                    <a:pt x="51" y="220"/>
                  </a:moveTo>
                  <a:cubicBezTo>
                    <a:pt x="53" y="220"/>
                    <a:pt x="54" y="222"/>
                    <a:pt x="55" y="223"/>
                  </a:cubicBezTo>
                  <a:cubicBezTo>
                    <a:pt x="43" y="232"/>
                    <a:pt x="34" y="246"/>
                    <a:pt x="30" y="261"/>
                  </a:cubicBezTo>
                  <a:cubicBezTo>
                    <a:pt x="27" y="280"/>
                    <a:pt x="32" y="299"/>
                    <a:pt x="44" y="314"/>
                  </a:cubicBezTo>
                  <a:cubicBezTo>
                    <a:pt x="46" y="316"/>
                    <a:pt x="50" y="313"/>
                    <a:pt x="48" y="311"/>
                  </a:cubicBezTo>
                  <a:cubicBezTo>
                    <a:pt x="42" y="304"/>
                    <a:pt x="38" y="297"/>
                    <a:pt x="36" y="289"/>
                  </a:cubicBezTo>
                  <a:cubicBezTo>
                    <a:pt x="38" y="292"/>
                    <a:pt x="41" y="296"/>
                    <a:pt x="45" y="298"/>
                  </a:cubicBezTo>
                  <a:cubicBezTo>
                    <a:pt x="54" y="305"/>
                    <a:pt x="65" y="307"/>
                    <a:pt x="75" y="305"/>
                  </a:cubicBezTo>
                  <a:cubicBezTo>
                    <a:pt x="67" y="314"/>
                    <a:pt x="57" y="320"/>
                    <a:pt x="45" y="321"/>
                  </a:cubicBezTo>
                  <a:cubicBezTo>
                    <a:pt x="35" y="322"/>
                    <a:pt x="24" y="319"/>
                    <a:pt x="16" y="312"/>
                  </a:cubicBezTo>
                  <a:cubicBezTo>
                    <a:pt x="20" y="313"/>
                    <a:pt x="24" y="314"/>
                    <a:pt x="28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4"/>
                    <a:pt x="31" y="313"/>
                    <a:pt x="30" y="311"/>
                  </a:cubicBezTo>
                  <a:cubicBezTo>
                    <a:pt x="15" y="279"/>
                    <a:pt x="24" y="241"/>
                    <a:pt x="51" y="220"/>
                  </a:cubicBezTo>
                  <a:close/>
                  <a:moveTo>
                    <a:pt x="73" y="234"/>
                  </a:moveTo>
                  <a:cubicBezTo>
                    <a:pt x="76" y="243"/>
                    <a:pt x="76" y="251"/>
                    <a:pt x="76" y="253"/>
                  </a:cubicBezTo>
                  <a:cubicBezTo>
                    <a:pt x="75" y="260"/>
                    <a:pt x="74" y="265"/>
                    <a:pt x="73" y="265"/>
                  </a:cubicBezTo>
                  <a:cubicBezTo>
                    <a:pt x="72" y="265"/>
                    <a:pt x="76" y="252"/>
                    <a:pt x="70" y="235"/>
                  </a:cubicBezTo>
                  <a:cubicBezTo>
                    <a:pt x="67" y="226"/>
                    <a:pt x="62" y="216"/>
                    <a:pt x="49" y="209"/>
                  </a:cubicBezTo>
                  <a:cubicBezTo>
                    <a:pt x="28" y="199"/>
                    <a:pt x="17" y="206"/>
                    <a:pt x="14" y="208"/>
                  </a:cubicBezTo>
                  <a:cubicBezTo>
                    <a:pt x="12" y="209"/>
                    <a:pt x="10" y="209"/>
                    <a:pt x="9" y="208"/>
                  </a:cubicBezTo>
                  <a:cubicBezTo>
                    <a:pt x="9" y="206"/>
                    <a:pt x="11" y="205"/>
                    <a:pt x="13" y="204"/>
                  </a:cubicBezTo>
                  <a:cubicBezTo>
                    <a:pt x="14" y="203"/>
                    <a:pt x="30" y="191"/>
                    <a:pt x="55" y="209"/>
                  </a:cubicBezTo>
                  <a:cubicBezTo>
                    <a:pt x="67" y="218"/>
                    <a:pt x="71" y="226"/>
                    <a:pt x="73" y="234"/>
                  </a:cubicBezTo>
                  <a:close/>
                  <a:moveTo>
                    <a:pt x="42" y="167"/>
                  </a:moveTo>
                  <a:cubicBezTo>
                    <a:pt x="47" y="161"/>
                    <a:pt x="54" y="159"/>
                    <a:pt x="61" y="161"/>
                  </a:cubicBezTo>
                  <a:cubicBezTo>
                    <a:pt x="67" y="162"/>
                    <a:pt x="73" y="166"/>
                    <a:pt x="76" y="172"/>
                  </a:cubicBezTo>
                  <a:cubicBezTo>
                    <a:pt x="79" y="177"/>
                    <a:pt x="79" y="182"/>
                    <a:pt x="76" y="186"/>
                  </a:cubicBezTo>
                  <a:cubicBezTo>
                    <a:pt x="76" y="186"/>
                    <a:pt x="75" y="187"/>
                    <a:pt x="75" y="187"/>
                  </a:cubicBezTo>
                  <a:cubicBezTo>
                    <a:pt x="71" y="189"/>
                    <a:pt x="67" y="193"/>
                    <a:pt x="66" y="198"/>
                  </a:cubicBezTo>
                  <a:cubicBezTo>
                    <a:pt x="66" y="202"/>
                    <a:pt x="63" y="203"/>
                    <a:pt x="62" y="201"/>
                  </a:cubicBezTo>
                  <a:cubicBezTo>
                    <a:pt x="62" y="199"/>
                    <a:pt x="62" y="198"/>
                    <a:pt x="62" y="197"/>
                  </a:cubicBezTo>
                  <a:cubicBezTo>
                    <a:pt x="65" y="192"/>
                    <a:pt x="68" y="187"/>
                    <a:pt x="70" y="181"/>
                  </a:cubicBezTo>
                  <a:cubicBezTo>
                    <a:pt x="71" y="175"/>
                    <a:pt x="71" y="168"/>
                    <a:pt x="66" y="165"/>
                  </a:cubicBezTo>
                  <a:cubicBezTo>
                    <a:pt x="61" y="162"/>
                    <a:pt x="56" y="162"/>
                    <a:pt x="53" y="166"/>
                  </a:cubicBezTo>
                  <a:cubicBezTo>
                    <a:pt x="50" y="170"/>
                    <a:pt x="52" y="176"/>
                    <a:pt x="56" y="177"/>
                  </a:cubicBezTo>
                  <a:cubicBezTo>
                    <a:pt x="59" y="178"/>
                    <a:pt x="61" y="174"/>
                    <a:pt x="58" y="173"/>
                  </a:cubicBezTo>
                  <a:cubicBezTo>
                    <a:pt x="53" y="171"/>
                    <a:pt x="60" y="164"/>
                    <a:pt x="64" y="169"/>
                  </a:cubicBezTo>
                  <a:cubicBezTo>
                    <a:pt x="66" y="172"/>
                    <a:pt x="67" y="176"/>
                    <a:pt x="65" y="180"/>
                  </a:cubicBezTo>
                  <a:cubicBezTo>
                    <a:pt x="65" y="181"/>
                    <a:pt x="65" y="181"/>
                    <a:pt x="65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59" y="186"/>
                    <a:pt x="53" y="186"/>
                    <a:pt x="48" y="183"/>
                  </a:cubicBezTo>
                  <a:cubicBezTo>
                    <a:pt x="47" y="183"/>
                    <a:pt x="47" y="182"/>
                    <a:pt x="47" y="182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1"/>
                    <a:pt x="43" y="179"/>
                    <a:pt x="42" y="177"/>
                  </a:cubicBezTo>
                  <a:cubicBezTo>
                    <a:pt x="40" y="174"/>
                    <a:pt x="40" y="170"/>
                    <a:pt x="42" y="167"/>
                  </a:cubicBezTo>
                  <a:close/>
                  <a:moveTo>
                    <a:pt x="67" y="157"/>
                  </a:moveTo>
                  <a:cubicBezTo>
                    <a:pt x="71" y="160"/>
                    <a:pt x="74" y="164"/>
                    <a:pt x="76" y="168"/>
                  </a:cubicBezTo>
                  <a:cubicBezTo>
                    <a:pt x="72" y="163"/>
                    <a:pt x="66" y="159"/>
                    <a:pt x="59" y="158"/>
                  </a:cubicBezTo>
                  <a:cubicBezTo>
                    <a:pt x="51" y="157"/>
                    <a:pt x="41" y="160"/>
                    <a:pt x="39" y="169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9" y="166"/>
                    <a:pt x="40" y="164"/>
                    <a:pt x="40" y="161"/>
                  </a:cubicBezTo>
                  <a:cubicBezTo>
                    <a:pt x="46" y="152"/>
                    <a:pt x="59" y="151"/>
                    <a:pt x="67" y="157"/>
                  </a:cubicBezTo>
                  <a:close/>
                  <a:moveTo>
                    <a:pt x="61" y="149"/>
                  </a:moveTo>
                  <a:cubicBezTo>
                    <a:pt x="67" y="154"/>
                    <a:pt x="67" y="154"/>
                    <a:pt x="67" y="154"/>
                  </a:cubicBezTo>
                  <a:cubicBezTo>
                    <a:pt x="60" y="150"/>
                    <a:pt x="51" y="150"/>
                    <a:pt x="45" y="154"/>
                  </a:cubicBezTo>
                  <a:cubicBezTo>
                    <a:pt x="49" y="149"/>
                    <a:pt x="55" y="146"/>
                    <a:pt x="61" y="149"/>
                  </a:cubicBezTo>
                  <a:close/>
                  <a:moveTo>
                    <a:pt x="43" y="114"/>
                  </a:moveTo>
                  <a:cubicBezTo>
                    <a:pt x="48" y="117"/>
                    <a:pt x="53" y="120"/>
                    <a:pt x="57" y="124"/>
                  </a:cubicBezTo>
                  <a:cubicBezTo>
                    <a:pt x="58" y="124"/>
                    <a:pt x="60" y="123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3" y="124"/>
                    <a:pt x="69" y="126"/>
                    <a:pt x="75" y="127"/>
                  </a:cubicBezTo>
                  <a:cubicBezTo>
                    <a:pt x="76" y="129"/>
                    <a:pt x="77" y="130"/>
                    <a:pt x="78" y="132"/>
                  </a:cubicBezTo>
                  <a:cubicBezTo>
                    <a:pt x="82" y="137"/>
                    <a:pt x="86" y="142"/>
                    <a:pt x="89" y="148"/>
                  </a:cubicBezTo>
                  <a:cubicBezTo>
                    <a:pt x="88" y="147"/>
                    <a:pt x="86" y="146"/>
                    <a:pt x="84" y="145"/>
                  </a:cubicBezTo>
                  <a:cubicBezTo>
                    <a:pt x="81" y="140"/>
                    <a:pt x="77" y="136"/>
                    <a:pt x="72" y="132"/>
                  </a:cubicBezTo>
                  <a:cubicBezTo>
                    <a:pt x="71" y="131"/>
                    <a:pt x="70" y="132"/>
                    <a:pt x="71" y="133"/>
                  </a:cubicBezTo>
                  <a:cubicBezTo>
                    <a:pt x="74" y="136"/>
                    <a:pt x="77" y="140"/>
                    <a:pt x="80" y="143"/>
                  </a:cubicBezTo>
                  <a:cubicBezTo>
                    <a:pt x="78" y="142"/>
                    <a:pt x="77" y="142"/>
                    <a:pt x="75" y="141"/>
                  </a:cubicBezTo>
                  <a:cubicBezTo>
                    <a:pt x="72" y="138"/>
                    <a:pt x="69" y="135"/>
                    <a:pt x="65" y="132"/>
                  </a:cubicBezTo>
                  <a:cubicBezTo>
                    <a:pt x="64" y="131"/>
                    <a:pt x="63" y="132"/>
                    <a:pt x="64" y="133"/>
                  </a:cubicBezTo>
                  <a:cubicBezTo>
                    <a:pt x="66" y="135"/>
                    <a:pt x="68" y="137"/>
                    <a:pt x="70" y="139"/>
                  </a:cubicBezTo>
                  <a:cubicBezTo>
                    <a:pt x="67" y="139"/>
                    <a:pt x="65" y="138"/>
                    <a:pt x="62" y="137"/>
                  </a:cubicBezTo>
                  <a:cubicBezTo>
                    <a:pt x="62" y="137"/>
                    <a:pt x="61" y="137"/>
                    <a:pt x="61" y="137"/>
                  </a:cubicBezTo>
                  <a:cubicBezTo>
                    <a:pt x="56" y="134"/>
                    <a:pt x="51" y="130"/>
                    <a:pt x="46" y="127"/>
                  </a:cubicBezTo>
                  <a:cubicBezTo>
                    <a:pt x="45" y="127"/>
                    <a:pt x="44" y="129"/>
                    <a:pt x="45" y="129"/>
                  </a:cubicBezTo>
                  <a:cubicBezTo>
                    <a:pt x="54" y="135"/>
                    <a:pt x="63" y="141"/>
                    <a:pt x="71" y="148"/>
                  </a:cubicBezTo>
                  <a:cubicBezTo>
                    <a:pt x="69" y="147"/>
                    <a:pt x="67" y="147"/>
                    <a:pt x="65" y="146"/>
                  </a:cubicBezTo>
                  <a:cubicBezTo>
                    <a:pt x="53" y="137"/>
                    <a:pt x="40" y="130"/>
                    <a:pt x="28" y="121"/>
                  </a:cubicBezTo>
                  <a:cubicBezTo>
                    <a:pt x="27" y="120"/>
                    <a:pt x="22" y="114"/>
                    <a:pt x="20" y="113"/>
                  </a:cubicBezTo>
                  <a:cubicBezTo>
                    <a:pt x="28" y="111"/>
                    <a:pt x="36" y="111"/>
                    <a:pt x="43" y="114"/>
                  </a:cubicBezTo>
                  <a:close/>
                  <a:moveTo>
                    <a:pt x="41" y="20"/>
                  </a:moveTo>
                  <a:cubicBezTo>
                    <a:pt x="42" y="30"/>
                    <a:pt x="38" y="38"/>
                    <a:pt x="35" y="47"/>
                  </a:cubicBezTo>
                  <a:cubicBezTo>
                    <a:pt x="32" y="57"/>
                    <a:pt x="30" y="66"/>
                    <a:pt x="32" y="76"/>
                  </a:cubicBezTo>
                  <a:cubicBezTo>
                    <a:pt x="35" y="96"/>
                    <a:pt x="49" y="111"/>
                    <a:pt x="67" y="118"/>
                  </a:cubicBezTo>
                  <a:cubicBezTo>
                    <a:pt x="69" y="120"/>
                    <a:pt x="70" y="122"/>
                    <a:pt x="72" y="124"/>
                  </a:cubicBezTo>
                  <a:cubicBezTo>
                    <a:pt x="64" y="122"/>
                    <a:pt x="57" y="118"/>
                    <a:pt x="50" y="113"/>
                  </a:cubicBezTo>
                  <a:cubicBezTo>
                    <a:pt x="37" y="99"/>
                    <a:pt x="25" y="82"/>
                    <a:pt x="25" y="63"/>
                  </a:cubicBezTo>
                  <a:cubicBezTo>
                    <a:pt x="25" y="51"/>
                    <a:pt x="31" y="42"/>
                    <a:pt x="37" y="31"/>
                  </a:cubicBezTo>
                  <a:cubicBezTo>
                    <a:pt x="38" y="28"/>
                    <a:pt x="40" y="24"/>
                    <a:pt x="41" y="20"/>
                  </a:cubicBezTo>
                  <a:close/>
                  <a:moveTo>
                    <a:pt x="46" y="25"/>
                  </a:moveTo>
                  <a:cubicBezTo>
                    <a:pt x="45" y="38"/>
                    <a:pt x="37" y="52"/>
                    <a:pt x="38" y="65"/>
                  </a:cubicBezTo>
                  <a:cubicBezTo>
                    <a:pt x="38" y="77"/>
                    <a:pt x="44" y="89"/>
                    <a:pt x="53" y="97"/>
                  </a:cubicBezTo>
                  <a:cubicBezTo>
                    <a:pt x="54" y="99"/>
                    <a:pt x="55" y="101"/>
                    <a:pt x="57" y="104"/>
                  </a:cubicBezTo>
                  <a:cubicBezTo>
                    <a:pt x="44" y="95"/>
                    <a:pt x="36" y="79"/>
                    <a:pt x="36" y="64"/>
                  </a:cubicBezTo>
                  <a:cubicBezTo>
                    <a:pt x="37" y="51"/>
                    <a:pt x="44" y="38"/>
                    <a:pt x="46" y="25"/>
                  </a:cubicBezTo>
                  <a:close/>
                  <a:moveTo>
                    <a:pt x="47" y="28"/>
                  </a:moveTo>
                  <a:cubicBezTo>
                    <a:pt x="48" y="36"/>
                    <a:pt x="47" y="43"/>
                    <a:pt x="48" y="51"/>
                  </a:cubicBezTo>
                  <a:cubicBezTo>
                    <a:pt x="46" y="50"/>
                    <a:pt x="45" y="51"/>
                    <a:pt x="45" y="52"/>
                  </a:cubicBezTo>
                  <a:cubicBezTo>
                    <a:pt x="41" y="65"/>
                    <a:pt x="44" y="78"/>
                    <a:pt x="49" y="89"/>
                  </a:cubicBezTo>
                  <a:cubicBezTo>
                    <a:pt x="42" y="80"/>
                    <a:pt x="39" y="68"/>
                    <a:pt x="41" y="56"/>
                  </a:cubicBezTo>
                  <a:cubicBezTo>
                    <a:pt x="43" y="47"/>
                    <a:pt x="46" y="38"/>
                    <a:pt x="47" y="28"/>
                  </a:cubicBezTo>
                  <a:close/>
                  <a:moveTo>
                    <a:pt x="59" y="57"/>
                  </a:moveTo>
                  <a:cubicBezTo>
                    <a:pt x="58" y="60"/>
                    <a:pt x="57" y="62"/>
                    <a:pt x="56" y="64"/>
                  </a:cubicBezTo>
                  <a:cubicBezTo>
                    <a:pt x="41" y="50"/>
                    <a:pt x="57" y="23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1" y="17"/>
                    <a:pt x="67" y="38"/>
                    <a:pt x="59" y="57"/>
                  </a:cubicBezTo>
                  <a:close/>
                  <a:moveTo>
                    <a:pt x="84" y="84"/>
                  </a:moveTo>
                  <a:cubicBezTo>
                    <a:pt x="83" y="84"/>
                    <a:pt x="82" y="85"/>
                    <a:pt x="82" y="85"/>
                  </a:cubicBezTo>
                  <a:cubicBezTo>
                    <a:pt x="80" y="77"/>
                    <a:pt x="74" y="70"/>
                    <a:pt x="65" y="69"/>
                  </a:cubicBezTo>
                  <a:cubicBezTo>
                    <a:pt x="68" y="67"/>
                    <a:pt x="71" y="66"/>
                    <a:pt x="74" y="65"/>
                  </a:cubicBezTo>
                  <a:cubicBezTo>
                    <a:pt x="77" y="64"/>
                    <a:pt x="81" y="64"/>
                    <a:pt x="84" y="65"/>
                  </a:cubicBezTo>
                  <a:cubicBezTo>
                    <a:pt x="88" y="71"/>
                    <a:pt x="89" y="78"/>
                    <a:pt x="84" y="84"/>
                  </a:cubicBezTo>
                  <a:close/>
                  <a:moveTo>
                    <a:pt x="94" y="68"/>
                  </a:moveTo>
                  <a:cubicBezTo>
                    <a:pt x="95" y="74"/>
                    <a:pt x="93" y="80"/>
                    <a:pt x="90" y="85"/>
                  </a:cubicBezTo>
                  <a:cubicBezTo>
                    <a:pt x="89" y="85"/>
                    <a:pt x="88" y="84"/>
                    <a:pt x="87" y="84"/>
                  </a:cubicBezTo>
                  <a:cubicBezTo>
                    <a:pt x="91" y="78"/>
                    <a:pt x="90" y="71"/>
                    <a:pt x="87" y="65"/>
                  </a:cubicBezTo>
                  <a:cubicBezTo>
                    <a:pt x="89" y="66"/>
                    <a:pt x="92" y="67"/>
                    <a:pt x="94" y="68"/>
                  </a:cubicBezTo>
                  <a:close/>
                  <a:moveTo>
                    <a:pt x="99" y="73"/>
                  </a:moveTo>
                  <a:cubicBezTo>
                    <a:pt x="100" y="78"/>
                    <a:pt x="98" y="83"/>
                    <a:pt x="93" y="87"/>
                  </a:cubicBezTo>
                  <a:cubicBezTo>
                    <a:pt x="93" y="87"/>
                    <a:pt x="92" y="86"/>
                    <a:pt x="92" y="86"/>
                  </a:cubicBezTo>
                  <a:cubicBezTo>
                    <a:pt x="95" y="81"/>
                    <a:pt x="97" y="76"/>
                    <a:pt x="96" y="70"/>
                  </a:cubicBezTo>
                  <a:cubicBezTo>
                    <a:pt x="97" y="71"/>
                    <a:pt x="98" y="72"/>
                    <a:pt x="99" y="73"/>
                  </a:cubicBezTo>
                  <a:close/>
                  <a:moveTo>
                    <a:pt x="107" y="91"/>
                  </a:moveTo>
                  <a:cubicBezTo>
                    <a:pt x="107" y="91"/>
                    <a:pt x="107" y="91"/>
                    <a:pt x="107" y="90"/>
                  </a:cubicBezTo>
                  <a:cubicBezTo>
                    <a:pt x="108" y="92"/>
                    <a:pt x="108" y="94"/>
                    <a:pt x="108" y="96"/>
                  </a:cubicBezTo>
                  <a:cubicBezTo>
                    <a:pt x="106" y="103"/>
                    <a:pt x="100" y="107"/>
                    <a:pt x="94" y="106"/>
                  </a:cubicBezTo>
                  <a:cubicBezTo>
                    <a:pt x="96" y="104"/>
                    <a:pt x="97" y="101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100" y="97"/>
                    <a:pt x="102" y="96"/>
                    <a:pt x="104" y="94"/>
                  </a:cubicBezTo>
                  <a:cubicBezTo>
                    <a:pt x="105" y="92"/>
                    <a:pt x="103" y="91"/>
                    <a:pt x="102" y="92"/>
                  </a:cubicBezTo>
                  <a:cubicBezTo>
                    <a:pt x="101" y="94"/>
                    <a:pt x="99" y="95"/>
                    <a:pt x="97" y="96"/>
                  </a:cubicBezTo>
                  <a:cubicBezTo>
                    <a:pt x="97" y="93"/>
                    <a:pt x="96" y="91"/>
                    <a:pt x="95" y="89"/>
                  </a:cubicBezTo>
                  <a:cubicBezTo>
                    <a:pt x="99" y="85"/>
                    <a:pt x="101" y="81"/>
                    <a:pt x="101" y="76"/>
                  </a:cubicBezTo>
                  <a:cubicBezTo>
                    <a:pt x="104" y="79"/>
                    <a:pt x="106" y="83"/>
                    <a:pt x="107" y="87"/>
                  </a:cubicBezTo>
                  <a:cubicBezTo>
                    <a:pt x="106" y="88"/>
                    <a:pt x="106" y="89"/>
                    <a:pt x="105" y="90"/>
                  </a:cubicBezTo>
                  <a:cubicBezTo>
                    <a:pt x="104" y="91"/>
                    <a:pt x="106" y="92"/>
                    <a:pt x="10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794" y="4124"/>
              <a:ext cx="1153" cy="405"/>
            </a:xfrm>
            <a:custGeom>
              <a:avLst/>
              <a:gdLst>
                <a:gd name="T0" fmla="*/ 115 w 327"/>
                <a:gd name="T1" fmla="*/ 23 h 115"/>
                <a:gd name="T2" fmla="*/ 61 w 327"/>
                <a:gd name="T3" fmla="*/ 19 h 115"/>
                <a:gd name="T4" fmla="*/ 26 w 327"/>
                <a:gd name="T5" fmla="*/ 28 h 115"/>
                <a:gd name="T6" fmla="*/ 22 w 327"/>
                <a:gd name="T7" fmla="*/ 34 h 115"/>
                <a:gd name="T8" fmla="*/ 36 w 327"/>
                <a:gd name="T9" fmla="*/ 96 h 115"/>
                <a:gd name="T10" fmla="*/ 137 w 327"/>
                <a:gd name="T11" fmla="*/ 91 h 115"/>
                <a:gd name="T12" fmla="*/ 184 w 327"/>
                <a:gd name="T13" fmla="*/ 61 h 115"/>
                <a:gd name="T14" fmla="*/ 260 w 327"/>
                <a:gd name="T15" fmla="*/ 94 h 115"/>
                <a:gd name="T16" fmla="*/ 299 w 327"/>
                <a:gd name="T17" fmla="*/ 49 h 115"/>
                <a:gd name="T18" fmla="*/ 219 w 327"/>
                <a:gd name="T19" fmla="*/ 10 h 115"/>
                <a:gd name="T20" fmla="*/ 215 w 327"/>
                <a:gd name="T21" fmla="*/ 29 h 115"/>
                <a:gd name="T22" fmla="*/ 232 w 327"/>
                <a:gd name="T23" fmla="*/ 26 h 115"/>
                <a:gd name="T24" fmla="*/ 219 w 327"/>
                <a:gd name="T25" fmla="*/ 43 h 115"/>
                <a:gd name="T26" fmla="*/ 213 w 327"/>
                <a:gd name="T27" fmla="*/ 51 h 115"/>
                <a:gd name="T28" fmla="*/ 226 w 327"/>
                <a:gd name="T29" fmla="*/ 54 h 115"/>
                <a:gd name="T30" fmla="*/ 236 w 327"/>
                <a:gd name="T31" fmla="*/ 58 h 115"/>
                <a:gd name="T32" fmla="*/ 175 w 327"/>
                <a:gd name="T33" fmla="*/ 23 h 115"/>
                <a:gd name="T34" fmla="*/ 151 w 327"/>
                <a:gd name="T35" fmla="*/ 25 h 115"/>
                <a:gd name="T36" fmla="*/ 136 w 327"/>
                <a:gd name="T37" fmla="*/ 21 h 115"/>
                <a:gd name="T38" fmla="*/ 166 w 327"/>
                <a:gd name="T39" fmla="*/ 28 h 115"/>
                <a:gd name="T40" fmla="*/ 187 w 327"/>
                <a:gd name="T41" fmla="*/ 50 h 115"/>
                <a:gd name="T42" fmla="*/ 182 w 327"/>
                <a:gd name="T43" fmla="*/ 36 h 115"/>
                <a:gd name="T44" fmla="*/ 162 w 327"/>
                <a:gd name="T45" fmla="*/ 24 h 115"/>
                <a:gd name="T46" fmla="*/ 155 w 327"/>
                <a:gd name="T47" fmla="*/ 18 h 115"/>
                <a:gd name="T48" fmla="*/ 136 w 327"/>
                <a:gd name="T49" fmla="*/ 18 h 115"/>
                <a:gd name="T50" fmla="*/ 145 w 327"/>
                <a:gd name="T51" fmla="*/ 19 h 115"/>
                <a:gd name="T52" fmla="*/ 137 w 327"/>
                <a:gd name="T53" fmla="*/ 24 h 115"/>
                <a:gd name="T54" fmla="*/ 154 w 327"/>
                <a:gd name="T55" fmla="*/ 30 h 115"/>
                <a:gd name="T56" fmla="*/ 131 w 327"/>
                <a:gd name="T57" fmla="*/ 24 h 115"/>
                <a:gd name="T58" fmla="*/ 134 w 327"/>
                <a:gd name="T59" fmla="*/ 27 h 115"/>
                <a:gd name="T60" fmla="*/ 174 w 327"/>
                <a:gd name="T61" fmla="*/ 39 h 115"/>
                <a:gd name="T62" fmla="*/ 81 w 327"/>
                <a:gd name="T63" fmla="*/ 26 h 115"/>
                <a:gd name="T64" fmla="*/ 66 w 327"/>
                <a:gd name="T65" fmla="*/ 37 h 115"/>
                <a:gd name="T66" fmla="*/ 76 w 327"/>
                <a:gd name="T67" fmla="*/ 48 h 115"/>
                <a:gd name="T68" fmla="*/ 76 w 327"/>
                <a:gd name="T69" fmla="*/ 48 h 115"/>
                <a:gd name="T70" fmla="*/ 69 w 327"/>
                <a:gd name="T71" fmla="*/ 79 h 115"/>
                <a:gd name="T72" fmla="*/ 53 w 327"/>
                <a:gd name="T73" fmla="*/ 81 h 115"/>
                <a:gd name="T74" fmla="*/ 39 w 327"/>
                <a:gd name="T75" fmla="*/ 65 h 115"/>
                <a:gd name="T76" fmla="*/ 76 w 327"/>
                <a:gd name="T77" fmla="*/ 65 h 115"/>
                <a:gd name="T78" fmla="*/ 97 w 327"/>
                <a:gd name="T79" fmla="*/ 55 h 115"/>
                <a:gd name="T80" fmla="*/ 15 w 327"/>
                <a:gd name="T81" fmla="*/ 99 h 115"/>
                <a:gd name="T82" fmla="*/ 13 w 327"/>
                <a:gd name="T83" fmla="*/ 71 h 115"/>
                <a:gd name="T84" fmla="*/ 123 w 327"/>
                <a:gd name="T85" fmla="*/ 102 h 115"/>
                <a:gd name="T86" fmla="*/ 74 w 327"/>
                <a:gd name="T87" fmla="*/ 39 h 115"/>
                <a:gd name="T88" fmla="*/ 144 w 327"/>
                <a:gd name="T89" fmla="*/ 67 h 115"/>
                <a:gd name="T90" fmla="*/ 150 w 327"/>
                <a:gd name="T91" fmla="*/ 59 h 115"/>
                <a:gd name="T92" fmla="*/ 129 w 327"/>
                <a:gd name="T93" fmla="*/ 49 h 115"/>
                <a:gd name="T94" fmla="*/ 150 w 327"/>
                <a:gd name="T95" fmla="*/ 73 h 115"/>
                <a:gd name="T96" fmla="*/ 170 w 327"/>
                <a:gd name="T97" fmla="*/ 48 h 115"/>
                <a:gd name="T98" fmla="*/ 214 w 327"/>
                <a:gd name="T99" fmla="*/ 95 h 115"/>
                <a:gd name="T100" fmla="*/ 190 w 327"/>
                <a:gd name="T101" fmla="*/ 54 h 115"/>
                <a:gd name="T102" fmla="*/ 184 w 327"/>
                <a:gd name="T103" fmla="*/ 35 h 115"/>
                <a:gd name="T104" fmla="*/ 200 w 327"/>
                <a:gd name="T105" fmla="*/ 40 h 115"/>
                <a:gd name="T106" fmla="*/ 296 w 327"/>
                <a:gd name="T107" fmla="*/ 78 h 115"/>
                <a:gd name="T108" fmla="*/ 280 w 327"/>
                <a:gd name="T109" fmla="*/ 80 h 115"/>
                <a:gd name="T110" fmla="*/ 262 w 327"/>
                <a:gd name="T111" fmla="*/ 77 h 115"/>
                <a:gd name="T112" fmla="*/ 276 w 327"/>
                <a:gd name="T113" fmla="*/ 67 h 115"/>
                <a:gd name="T114" fmla="*/ 269 w 327"/>
                <a:gd name="T115" fmla="*/ 56 h 115"/>
                <a:gd name="T116" fmla="*/ 243 w 327"/>
                <a:gd name="T117" fmla="*/ 31 h 115"/>
                <a:gd name="T118" fmla="*/ 262 w 327"/>
                <a:gd name="T119" fmla="*/ 28 h 115"/>
                <a:gd name="T120" fmla="*/ 237 w 327"/>
                <a:gd name="T121" fmla="*/ 10 h 115"/>
                <a:gd name="T122" fmla="*/ 233 w 327"/>
                <a:gd name="T123" fmla="*/ 11 h 115"/>
                <a:gd name="T124" fmla="*/ 236 w 327"/>
                <a:gd name="T12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16" y="7"/>
                  </a:moveTo>
                  <a:cubicBezTo>
                    <a:pt x="205" y="12"/>
                    <a:pt x="199" y="23"/>
                    <a:pt x="199" y="35"/>
                  </a:cubicBezTo>
                  <a:cubicBezTo>
                    <a:pt x="195" y="31"/>
                    <a:pt x="191" y="28"/>
                    <a:pt x="187" y="25"/>
                  </a:cubicBezTo>
                  <a:cubicBezTo>
                    <a:pt x="175" y="17"/>
                    <a:pt x="161" y="11"/>
                    <a:pt x="145" y="11"/>
                  </a:cubicBezTo>
                  <a:cubicBezTo>
                    <a:pt x="135" y="11"/>
                    <a:pt x="124" y="16"/>
                    <a:pt x="117" y="23"/>
                  </a:cubicBezTo>
                  <a:cubicBezTo>
                    <a:pt x="116" y="23"/>
                    <a:pt x="116" y="23"/>
                    <a:pt x="115" y="23"/>
                  </a:cubicBezTo>
                  <a:cubicBezTo>
                    <a:pt x="112" y="24"/>
                    <a:pt x="113" y="23"/>
                    <a:pt x="115" y="21"/>
                  </a:cubicBezTo>
                  <a:cubicBezTo>
                    <a:pt x="117" y="18"/>
                    <a:pt x="117" y="13"/>
                    <a:pt x="118" y="11"/>
                  </a:cubicBezTo>
                  <a:cubicBezTo>
                    <a:pt x="118" y="8"/>
                    <a:pt x="113" y="10"/>
                    <a:pt x="108" y="10"/>
                  </a:cubicBezTo>
                  <a:cubicBezTo>
                    <a:pt x="104" y="11"/>
                    <a:pt x="99" y="5"/>
                    <a:pt x="91" y="10"/>
                  </a:cubicBezTo>
                  <a:cubicBezTo>
                    <a:pt x="85" y="14"/>
                    <a:pt x="78" y="20"/>
                    <a:pt x="72" y="25"/>
                  </a:cubicBezTo>
                  <a:cubicBezTo>
                    <a:pt x="67" y="27"/>
                    <a:pt x="62" y="24"/>
                    <a:pt x="61" y="19"/>
                  </a:cubicBezTo>
                  <a:cubicBezTo>
                    <a:pt x="60" y="16"/>
                    <a:pt x="56" y="18"/>
                    <a:pt x="56" y="21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55" y="27"/>
                    <a:pt x="52" y="32"/>
                    <a:pt x="49" y="35"/>
                  </a:cubicBezTo>
                  <a:cubicBezTo>
                    <a:pt x="41" y="36"/>
                    <a:pt x="34" y="34"/>
                    <a:pt x="30" y="30"/>
                  </a:cubicBezTo>
                  <a:cubicBezTo>
                    <a:pt x="29" y="28"/>
                    <a:pt x="27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4" y="27"/>
                    <a:pt x="24" y="28"/>
                  </a:cubicBezTo>
                  <a:cubicBezTo>
                    <a:pt x="23" y="31"/>
                    <a:pt x="20" y="33"/>
                    <a:pt x="17" y="32"/>
                  </a:cubicBezTo>
                  <a:cubicBezTo>
                    <a:pt x="14" y="32"/>
                    <a:pt x="11" y="29"/>
                    <a:pt x="10" y="27"/>
                  </a:cubicBezTo>
                  <a:cubicBezTo>
                    <a:pt x="9" y="26"/>
                    <a:pt x="7" y="27"/>
                    <a:pt x="8" y="28"/>
                  </a:cubicBezTo>
                  <a:cubicBezTo>
                    <a:pt x="10" y="31"/>
                    <a:pt x="13" y="35"/>
                    <a:pt x="18" y="35"/>
                  </a:cubicBezTo>
                  <a:cubicBezTo>
                    <a:pt x="19" y="35"/>
                    <a:pt x="21" y="34"/>
                    <a:pt x="22" y="34"/>
                  </a:cubicBezTo>
                  <a:cubicBezTo>
                    <a:pt x="10" y="43"/>
                    <a:pt x="2" y="56"/>
                    <a:pt x="1" y="71"/>
                  </a:cubicBezTo>
                  <a:cubicBezTo>
                    <a:pt x="0" y="86"/>
                    <a:pt x="7" y="101"/>
                    <a:pt x="20" y="108"/>
                  </a:cubicBezTo>
                  <a:cubicBezTo>
                    <a:pt x="20" y="109"/>
                    <a:pt x="20" y="109"/>
                    <a:pt x="21" y="109"/>
                  </a:cubicBezTo>
                  <a:cubicBezTo>
                    <a:pt x="21" y="109"/>
                    <a:pt x="21" y="109"/>
                    <a:pt x="22" y="109"/>
                  </a:cubicBezTo>
                  <a:cubicBezTo>
                    <a:pt x="22" y="109"/>
                    <a:pt x="23" y="109"/>
                    <a:pt x="23" y="109"/>
                  </a:cubicBezTo>
                  <a:cubicBezTo>
                    <a:pt x="27" y="105"/>
                    <a:pt x="32" y="100"/>
                    <a:pt x="36" y="96"/>
                  </a:cubicBezTo>
                  <a:cubicBezTo>
                    <a:pt x="64" y="100"/>
                    <a:pt x="92" y="90"/>
                    <a:pt x="110" y="68"/>
                  </a:cubicBezTo>
                  <a:cubicBezTo>
                    <a:pt x="110" y="68"/>
                    <a:pt x="110" y="68"/>
                    <a:pt x="110" y="69"/>
                  </a:cubicBezTo>
                  <a:cubicBezTo>
                    <a:pt x="117" y="84"/>
                    <a:pt x="114" y="95"/>
                    <a:pt x="110" y="101"/>
                  </a:cubicBezTo>
                  <a:cubicBezTo>
                    <a:pt x="108" y="104"/>
                    <a:pt x="102" y="111"/>
                    <a:pt x="106" y="112"/>
                  </a:cubicBezTo>
                  <a:cubicBezTo>
                    <a:pt x="107" y="113"/>
                    <a:pt x="108" y="113"/>
                    <a:pt x="109" y="113"/>
                  </a:cubicBezTo>
                  <a:cubicBezTo>
                    <a:pt x="121" y="115"/>
                    <a:pt x="133" y="103"/>
                    <a:pt x="137" y="91"/>
                  </a:cubicBezTo>
                  <a:cubicBezTo>
                    <a:pt x="139" y="84"/>
                    <a:pt x="139" y="77"/>
                    <a:pt x="135" y="72"/>
                  </a:cubicBezTo>
                  <a:cubicBezTo>
                    <a:pt x="135" y="72"/>
                    <a:pt x="139" y="67"/>
                    <a:pt x="137" y="61"/>
                  </a:cubicBezTo>
                  <a:cubicBezTo>
                    <a:pt x="137" y="59"/>
                    <a:pt x="136" y="57"/>
                    <a:pt x="134" y="56"/>
                  </a:cubicBezTo>
                  <a:cubicBezTo>
                    <a:pt x="135" y="55"/>
                    <a:pt x="137" y="54"/>
                    <a:pt x="139" y="53"/>
                  </a:cubicBezTo>
                  <a:cubicBezTo>
                    <a:pt x="134" y="65"/>
                    <a:pt x="144" y="79"/>
                    <a:pt x="158" y="80"/>
                  </a:cubicBezTo>
                  <a:cubicBezTo>
                    <a:pt x="169" y="81"/>
                    <a:pt x="182" y="72"/>
                    <a:pt x="184" y="61"/>
                  </a:cubicBezTo>
                  <a:cubicBezTo>
                    <a:pt x="193" y="75"/>
                    <a:pt x="201" y="90"/>
                    <a:pt x="214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5" y="102"/>
                    <a:pt x="216" y="103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7" y="102"/>
                    <a:pt x="225" y="88"/>
                    <a:pt x="227" y="81"/>
                  </a:cubicBezTo>
                  <a:cubicBezTo>
                    <a:pt x="237" y="88"/>
                    <a:pt x="248" y="93"/>
                    <a:pt x="260" y="94"/>
                  </a:cubicBezTo>
                  <a:cubicBezTo>
                    <a:pt x="271" y="95"/>
                    <a:pt x="281" y="92"/>
                    <a:pt x="290" y="87"/>
                  </a:cubicBezTo>
                  <a:cubicBezTo>
                    <a:pt x="301" y="81"/>
                    <a:pt x="312" y="74"/>
                    <a:pt x="324" y="77"/>
                  </a:cubicBezTo>
                  <a:cubicBezTo>
                    <a:pt x="325" y="77"/>
                    <a:pt x="326" y="77"/>
                    <a:pt x="326" y="77"/>
                  </a:cubicBezTo>
                  <a:cubicBezTo>
                    <a:pt x="327" y="76"/>
                    <a:pt x="327" y="75"/>
                    <a:pt x="327" y="74"/>
                  </a:cubicBezTo>
                  <a:cubicBezTo>
                    <a:pt x="321" y="62"/>
                    <a:pt x="312" y="54"/>
                    <a:pt x="300" y="50"/>
                  </a:cubicBezTo>
                  <a:cubicBezTo>
                    <a:pt x="299" y="49"/>
                    <a:pt x="299" y="49"/>
                    <a:pt x="299" y="49"/>
                  </a:cubicBezTo>
                  <a:cubicBezTo>
                    <a:pt x="288" y="45"/>
                    <a:pt x="277" y="44"/>
                    <a:pt x="266" y="45"/>
                  </a:cubicBezTo>
                  <a:cubicBezTo>
                    <a:pt x="266" y="44"/>
                    <a:pt x="266" y="44"/>
                    <a:pt x="266" y="43"/>
                  </a:cubicBezTo>
                  <a:cubicBezTo>
                    <a:pt x="270" y="31"/>
                    <a:pt x="264" y="17"/>
                    <a:pt x="254" y="9"/>
                  </a:cubicBezTo>
                  <a:cubicBezTo>
                    <a:pt x="243" y="1"/>
                    <a:pt x="227" y="0"/>
                    <a:pt x="216" y="7"/>
                  </a:cubicBezTo>
                  <a:close/>
                  <a:moveTo>
                    <a:pt x="208" y="20"/>
                  </a:moveTo>
                  <a:cubicBezTo>
                    <a:pt x="210" y="16"/>
                    <a:pt x="214" y="13"/>
                    <a:pt x="219" y="10"/>
                  </a:cubicBezTo>
                  <a:cubicBezTo>
                    <a:pt x="220" y="9"/>
                    <a:pt x="222" y="9"/>
                    <a:pt x="224" y="8"/>
                  </a:cubicBezTo>
                  <a:cubicBezTo>
                    <a:pt x="219" y="12"/>
                    <a:pt x="217" y="17"/>
                    <a:pt x="218" y="23"/>
                  </a:cubicBezTo>
                  <a:cubicBezTo>
                    <a:pt x="218" y="24"/>
                    <a:pt x="217" y="25"/>
                    <a:pt x="216" y="27"/>
                  </a:cubicBezTo>
                  <a:cubicBezTo>
                    <a:pt x="216" y="24"/>
                    <a:pt x="216" y="22"/>
                    <a:pt x="216" y="20"/>
                  </a:cubicBezTo>
                  <a:cubicBezTo>
                    <a:pt x="216" y="19"/>
                    <a:pt x="214" y="18"/>
                    <a:pt x="214" y="20"/>
                  </a:cubicBezTo>
                  <a:cubicBezTo>
                    <a:pt x="213" y="23"/>
                    <a:pt x="214" y="26"/>
                    <a:pt x="215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3" y="34"/>
                    <a:pt x="213" y="35"/>
                    <a:pt x="213" y="37"/>
                  </a:cubicBezTo>
                  <a:cubicBezTo>
                    <a:pt x="209" y="32"/>
                    <a:pt x="207" y="26"/>
                    <a:pt x="208" y="20"/>
                  </a:cubicBezTo>
                  <a:close/>
                  <a:moveTo>
                    <a:pt x="223" y="25"/>
                  </a:moveTo>
                  <a:cubicBezTo>
                    <a:pt x="223" y="25"/>
                    <a:pt x="224" y="25"/>
                    <a:pt x="224" y="25"/>
                  </a:cubicBezTo>
                  <a:cubicBezTo>
                    <a:pt x="226" y="22"/>
                    <a:pt x="230" y="23"/>
                    <a:pt x="232" y="26"/>
                  </a:cubicBezTo>
                  <a:cubicBezTo>
                    <a:pt x="234" y="28"/>
                    <a:pt x="232" y="32"/>
                    <a:pt x="229" y="33"/>
                  </a:cubicBezTo>
                  <a:cubicBezTo>
                    <a:pt x="229" y="33"/>
                    <a:pt x="229" y="33"/>
                    <a:pt x="229" y="34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8" y="34"/>
                    <a:pt x="228" y="34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6" y="39"/>
                    <a:pt x="223" y="42"/>
                    <a:pt x="219" y="43"/>
                  </a:cubicBezTo>
                  <a:cubicBezTo>
                    <a:pt x="218" y="42"/>
                    <a:pt x="218" y="40"/>
                    <a:pt x="218" y="39"/>
                  </a:cubicBezTo>
                  <a:cubicBezTo>
                    <a:pt x="217" y="34"/>
                    <a:pt x="219" y="28"/>
                    <a:pt x="223" y="25"/>
                  </a:cubicBezTo>
                  <a:close/>
                  <a:moveTo>
                    <a:pt x="255" y="81"/>
                  </a:moveTo>
                  <a:cubicBezTo>
                    <a:pt x="259" y="81"/>
                    <a:pt x="262" y="81"/>
                    <a:pt x="265" y="81"/>
                  </a:cubicBezTo>
                  <a:cubicBezTo>
                    <a:pt x="262" y="81"/>
                    <a:pt x="260" y="81"/>
                    <a:pt x="257" y="81"/>
                  </a:cubicBezTo>
                  <a:cubicBezTo>
                    <a:pt x="238" y="81"/>
                    <a:pt x="220" y="68"/>
                    <a:pt x="213" y="51"/>
                  </a:cubicBezTo>
                  <a:cubicBezTo>
                    <a:pt x="215" y="52"/>
                    <a:pt x="217" y="54"/>
                    <a:pt x="219" y="55"/>
                  </a:cubicBezTo>
                  <a:cubicBezTo>
                    <a:pt x="226" y="69"/>
                    <a:pt x="240" y="78"/>
                    <a:pt x="255" y="81"/>
                  </a:cubicBezTo>
                  <a:close/>
                  <a:moveTo>
                    <a:pt x="236" y="38"/>
                  </a:moveTo>
                  <a:cubicBezTo>
                    <a:pt x="239" y="45"/>
                    <a:pt x="239" y="52"/>
                    <a:pt x="234" y="58"/>
                  </a:cubicBezTo>
                  <a:cubicBezTo>
                    <a:pt x="231" y="57"/>
                    <a:pt x="229" y="56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6" y="53"/>
                    <a:pt x="226" y="53"/>
                    <a:pt x="225" y="53"/>
                  </a:cubicBezTo>
                  <a:cubicBezTo>
                    <a:pt x="223" y="51"/>
                    <a:pt x="221" y="49"/>
                    <a:pt x="220" y="45"/>
                  </a:cubicBezTo>
                  <a:cubicBezTo>
                    <a:pt x="223" y="44"/>
                    <a:pt x="227" y="41"/>
                    <a:pt x="229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31" y="39"/>
                    <a:pt x="233" y="39"/>
                    <a:pt x="236" y="38"/>
                  </a:cubicBezTo>
                  <a:close/>
                  <a:moveTo>
                    <a:pt x="236" y="58"/>
                  </a:moveTo>
                  <a:cubicBezTo>
                    <a:pt x="241" y="52"/>
                    <a:pt x="242" y="44"/>
                    <a:pt x="238" y="37"/>
                  </a:cubicBezTo>
                  <a:cubicBezTo>
                    <a:pt x="239" y="37"/>
                    <a:pt x="239" y="36"/>
                    <a:pt x="240" y="35"/>
                  </a:cubicBezTo>
                  <a:cubicBezTo>
                    <a:pt x="249" y="37"/>
                    <a:pt x="257" y="43"/>
                    <a:pt x="256" y="52"/>
                  </a:cubicBezTo>
                  <a:cubicBezTo>
                    <a:pt x="251" y="56"/>
                    <a:pt x="245" y="59"/>
                    <a:pt x="239" y="59"/>
                  </a:cubicBezTo>
                  <a:cubicBezTo>
                    <a:pt x="238" y="59"/>
                    <a:pt x="237" y="59"/>
                    <a:pt x="236" y="58"/>
                  </a:cubicBezTo>
                  <a:close/>
                  <a:moveTo>
                    <a:pt x="175" y="23"/>
                  </a:moveTo>
                  <a:cubicBezTo>
                    <a:pt x="176" y="25"/>
                    <a:pt x="177" y="26"/>
                    <a:pt x="178" y="27"/>
                  </a:cubicBezTo>
                  <a:cubicBezTo>
                    <a:pt x="172" y="24"/>
                    <a:pt x="166" y="21"/>
                    <a:pt x="160" y="19"/>
                  </a:cubicBezTo>
                  <a:cubicBezTo>
                    <a:pt x="159" y="18"/>
                    <a:pt x="158" y="17"/>
                    <a:pt x="158" y="17"/>
                  </a:cubicBezTo>
                  <a:cubicBezTo>
                    <a:pt x="164" y="18"/>
                    <a:pt x="169" y="20"/>
                    <a:pt x="175" y="23"/>
                  </a:cubicBezTo>
                  <a:close/>
                  <a:moveTo>
                    <a:pt x="149" y="24"/>
                  </a:moveTo>
                  <a:cubicBezTo>
                    <a:pt x="150" y="24"/>
                    <a:pt x="150" y="25"/>
                    <a:pt x="151" y="25"/>
                  </a:cubicBezTo>
                  <a:cubicBezTo>
                    <a:pt x="149" y="25"/>
                    <a:pt x="147" y="25"/>
                    <a:pt x="145" y="25"/>
                  </a:cubicBezTo>
                  <a:cubicBezTo>
                    <a:pt x="145" y="24"/>
                    <a:pt x="144" y="24"/>
                    <a:pt x="144" y="23"/>
                  </a:cubicBezTo>
                  <a:cubicBezTo>
                    <a:pt x="145" y="23"/>
                    <a:pt x="147" y="23"/>
                    <a:pt x="149" y="24"/>
                  </a:cubicBezTo>
                  <a:close/>
                  <a:moveTo>
                    <a:pt x="134" y="23"/>
                  </a:moveTo>
                  <a:cubicBezTo>
                    <a:pt x="134" y="22"/>
                    <a:pt x="133" y="22"/>
                    <a:pt x="133" y="22"/>
                  </a:cubicBezTo>
                  <a:cubicBezTo>
                    <a:pt x="134" y="22"/>
                    <a:pt x="135" y="21"/>
                    <a:pt x="136" y="21"/>
                  </a:cubicBezTo>
                  <a:cubicBezTo>
                    <a:pt x="137" y="21"/>
                    <a:pt x="137" y="22"/>
                    <a:pt x="138" y="22"/>
                  </a:cubicBezTo>
                  <a:cubicBezTo>
                    <a:pt x="137" y="22"/>
                    <a:pt x="135" y="22"/>
                    <a:pt x="134" y="23"/>
                  </a:cubicBezTo>
                  <a:close/>
                  <a:moveTo>
                    <a:pt x="154" y="26"/>
                  </a:moveTo>
                  <a:cubicBezTo>
                    <a:pt x="154" y="25"/>
                    <a:pt x="153" y="25"/>
                    <a:pt x="153" y="24"/>
                  </a:cubicBezTo>
                  <a:cubicBezTo>
                    <a:pt x="156" y="25"/>
                    <a:pt x="159" y="26"/>
                    <a:pt x="162" y="27"/>
                  </a:cubicBezTo>
                  <a:cubicBezTo>
                    <a:pt x="163" y="27"/>
                    <a:pt x="165" y="28"/>
                    <a:pt x="166" y="28"/>
                  </a:cubicBezTo>
                  <a:cubicBezTo>
                    <a:pt x="167" y="30"/>
                    <a:pt x="169" y="32"/>
                    <a:pt x="170" y="33"/>
                  </a:cubicBezTo>
                  <a:cubicBezTo>
                    <a:pt x="169" y="33"/>
                    <a:pt x="168" y="32"/>
                    <a:pt x="168" y="32"/>
                  </a:cubicBezTo>
                  <a:cubicBezTo>
                    <a:pt x="163" y="29"/>
                    <a:pt x="159" y="27"/>
                    <a:pt x="154" y="26"/>
                  </a:cubicBezTo>
                  <a:close/>
                  <a:moveTo>
                    <a:pt x="171" y="31"/>
                  </a:moveTo>
                  <a:cubicBezTo>
                    <a:pt x="176" y="34"/>
                    <a:pt x="180" y="37"/>
                    <a:pt x="184" y="41"/>
                  </a:cubicBezTo>
                  <a:cubicBezTo>
                    <a:pt x="185" y="44"/>
                    <a:pt x="186" y="47"/>
                    <a:pt x="187" y="50"/>
                  </a:cubicBezTo>
                  <a:cubicBezTo>
                    <a:pt x="183" y="46"/>
                    <a:pt x="179" y="42"/>
                    <a:pt x="175" y="38"/>
                  </a:cubicBezTo>
                  <a:cubicBezTo>
                    <a:pt x="174" y="36"/>
                    <a:pt x="173" y="33"/>
                    <a:pt x="171" y="31"/>
                  </a:cubicBezTo>
                  <a:close/>
                  <a:moveTo>
                    <a:pt x="167" y="26"/>
                  </a:moveTo>
                  <a:cubicBezTo>
                    <a:pt x="166" y="25"/>
                    <a:pt x="165" y="24"/>
                    <a:pt x="164" y="23"/>
                  </a:cubicBezTo>
                  <a:cubicBezTo>
                    <a:pt x="170" y="25"/>
                    <a:pt x="175" y="28"/>
                    <a:pt x="180" y="32"/>
                  </a:cubicBezTo>
                  <a:cubicBezTo>
                    <a:pt x="181" y="33"/>
                    <a:pt x="181" y="35"/>
                    <a:pt x="182" y="36"/>
                  </a:cubicBezTo>
                  <a:cubicBezTo>
                    <a:pt x="177" y="33"/>
                    <a:pt x="173" y="29"/>
                    <a:pt x="167" y="26"/>
                  </a:cubicBezTo>
                  <a:close/>
                  <a:moveTo>
                    <a:pt x="151" y="22"/>
                  </a:moveTo>
                  <a:cubicBezTo>
                    <a:pt x="150" y="21"/>
                    <a:pt x="149" y="20"/>
                    <a:pt x="149" y="19"/>
                  </a:cubicBezTo>
                  <a:cubicBezTo>
                    <a:pt x="152" y="20"/>
                    <a:pt x="155" y="20"/>
                    <a:pt x="158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60" y="22"/>
                    <a:pt x="161" y="23"/>
                    <a:pt x="162" y="24"/>
                  </a:cubicBezTo>
                  <a:cubicBezTo>
                    <a:pt x="162" y="24"/>
                    <a:pt x="161" y="24"/>
                    <a:pt x="160" y="24"/>
                  </a:cubicBezTo>
                  <a:cubicBezTo>
                    <a:pt x="157" y="23"/>
                    <a:pt x="154" y="22"/>
                    <a:pt x="151" y="22"/>
                  </a:cubicBezTo>
                  <a:close/>
                  <a:moveTo>
                    <a:pt x="145" y="16"/>
                  </a:moveTo>
                  <a:cubicBezTo>
                    <a:pt x="147" y="16"/>
                    <a:pt x="149" y="16"/>
                    <a:pt x="152" y="16"/>
                  </a:cubicBezTo>
                  <a:cubicBezTo>
                    <a:pt x="152" y="16"/>
                    <a:pt x="153" y="16"/>
                    <a:pt x="153" y="16"/>
                  </a:cubicBezTo>
                  <a:cubicBezTo>
                    <a:pt x="154" y="17"/>
                    <a:pt x="155" y="17"/>
                    <a:pt x="155" y="18"/>
                  </a:cubicBezTo>
                  <a:cubicBezTo>
                    <a:pt x="152" y="17"/>
                    <a:pt x="149" y="17"/>
                    <a:pt x="146" y="17"/>
                  </a:cubicBezTo>
                  <a:cubicBezTo>
                    <a:pt x="146" y="17"/>
                    <a:pt x="145" y="16"/>
                    <a:pt x="145" y="16"/>
                  </a:cubicBezTo>
                  <a:close/>
                  <a:moveTo>
                    <a:pt x="135" y="18"/>
                  </a:moveTo>
                  <a:cubicBezTo>
                    <a:pt x="137" y="17"/>
                    <a:pt x="139" y="16"/>
                    <a:pt x="141" y="16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1" y="18"/>
                    <a:pt x="138" y="18"/>
                    <a:pt x="136" y="18"/>
                  </a:cubicBezTo>
                  <a:cubicBezTo>
                    <a:pt x="136" y="18"/>
                    <a:pt x="135" y="18"/>
                    <a:pt x="135" y="18"/>
                  </a:cubicBezTo>
                  <a:close/>
                  <a:moveTo>
                    <a:pt x="145" y="19"/>
                  </a:moveTo>
                  <a:cubicBezTo>
                    <a:pt x="146" y="20"/>
                    <a:pt x="147" y="21"/>
                    <a:pt x="147" y="21"/>
                  </a:cubicBezTo>
                  <a:cubicBezTo>
                    <a:pt x="145" y="21"/>
                    <a:pt x="143" y="21"/>
                    <a:pt x="141" y="21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41" y="20"/>
                    <a:pt x="143" y="20"/>
                    <a:pt x="145" y="19"/>
                  </a:cubicBezTo>
                  <a:close/>
                  <a:moveTo>
                    <a:pt x="131" y="19"/>
                  </a:moveTo>
                  <a:cubicBezTo>
                    <a:pt x="132" y="19"/>
                    <a:pt x="132" y="19"/>
                    <a:pt x="133" y="20"/>
                  </a:cubicBezTo>
                  <a:cubicBezTo>
                    <a:pt x="132" y="20"/>
                    <a:pt x="130" y="21"/>
                    <a:pt x="129" y="21"/>
                  </a:cubicBezTo>
                  <a:cubicBezTo>
                    <a:pt x="128" y="21"/>
                    <a:pt x="127" y="21"/>
                    <a:pt x="127" y="21"/>
                  </a:cubicBezTo>
                  <a:cubicBezTo>
                    <a:pt x="128" y="20"/>
                    <a:pt x="130" y="20"/>
                    <a:pt x="131" y="19"/>
                  </a:cubicBezTo>
                  <a:close/>
                  <a:moveTo>
                    <a:pt x="137" y="24"/>
                  </a:moveTo>
                  <a:cubicBezTo>
                    <a:pt x="138" y="24"/>
                    <a:pt x="139" y="24"/>
                    <a:pt x="140" y="24"/>
                  </a:cubicBezTo>
                  <a:cubicBezTo>
                    <a:pt x="141" y="24"/>
                    <a:pt x="141" y="24"/>
                    <a:pt x="142" y="25"/>
                  </a:cubicBezTo>
                  <a:cubicBezTo>
                    <a:pt x="141" y="25"/>
                    <a:pt x="140" y="25"/>
                    <a:pt x="139" y="25"/>
                  </a:cubicBezTo>
                  <a:cubicBezTo>
                    <a:pt x="138" y="25"/>
                    <a:pt x="138" y="24"/>
                    <a:pt x="137" y="24"/>
                  </a:cubicBezTo>
                  <a:close/>
                  <a:moveTo>
                    <a:pt x="153" y="28"/>
                  </a:moveTo>
                  <a:cubicBezTo>
                    <a:pt x="153" y="29"/>
                    <a:pt x="154" y="29"/>
                    <a:pt x="154" y="30"/>
                  </a:cubicBezTo>
                  <a:cubicBezTo>
                    <a:pt x="152" y="30"/>
                    <a:pt x="150" y="29"/>
                    <a:pt x="149" y="29"/>
                  </a:cubicBezTo>
                  <a:cubicBezTo>
                    <a:pt x="148" y="28"/>
                    <a:pt x="148" y="28"/>
                    <a:pt x="147" y="27"/>
                  </a:cubicBezTo>
                  <a:cubicBezTo>
                    <a:pt x="149" y="27"/>
                    <a:pt x="151" y="27"/>
                    <a:pt x="153" y="28"/>
                  </a:cubicBezTo>
                  <a:close/>
                  <a:moveTo>
                    <a:pt x="127" y="25"/>
                  </a:moveTo>
                  <a:cubicBezTo>
                    <a:pt x="128" y="25"/>
                    <a:pt x="129" y="24"/>
                    <a:pt x="129" y="24"/>
                  </a:cubicBezTo>
                  <a:cubicBezTo>
                    <a:pt x="130" y="24"/>
                    <a:pt x="131" y="24"/>
                    <a:pt x="131" y="24"/>
                  </a:cubicBezTo>
                  <a:cubicBezTo>
                    <a:pt x="130" y="24"/>
                    <a:pt x="129" y="25"/>
                    <a:pt x="129" y="25"/>
                  </a:cubicBezTo>
                  <a:cubicBezTo>
                    <a:pt x="128" y="25"/>
                    <a:pt x="128" y="25"/>
                    <a:pt x="127" y="25"/>
                  </a:cubicBezTo>
                  <a:close/>
                  <a:moveTo>
                    <a:pt x="131" y="26"/>
                  </a:moveTo>
                  <a:cubicBezTo>
                    <a:pt x="132" y="26"/>
                    <a:pt x="133" y="25"/>
                    <a:pt x="134" y="25"/>
                  </a:cubicBezTo>
                  <a:cubicBezTo>
                    <a:pt x="135" y="25"/>
                    <a:pt x="135" y="26"/>
                    <a:pt x="136" y="26"/>
                  </a:cubicBezTo>
                  <a:cubicBezTo>
                    <a:pt x="135" y="26"/>
                    <a:pt x="134" y="27"/>
                    <a:pt x="134" y="27"/>
                  </a:cubicBezTo>
                  <a:cubicBezTo>
                    <a:pt x="133" y="27"/>
                    <a:pt x="132" y="26"/>
                    <a:pt x="131" y="26"/>
                  </a:cubicBezTo>
                  <a:close/>
                  <a:moveTo>
                    <a:pt x="163" y="33"/>
                  </a:moveTo>
                  <a:cubicBezTo>
                    <a:pt x="162" y="32"/>
                    <a:pt x="160" y="32"/>
                    <a:pt x="157" y="31"/>
                  </a:cubicBezTo>
                  <a:cubicBezTo>
                    <a:pt x="157" y="30"/>
                    <a:pt x="156" y="29"/>
                    <a:pt x="156" y="29"/>
                  </a:cubicBezTo>
                  <a:cubicBezTo>
                    <a:pt x="161" y="30"/>
                    <a:pt x="166" y="33"/>
                    <a:pt x="170" y="37"/>
                  </a:cubicBezTo>
                  <a:cubicBezTo>
                    <a:pt x="171" y="38"/>
                    <a:pt x="172" y="38"/>
                    <a:pt x="174" y="39"/>
                  </a:cubicBezTo>
                  <a:cubicBezTo>
                    <a:pt x="174" y="41"/>
                    <a:pt x="175" y="42"/>
                    <a:pt x="176" y="44"/>
                  </a:cubicBezTo>
                  <a:cubicBezTo>
                    <a:pt x="172" y="40"/>
                    <a:pt x="168" y="36"/>
                    <a:pt x="163" y="33"/>
                  </a:cubicBezTo>
                  <a:close/>
                  <a:moveTo>
                    <a:pt x="93" y="17"/>
                  </a:moveTo>
                  <a:cubicBezTo>
                    <a:pt x="98" y="16"/>
                    <a:pt x="105" y="19"/>
                    <a:pt x="111" y="15"/>
                  </a:cubicBezTo>
                  <a:cubicBezTo>
                    <a:pt x="111" y="15"/>
                    <a:pt x="107" y="20"/>
                    <a:pt x="98" y="19"/>
                  </a:cubicBezTo>
                  <a:cubicBezTo>
                    <a:pt x="91" y="18"/>
                    <a:pt x="88" y="21"/>
                    <a:pt x="81" y="26"/>
                  </a:cubicBezTo>
                  <a:cubicBezTo>
                    <a:pt x="81" y="26"/>
                    <a:pt x="87" y="17"/>
                    <a:pt x="93" y="17"/>
                  </a:cubicBezTo>
                  <a:close/>
                  <a:moveTo>
                    <a:pt x="66" y="37"/>
                  </a:moveTo>
                  <a:cubicBezTo>
                    <a:pt x="82" y="27"/>
                    <a:pt x="91" y="30"/>
                    <a:pt x="103" y="34"/>
                  </a:cubicBezTo>
                  <a:cubicBezTo>
                    <a:pt x="120" y="42"/>
                    <a:pt x="133" y="36"/>
                    <a:pt x="133" y="36"/>
                  </a:cubicBezTo>
                  <a:cubicBezTo>
                    <a:pt x="123" y="42"/>
                    <a:pt x="114" y="43"/>
                    <a:pt x="99" y="36"/>
                  </a:cubicBezTo>
                  <a:cubicBezTo>
                    <a:pt x="80" y="29"/>
                    <a:pt x="66" y="37"/>
                    <a:pt x="66" y="37"/>
                  </a:cubicBezTo>
                  <a:close/>
                  <a:moveTo>
                    <a:pt x="59" y="25"/>
                  </a:moveTo>
                  <a:cubicBezTo>
                    <a:pt x="60" y="27"/>
                    <a:pt x="63" y="29"/>
                    <a:pt x="66" y="30"/>
                  </a:cubicBezTo>
                  <a:cubicBezTo>
                    <a:pt x="65" y="30"/>
                    <a:pt x="64" y="31"/>
                    <a:pt x="63" y="31"/>
                  </a:cubicBezTo>
                  <a:cubicBezTo>
                    <a:pt x="60" y="33"/>
                    <a:pt x="56" y="35"/>
                    <a:pt x="52" y="35"/>
                  </a:cubicBezTo>
                  <a:cubicBezTo>
                    <a:pt x="55" y="32"/>
                    <a:pt x="57" y="29"/>
                    <a:pt x="59" y="25"/>
                  </a:cubicBezTo>
                  <a:close/>
                  <a:moveTo>
                    <a:pt x="76" y="48"/>
                  </a:moveTo>
                  <a:cubicBezTo>
                    <a:pt x="80" y="49"/>
                    <a:pt x="84" y="50"/>
                    <a:pt x="88" y="51"/>
                  </a:cubicBezTo>
                  <a:cubicBezTo>
                    <a:pt x="78" y="60"/>
                    <a:pt x="65" y="67"/>
                    <a:pt x="51" y="65"/>
                  </a:cubicBezTo>
                  <a:cubicBezTo>
                    <a:pt x="38" y="63"/>
                    <a:pt x="26" y="50"/>
                    <a:pt x="28" y="36"/>
                  </a:cubicBezTo>
                  <a:cubicBezTo>
                    <a:pt x="30" y="38"/>
                    <a:pt x="33" y="40"/>
                    <a:pt x="35" y="42"/>
                  </a:cubicBezTo>
                  <a:cubicBezTo>
                    <a:pt x="35" y="51"/>
                    <a:pt x="42" y="57"/>
                    <a:pt x="51" y="59"/>
                  </a:cubicBezTo>
                  <a:cubicBezTo>
                    <a:pt x="61" y="61"/>
                    <a:pt x="70" y="55"/>
                    <a:pt x="76" y="48"/>
                  </a:cubicBezTo>
                  <a:close/>
                  <a:moveTo>
                    <a:pt x="69" y="79"/>
                  </a:moveTo>
                  <a:cubicBezTo>
                    <a:pt x="67" y="79"/>
                    <a:pt x="66" y="80"/>
                    <a:pt x="65" y="80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6" y="80"/>
                    <a:pt x="30" y="67"/>
                    <a:pt x="25" y="49"/>
                  </a:cubicBezTo>
                  <a:cubicBezTo>
                    <a:pt x="26" y="52"/>
                    <a:pt x="28" y="54"/>
                    <a:pt x="29" y="56"/>
                  </a:cubicBezTo>
                  <a:cubicBezTo>
                    <a:pt x="37" y="70"/>
                    <a:pt x="53" y="79"/>
                    <a:pt x="69" y="79"/>
                  </a:cubicBezTo>
                  <a:close/>
                  <a:moveTo>
                    <a:pt x="53" y="81"/>
                  </a:moveTo>
                  <a:cubicBezTo>
                    <a:pt x="51" y="81"/>
                    <a:pt x="49" y="81"/>
                    <a:pt x="48" y="81"/>
                  </a:cubicBezTo>
                  <a:cubicBezTo>
                    <a:pt x="41" y="78"/>
                    <a:pt x="34" y="74"/>
                    <a:pt x="30" y="68"/>
                  </a:cubicBezTo>
                  <a:cubicBezTo>
                    <a:pt x="27" y="63"/>
                    <a:pt x="25" y="58"/>
                    <a:pt x="24" y="53"/>
                  </a:cubicBezTo>
                  <a:cubicBezTo>
                    <a:pt x="26" y="60"/>
                    <a:pt x="31" y="67"/>
                    <a:pt x="37" y="73"/>
                  </a:cubicBezTo>
                  <a:cubicBezTo>
                    <a:pt x="41" y="77"/>
                    <a:pt x="47" y="80"/>
                    <a:pt x="53" y="81"/>
                  </a:cubicBezTo>
                  <a:close/>
                  <a:moveTo>
                    <a:pt x="39" y="65"/>
                  </a:moveTo>
                  <a:cubicBezTo>
                    <a:pt x="41" y="66"/>
                    <a:pt x="43" y="67"/>
                    <a:pt x="46" y="68"/>
                  </a:cubicBezTo>
                  <a:cubicBezTo>
                    <a:pt x="48" y="69"/>
                    <a:pt x="50" y="69"/>
                    <a:pt x="52" y="70"/>
                  </a:cubicBezTo>
                  <a:cubicBezTo>
                    <a:pt x="64" y="73"/>
                    <a:pt x="76" y="73"/>
                    <a:pt x="88" y="70"/>
                  </a:cubicBezTo>
                  <a:cubicBezTo>
                    <a:pt x="85" y="72"/>
                    <a:pt x="82" y="74"/>
                    <a:pt x="78" y="76"/>
                  </a:cubicBezTo>
                  <a:cubicBezTo>
                    <a:pt x="64" y="79"/>
                    <a:pt x="49" y="75"/>
                    <a:pt x="39" y="65"/>
                  </a:cubicBezTo>
                  <a:close/>
                  <a:moveTo>
                    <a:pt x="62" y="70"/>
                  </a:moveTo>
                  <a:cubicBezTo>
                    <a:pt x="65" y="69"/>
                    <a:pt x="68" y="68"/>
                    <a:pt x="71" y="67"/>
                  </a:cubicBezTo>
                  <a:cubicBezTo>
                    <a:pt x="80" y="68"/>
                    <a:pt x="90" y="65"/>
                    <a:pt x="98" y="61"/>
                  </a:cubicBezTo>
                  <a:cubicBezTo>
                    <a:pt x="97" y="62"/>
                    <a:pt x="95" y="64"/>
                    <a:pt x="94" y="65"/>
                  </a:cubicBezTo>
                  <a:cubicBezTo>
                    <a:pt x="84" y="70"/>
                    <a:pt x="73" y="71"/>
                    <a:pt x="62" y="70"/>
                  </a:cubicBezTo>
                  <a:close/>
                  <a:moveTo>
                    <a:pt x="76" y="65"/>
                  </a:moveTo>
                  <a:cubicBezTo>
                    <a:pt x="77" y="64"/>
                    <a:pt x="79" y="63"/>
                    <a:pt x="80" y="63"/>
                  </a:cubicBezTo>
                  <a:cubicBezTo>
                    <a:pt x="87" y="62"/>
                    <a:pt x="93" y="60"/>
                    <a:pt x="99" y="57"/>
                  </a:cubicBezTo>
                  <a:cubicBezTo>
                    <a:pt x="92" y="62"/>
                    <a:pt x="84" y="64"/>
                    <a:pt x="76" y="65"/>
                  </a:cubicBezTo>
                  <a:close/>
                  <a:moveTo>
                    <a:pt x="85" y="59"/>
                  </a:moveTo>
                  <a:cubicBezTo>
                    <a:pt x="86" y="59"/>
                    <a:pt x="87" y="58"/>
                    <a:pt x="88" y="57"/>
                  </a:cubicBezTo>
                  <a:cubicBezTo>
                    <a:pt x="91" y="57"/>
                    <a:pt x="94" y="56"/>
                    <a:pt x="97" y="55"/>
                  </a:cubicBezTo>
                  <a:cubicBezTo>
                    <a:pt x="97" y="55"/>
                    <a:pt x="98" y="55"/>
                    <a:pt x="98" y="55"/>
                  </a:cubicBezTo>
                  <a:cubicBezTo>
                    <a:pt x="94" y="57"/>
                    <a:pt x="89" y="58"/>
                    <a:pt x="85" y="59"/>
                  </a:cubicBezTo>
                  <a:close/>
                  <a:moveTo>
                    <a:pt x="16" y="85"/>
                  </a:moveTo>
                  <a:cubicBezTo>
                    <a:pt x="14" y="84"/>
                    <a:pt x="13" y="86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91"/>
                    <a:pt x="13" y="95"/>
                    <a:pt x="15" y="99"/>
                  </a:cubicBezTo>
                  <a:cubicBezTo>
                    <a:pt x="8" y="91"/>
                    <a:pt x="4" y="80"/>
                    <a:pt x="5" y="70"/>
                  </a:cubicBezTo>
                  <a:cubicBezTo>
                    <a:pt x="7" y="58"/>
                    <a:pt x="13" y="48"/>
                    <a:pt x="22" y="40"/>
                  </a:cubicBezTo>
                  <a:cubicBezTo>
                    <a:pt x="20" y="50"/>
                    <a:pt x="22" y="61"/>
                    <a:pt x="29" y="70"/>
                  </a:cubicBezTo>
                  <a:cubicBezTo>
                    <a:pt x="31" y="74"/>
                    <a:pt x="35" y="76"/>
                    <a:pt x="38" y="79"/>
                  </a:cubicBezTo>
                  <a:cubicBezTo>
                    <a:pt x="30" y="77"/>
                    <a:pt x="23" y="73"/>
                    <a:pt x="16" y="67"/>
                  </a:cubicBezTo>
                  <a:cubicBezTo>
                    <a:pt x="14" y="65"/>
                    <a:pt x="11" y="69"/>
                    <a:pt x="13" y="71"/>
                  </a:cubicBezTo>
                  <a:cubicBezTo>
                    <a:pt x="28" y="83"/>
                    <a:pt x="47" y="88"/>
                    <a:pt x="66" y="84"/>
                  </a:cubicBezTo>
                  <a:cubicBezTo>
                    <a:pt x="81" y="81"/>
                    <a:pt x="95" y="72"/>
                    <a:pt x="104" y="60"/>
                  </a:cubicBezTo>
                  <a:cubicBezTo>
                    <a:pt x="105" y="61"/>
                    <a:pt x="106" y="62"/>
                    <a:pt x="107" y="63"/>
                  </a:cubicBezTo>
                  <a:cubicBezTo>
                    <a:pt x="86" y="91"/>
                    <a:pt x="48" y="100"/>
                    <a:pt x="16" y="85"/>
                  </a:cubicBezTo>
                  <a:close/>
                  <a:moveTo>
                    <a:pt x="118" y="59"/>
                  </a:moveTo>
                  <a:cubicBezTo>
                    <a:pt x="136" y="84"/>
                    <a:pt x="124" y="101"/>
                    <a:pt x="123" y="102"/>
                  </a:cubicBezTo>
                  <a:cubicBezTo>
                    <a:pt x="122" y="104"/>
                    <a:pt x="121" y="106"/>
                    <a:pt x="119" y="105"/>
                  </a:cubicBezTo>
                  <a:cubicBezTo>
                    <a:pt x="118" y="105"/>
                    <a:pt x="118" y="103"/>
                    <a:pt x="119" y="101"/>
                  </a:cubicBezTo>
                  <a:cubicBezTo>
                    <a:pt x="121" y="98"/>
                    <a:pt x="128" y="87"/>
                    <a:pt x="118" y="66"/>
                  </a:cubicBezTo>
                  <a:cubicBezTo>
                    <a:pt x="111" y="53"/>
                    <a:pt x="101" y="48"/>
                    <a:pt x="92" y="45"/>
                  </a:cubicBezTo>
                  <a:cubicBezTo>
                    <a:pt x="75" y="39"/>
                    <a:pt x="62" y="43"/>
                    <a:pt x="62" y="42"/>
                  </a:cubicBezTo>
                  <a:cubicBezTo>
                    <a:pt x="62" y="40"/>
                    <a:pt x="67" y="40"/>
                    <a:pt x="74" y="39"/>
                  </a:cubicBezTo>
                  <a:cubicBezTo>
                    <a:pt x="76" y="39"/>
                    <a:pt x="83" y="38"/>
                    <a:pt x="93" y="41"/>
                  </a:cubicBezTo>
                  <a:cubicBezTo>
                    <a:pt x="101" y="44"/>
                    <a:pt x="109" y="48"/>
                    <a:pt x="118" y="59"/>
                  </a:cubicBezTo>
                  <a:close/>
                  <a:moveTo>
                    <a:pt x="150" y="73"/>
                  </a:moveTo>
                  <a:cubicBezTo>
                    <a:pt x="148" y="72"/>
                    <a:pt x="146" y="70"/>
                    <a:pt x="145" y="68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4" y="68"/>
                    <a:pt x="144" y="68"/>
                    <a:pt x="144" y="67"/>
                  </a:cubicBezTo>
                  <a:cubicBezTo>
                    <a:pt x="141" y="62"/>
                    <a:pt x="141" y="56"/>
                    <a:pt x="145" y="50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1" y="48"/>
                    <a:pt x="155" y="48"/>
                    <a:pt x="158" y="51"/>
                  </a:cubicBezTo>
                  <a:cubicBezTo>
                    <a:pt x="163" y="55"/>
                    <a:pt x="156" y="62"/>
                    <a:pt x="154" y="57"/>
                  </a:cubicBezTo>
                  <a:cubicBezTo>
                    <a:pt x="153" y="54"/>
                    <a:pt x="148" y="56"/>
                    <a:pt x="150" y="59"/>
                  </a:cubicBezTo>
                  <a:cubicBezTo>
                    <a:pt x="151" y="63"/>
                    <a:pt x="157" y="65"/>
                    <a:pt x="160" y="62"/>
                  </a:cubicBezTo>
                  <a:cubicBezTo>
                    <a:pt x="165" y="59"/>
                    <a:pt x="165" y="54"/>
                    <a:pt x="162" y="49"/>
                  </a:cubicBezTo>
                  <a:cubicBezTo>
                    <a:pt x="159" y="44"/>
                    <a:pt x="152" y="44"/>
                    <a:pt x="146" y="45"/>
                  </a:cubicBezTo>
                  <a:cubicBezTo>
                    <a:pt x="140" y="46"/>
                    <a:pt x="135" y="49"/>
                    <a:pt x="130" y="53"/>
                  </a:cubicBezTo>
                  <a:cubicBezTo>
                    <a:pt x="129" y="53"/>
                    <a:pt x="128" y="53"/>
                    <a:pt x="126" y="53"/>
                  </a:cubicBezTo>
                  <a:cubicBezTo>
                    <a:pt x="124" y="52"/>
                    <a:pt x="125" y="49"/>
                    <a:pt x="129" y="49"/>
                  </a:cubicBezTo>
                  <a:cubicBezTo>
                    <a:pt x="134" y="48"/>
                    <a:pt x="138" y="44"/>
                    <a:pt x="140" y="40"/>
                  </a:cubicBezTo>
                  <a:cubicBezTo>
                    <a:pt x="140" y="40"/>
                    <a:pt x="140" y="39"/>
                    <a:pt x="141" y="39"/>
                  </a:cubicBezTo>
                  <a:cubicBezTo>
                    <a:pt x="145" y="36"/>
                    <a:pt x="150" y="36"/>
                    <a:pt x="155" y="39"/>
                  </a:cubicBezTo>
                  <a:cubicBezTo>
                    <a:pt x="161" y="41"/>
                    <a:pt x="164" y="48"/>
                    <a:pt x="166" y="54"/>
                  </a:cubicBezTo>
                  <a:cubicBezTo>
                    <a:pt x="168" y="61"/>
                    <a:pt x="166" y="68"/>
                    <a:pt x="160" y="72"/>
                  </a:cubicBezTo>
                  <a:cubicBezTo>
                    <a:pt x="157" y="75"/>
                    <a:pt x="153" y="75"/>
                    <a:pt x="150" y="73"/>
                  </a:cubicBezTo>
                  <a:close/>
                  <a:moveTo>
                    <a:pt x="166" y="75"/>
                  </a:moveTo>
                  <a:cubicBezTo>
                    <a:pt x="163" y="75"/>
                    <a:pt x="161" y="76"/>
                    <a:pt x="159" y="76"/>
                  </a:cubicBezTo>
                  <a:cubicBezTo>
                    <a:pt x="159" y="76"/>
                    <a:pt x="158" y="76"/>
                    <a:pt x="158" y="76"/>
                  </a:cubicBezTo>
                  <a:cubicBezTo>
                    <a:pt x="167" y="73"/>
                    <a:pt x="170" y="64"/>
                    <a:pt x="169" y="56"/>
                  </a:cubicBezTo>
                  <a:cubicBezTo>
                    <a:pt x="168" y="49"/>
                    <a:pt x="164" y="43"/>
                    <a:pt x="159" y="38"/>
                  </a:cubicBezTo>
                  <a:cubicBezTo>
                    <a:pt x="163" y="41"/>
                    <a:pt x="167" y="44"/>
                    <a:pt x="170" y="48"/>
                  </a:cubicBezTo>
                  <a:cubicBezTo>
                    <a:pt x="176" y="56"/>
                    <a:pt x="175" y="69"/>
                    <a:pt x="166" y="75"/>
                  </a:cubicBezTo>
                  <a:close/>
                  <a:moveTo>
                    <a:pt x="173" y="70"/>
                  </a:moveTo>
                  <a:cubicBezTo>
                    <a:pt x="177" y="64"/>
                    <a:pt x="177" y="55"/>
                    <a:pt x="173" y="48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81" y="60"/>
                    <a:pt x="178" y="66"/>
                    <a:pt x="173" y="70"/>
                  </a:cubicBezTo>
                  <a:close/>
                  <a:moveTo>
                    <a:pt x="214" y="95"/>
                  </a:moveTo>
                  <a:cubicBezTo>
                    <a:pt x="213" y="93"/>
                    <a:pt x="207" y="88"/>
                    <a:pt x="206" y="87"/>
                  </a:cubicBezTo>
                  <a:cubicBezTo>
                    <a:pt x="197" y="75"/>
                    <a:pt x="190" y="62"/>
                    <a:pt x="181" y="50"/>
                  </a:cubicBezTo>
                  <a:cubicBezTo>
                    <a:pt x="180" y="48"/>
                    <a:pt x="180" y="46"/>
                    <a:pt x="179" y="44"/>
                  </a:cubicBezTo>
                  <a:cubicBezTo>
                    <a:pt x="186" y="52"/>
                    <a:pt x="192" y="61"/>
                    <a:pt x="198" y="70"/>
                  </a:cubicBezTo>
                  <a:cubicBezTo>
                    <a:pt x="198" y="71"/>
                    <a:pt x="200" y="70"/>
                    <a:pt x="199" y="69"/>
                  </a:cubicBezTo>
                  <a:cubicBezTo>
                    <a:pt x="197" y="64"/>
                    <a:pt x="193" y="59"/>
                    <a:pt x="190" y="54"/>
                  </a:cubicBezTo>
                  <a:cubicBezTo>
                    <a:pt x="190" y="53"/>
                    <a:pt x="190" y="53"/>
                    <a:pt x="190" y="53"/>
                  </a:cubicBezTo>
                  <a:cubicBezTo>
                    <a:pt x="189" y="50"/>
                    <a:pt x="188" y="47"/>
                    <a:pt x="187" y="45"/>
                  </a:cubicBezTo>
                  <a:cubicBezTo>
                    <a:pt x="190" y="47"/>
                    <a:pt x="192" y="49"/>
                    <a:pt x="194" y="51"/>
                  </a:cubicBezTo>
                  <a:cubicBezTo>
                    <a:pt x="195" y="52"/>
                    <a:pt x="196" y="50"/>
                    <a:pt x="195" y="49"/>
                  </a:cubicBezTo>
                  <a:cubicBezTo>
                    <a:pt x="192" y="46"/>
                    <a:pt x="189" y="43"/>
                    <a:pt x="186" y="40"/>
                  </a:cubicBezTo>
                  <a:cubicBezTo>
                    <a:pt x="185" y="38"/>
                    <a:pt x="185" y="37"/>
                    <a:pt x="184" y="35"/>
                  </a:cubicBezTo>
                  <a:cubicBezTo>
                    <a:pt x="187" y="38"/>
                    <a:pt x="191" y="41"/>
                    <a:pt x="194" y="44"/>
                  </a:cubicBezTo>
                  <a:cubicBezTo>
                    <a:pt x="195" y="45"/>
                    <a:pt x="196" y="44"/>
                    <a:pt x="195" y="43"/>
                  </a:cubicBezTo>
                  <a:cubicBezTo>
                    <a:pt x="191" y="38"/>
                    <a:pt x="187" y="34"/>
                    <a:pt x="182" y="31"/>
                  </a:cubicBezTo>
                  <a:cubicBezTo>
                    <a:pt x="181" y="29"/>
                    <a:pt x="180" y="27"/>
                    <a:pt x="179" y="26"/>
                  </a:cubicBezTo>
                  <a:cubicBezTo>
                    <a:pt x="185" y="29"/>
                    <a:pt x="190" y="33"/>
                    <a:pt x="195" y="37"/>
                  </a:cubicBezTo>
                  <a:cubicBezTo>
                    <a:pt x="197" y="38"/>
                    <a:pt x="198" y="39"/>
                    <a:pt x="200" y="40"/>
                  </a:cubicBezTo>
                  <a:cubicBezTo>
                    <a:pt x="201" y="46"/>
                    <a:pt x="203" y="52"/>
                    <a:pt x="206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4" y="55"/>
                    <a:pt x="203" y="57"/>
                    <a:pt x="203" y="58"/>
                  </a:cubicBezTo>
                  <a:cubicBezTo>
                    <a:pt x="207" y="62"/>
                    <a:pt x="210" y="67"/>
                    <a:pt x="213" y="72"/>
                  </a:cubicBezTo>
                  <a:cubicBezTo>
                    <a:pt x="216" y="79"/>
                    <a:pt x="216" y="87"/>
                    <a:pt x="214" y="95"/>
                  </a:cubicBezTo>
                  <a:close/>
                  <a:moveTo>
                    <a:pt x="296" y="78"/>
                  </a:moveTo>
                  <a:cubicBezTo>
                    <a:pt x="285" y="84"/>
                    <a:pt x="276" y="90"/>
                    <a:pt x="264" y="90"/>
                  </a:cubicBezTo>
                  <a:cubicBezTo>
                    <a:pt x="244" y="90"/>
                    <a:pt x="228" y="78"/>
                    <a:pt x="214" y="65"/>
                  </a:cubicBezTo>
                  <a:cubicBezTo>
                    <a:pt x="209" y="58"/>
                    <a:pt x="205" y="51"/>
                    <a:pt x="203" y="43"/>
                  </a:cubicBezTo>
                  <a:cubicBezTo>
                    <a:pt x="205" y="44"/>
                    <a:pt x="207" y="46"/>
                    <a:pt x="209" y="48"/>
                  </a:cubicBezTo>
                  <a:cubicBezTo>
                    <a:pt x="215" y="66"/>
                    <a:pt x="231" y="80"/>
                    <a:pt x="250" y="83"/>
                  </a:cubicBezTo>
                  <a:cubicBezTo>
                    <a:pt x="261" y="85"/>
                    <a:pt x="270" y="83"/>
                    <a:pt x="280" y="80"/>
                  </a:cubicBezTo>
                  <a:cubicBezTo>
                    <a:pt x="289" y="77"/>
                    <a:pt x="297" y="73"/>
                    <a:pt x="307" y="73"/>
                  </a:cubicBezTo>
                  <a:cubicBezTo>
                    <a:pt x="303" y="75"/>
                    <a:pt x="299" y="76"/>
                    <a:pt x="296" y="78"/>
                  </a:cubicBezTo>
                  <a:close/>
                  <a:moveTo>
                    <a:pt x="263" y="79"/>
                  </a:moveTo>
                  <a:cubicBezTo>
                    <a:pt x="247" y="79"/>
                    <a:pt x="232" y="71"/>
                    <a:pt x="223" y="58"/>
                  </a:cubicBezTo>
                  <a:cubicBezTo>
                    <a:pt x="225" y="60"/>
                    <a:pt x="228" y="61"/>
                    <a:pt x="230" y="62"/>
                  </a:cubicBezTo>
                  <a:cubicBezTo>
                    <a:pt x="238" y="71"/>
                    <a:pt x="250" y="77"/>
                    <a:pt x="262" y="77"/>
                  </a:cubicBezTo>
                  <a:cubicBezTo>
                    <a:pt x="275" y="77"/>
                    <a:pt x="289" y="70"/>
                    <a:pt x="301" y="69"/>
                  </a:cubicBezTo>
                  <a:cubicBezTo>
                    <a:pt x="289" y="71"/>
                    <a:pt x="276" y="78"/>
                    <a:pt x="263" y="79"/>
                  </a:cubicBezTo>
                  <a:close/>
                  <a:moveTo>
                    <a:pt x="271" y="74"/>
                  </a:moveTo>
                  <a:cubicBezTo>
                    <a:pt x="259" y="76"/>
                    <a:pt x="247" y="73"/>
                    <a:pt x="238" y="66"/>
                  </a:cubicBezTo>
                  <a:cubicBezTo>
                    <a:pt x="249" y="71"/>
                    <a:pt x="262" y="74"/>
                    <a:pt x="275" y="70"/>
                  </a:cubicBezTo>
                  <a:cubicBezTo>
                    <a:pt x="276" y="69"/>
                    <a:pt x="277" y="68"/>
                    <a:pt x="276" y="67"/>
                  </a:cubicBezTo>
                  <a:cubicBezTo>
                    <a:pt x="284" y="68"/>
                    <a:pt x="291" y="67"/>
                    <a:pt x="299" y="68"/>
                  </a:cubicBezTo>
                  <a:cubicBezTo>
                    <a:pt x="289" y="69"/>
                    <a:pt x="280" y="72"/>
                    <a:pt x="271" y="74"/>
                  </a:cubicBezTo>
                  <a:close/>
                  <a:moveTo>
                    <a:pt x="320" y="72"/>
                  </a:moveTo>
                  <a:cubicBezTo>
                    <a:pt x="320" y="72"/>
                    <a:pt x="320" y="72"/>
                    <a:pt x="319" y="72"/>
                  </a:cubicBezTo>
                  <a:cubicBezTo>
                    <a:pt x="303" y="58"/>
                    <a:pt x="277" y="74"/>
                    <a:pt x="262" y="59"/>
                  </a:cubicBezTo>
                  <a:cubicBezTo>
                    <a:pt x="265" y="58"/>
                    <a:pt x="267" y="56"/>
                    <a:pt x="269" y="56"/>
                  </a:cubicBezTo>
                  <a:cubicBezTo>
                    <a:pt x="288" y="48"/>
                    <a:pt x="310" y="54"/>
                    <a:pt x="320" y="72"/>
                  </a:cubicBezTo>
                  <a:close/>
                  <a:moveTo>
                    <a:pt x="262" y="31"/>
                  </a:moveTo>
                  <a:cubicBezTo>
                    <a:pt x="263" y="34"/>
                    <a:pt x="263" y="38"/>
                    <a:pt x="262" y="41"/>
                  </a:cubicBezTo>
                  <a:cubicBezTo>
                    <a:pt x="261" y="44"/>
                    <a:pt x="260" y="47"/>
                    <a:pt x="258" y="49"/>
                  </a:cubicBezTo>
                  <a:cubicBezTo>
                    <a:pt x="257" y="41"/>
                    <a:pt x="250" y="35"/>
                    <a:pt x="242" y="33"/>
                  </a:cubicBezTo>
                  <a:cubicBezTo>
                    <a:pt x="242" y="33"/>
                    <a:pt x="243" y="32"/>
                    <a:pt x="243" y="31"/>
                  </a:cubicBezTo>
                  <a:cubicBezTo>
                    <a:pt x="249" y="26"/>
                    <a:pt x="256" y="27"/>
                    <a:pt x="262" y="31"/>
                  </a:cubicBezTo>
                  <a:close/>
                  <a:moveTo>
                    <a:pt x="262" y="28"/>
                  </a:moveTo>
                  <a:cubicBezTo>
                    <a:pt x="256" y="24"/>
                    <a:pt x="249" y="24"/>
                    <a:pt x="243" y="28"/>
                  </a:cubicBezTo>
                  <a:cubicBezTo>
                    <a:pt x="243" y="27"/>
                    <a:pt x="242" y="26"/>
                    <a:pt x="242" y="25"/>
                  </a:cubicBezTo>
                  <a:cubicBezTo>
                    <a:pt x="247" y="22"/>
                    <a:pt x="253" y="20"/>
                    <a:pt x="259" y="21"/>
                  </a:cubicBezTo>
                  <a:cubicBezTo>
                    <a:pt x="260" y="23"/>
                    <a:pt x="261" y="25"/>
                    <a:pt x="262" y="28"/>
                  </a:cubicBezTo>
                  <a:close/>
                  <a:moveTo>
                    <a:pt x="257" y="19"/>
                  </a:moveTo>
                  <a:cubicBezTo>
                    <a:pt x="251" y="18"/>
                    <a:pt x="246" y="20"/>
                    <a:pt x="241" y="23"/>
                  </a:cubicBezTo>
                  <a:cubicBezTo>
                    <a:pt x="241" y="23"/>
                    <a:pt x="240" y="22"/>
                    <a:pt x="240" y="21"/>
                  </a:cubicBezTo>
                  <a:cubicBezTo>
                    <a:pt x="243" y="17"/>
                    <a:pt x="249" y="15"/>
                    <a:pt x="254" y="16"/>
                  </a:cubicBezTo>
                  <a:cubicBezTo>
                    <a:pt x="255" y="17"/>
                    <a:pt x="256" y="18"/>
                    <a:pt x="257" y="19"/>
                  </a:cubicBezTo>
                  <a:close/>
                  <a:moveTo>
                    <a:pt x="237" y="10"/>
                  </a:moveTo>
                  <a:cubicBezTo>
                    <a:pt x="238" y="9"/>
                    <a:pt x="239" y="9"/>
                    <a:pt x="240" y="8"/>
                  </a:cubicBezTo>
                  <a:cubicBezTo>
                    <a:pt x="244" y="9"/>
                    <a:pt x="248" y="11"/>
                    <a:pt x="251" y="14"/>
                  </a:cubicBezTo>
                  <a:cubicBezTo>
                    <a:pt x="246" y="14"/>
                    <a:pt x="241" y="16"/>
                    <a:pt x="238" y="20"/>
                  </a:cubicBezTo>
                  <a:cubicBezTo>
                    <a:pt x="236" y="19"/>
                    <a:pt x="234" y="18"/>
                    <a:pt x="231" y="18"/>
                  </a:cubicBezTo>
                  <a:cubicBezTo>
                    <a:pt x="232" y="16"/>
                    <a:pt x="233" y="14"/>
                    <a:pt x="235" y="13"/>
                  </a:cubicBezTo>
                  <a:cubicBezTo>
                    <a:pt x="236" y="12"/>
                    <a:pt x="234" y="10"/>
                    <a:pt x="233" y="11"/>
                  </a:cubicBezTo>
                  <a:cubicBezTo>
                    <a:pt x="231" y="12"/>
                    <a:pt x="229" y="15"/>
                    <a:pt x="229" y="18"/>
                  </a:cubicBezTo>
                  <a:cubicBezTo>
                    <a:pt x="229" y="18"/>
                    <a:pt x="229" y="18"/>
                    <a:pt x="229" y="18"/>
                  </a:cubicBezTo>
                  <a:cubicBezTo>
                    <a:pt x="225" y="18"/>
                    <a:pt x="223" y="19"/>
                    <a:pt x="221" y="21"/>
                  </a:cubicBezTo>
                  <a:cubicBezTo>
                    <a:pt x="220" y="15"/>
                    <a:pt x="224" y="9"/>
                    <a:pt x="231" y="7"/>
                  </a:cubicBezTo>
                  <a:cubicBezTo>
                    <a:pt x="233" y="7"/>
                    <a:pt x="235" y="7"/>
                    <a:pt x="237" y="7"/>
                  </a:cubicBezTo>
                  <a:cubicBezTo>
                    <a:pt x="236" y="8"/>
                    <a:pt x="236" y="8"/>
                    <a:pt x="236" y="8"/>
                  </a:cubicBezTo>
                  <a:cubicBezTo>
                    <a:pt x="235" y="9"/>
                    <a:pt x="236" y="11"/>
                    <a:pt x="2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6564" y="4078"/>
              <a:ext cx="218" cy="222"/>
            </a:xfrm>
            <a:custGeom>
              <a:avLst/>
              <a:gdLst>
                <a:gd name="T0" fmla="*/ 11 w 62"/>
                <a:gd name="T1" fmla="*/ 52 h 63"/>
                <a:gd name="T2" fmla="*/ 11 w 62"/>
                <a:gd name="T3" fmla="*/ 11 h 63"/>
                <a:gd name="T4" fmla="*/ 51 w 62"/>
                <a:gd name="T5" fmla="*/ 11 h 63"/>
                <a:gd name="T6" fmla="*/ 51 w 62"/>
                <a:gd name="T7" fmla="*/ 52 h 63"/>
                <a:gd name="T8" fmla="*/ 11 w 62"/>
                <a:gd name="T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3">
                  <a:moveTo>
                    <a:pt x="11" y="52"/>
                  </a:moveTo>
                  <a:cubicBezTo>
                    <a:pt x="0" y="40"/>
                    <a:pt x="0" y="23"/>
                    <a:pt x="11" y="11"/>
                  </a:cubicBezTo>
                  <a:cubicBezTo>
                    <a:pt x="22" y="0"/>
                    <a:pt x="40" y="0"/>
                    <a:pt x="51" y="11"/>
                  </a:cubicBezTo>
                  <a:cubicBezTo>
                    <a:pt x="62" y="23"/>
                    <a:pt x="62" y="40"/>
                    <a:pt x="51" y="52"/>
                  </a:cubicBezTo>
                  <a:cubicBezTo>
                    <a:pt x="40" y="63"/>
                    <a:pt x="22" y="6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6592" y="4106"/>
              <a:ext cx="166" cy="166"/>
            </a:xfrm>
            <a:custGeom>
              <a:avLst/>
              <a:gdLst>
                <a:gd name="T0" fmla="*/ 8 w 47"/>
                <a:gd name="T1" fmla="*/ 39 h 47"/>
                <a:gd name="T2" fmla="*/ 8 w 47"/>
                <a:gd name="T3" fmla="*/ 8 h 47"/>
                <a:gd name="T4" fmla="*/ 39 w 47"/>
                <a:gd name="T5" fmla="*/ 8 h 47"/>
                <a:gd name="T6" fmla="*/ 39 w 47"/>
                <a:gd name="T7" fmla="*/ 39 h 47"/>
                <a:gd name="T8" fmla="*/ 8 w 47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39"/>
                  </a:moveTo>
                  <a:cubicBezTo>
                    <a:pt x="0" y="30"/>
                    <a:pt x="0" y="17"/>
                    <a:pt x="8" y="8"/>
                  </a:cubicBezTo>
                  <a:cubicBezTo>
                    <a:pt x="16" y="0"/>
                    <a:pt x="30" y="0"/>
                    <a:pt x="39" y="8"/>
                  </a:cubicBezTo>
                  <a:cubicBezTo>
                    <a:pt x="47" y="17"/>
                    <a:pt x="47" y="30"/>
                    <a:pt x="39" y="39"/>
                  </a:cubicBezTo>
                  <a:cubicBezTo>
                    <a:pt x="30" y="47"/>
                    <a:pt x="16" y="47"/>
                    <a:pt x="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6349" y="3866"/>
              <a:ext cx="405" cy="402"/>
            </a:xfrm>
            <a:custGeom>
              <a:avLst/>
              <a:gdLst>
                <a:gd name="T0" fmla="*/ 71 w 115"/>
                <a:gd name="T1" fmla="*/ 111 h 114"/>
                <a:gd name="T2" fmla="*/ 65 w 115"/>
                <a:gd name="T3" fmla="*/ 102 h 114"/>
                <a:gd name="T4" fmla="*/ 67 w 115"/>
                <a:gd name="T5" fmla="*/ 77 h 114"/>
                <a:gd name="T6" fmla="*/ 63 w 115"/>
                <a:gd name="T7" fmla="*/ 65 h 114"/>
                <a:gd name="T8" fmla="*/ 66 w 115"/>
                <a:gd name="T9" fmla="*/ 62 h 114"/>
                <a:gd name="T10" fmla="*/ 78 w 115"/>
                <a:gd name="T11" fmla="*/ 66 h 114"/>
                <a:gd name="T12" fmla="*/ 103 w 115"/>
                <a:gd name="T13" fmla="*/ 64 h 114"/>
                <a:gd name="T14" fmla="*/ 112 w 115"/>
                <a:gd name="T15" fmla="*/ 70 h 114"/>
                <a:gd name="T16" fmla="*/ 105 w 115"/>
                <a:gd name="T17" fmla="*/ 9 h 114"/>
                <a:gd name="T18" fmla="*/ 35 w 115"/>
                <a:gd name="T19" fmla="*/ 32 h 114"/>
                <a:gd name="T20" fmla="*/ 32 w 115"/>
                <a:gd name="T21" fmla="*/ 64 h 114"/>
                <a:gd name="T22" fmla="*/ 39 w 115"/>
                <a:gd name="T23" fmla="*/ 106 h 114"/>
                <a:gd name="T24" fmla="*/ 39 w 115"/>
                <a:gd name="T25" fmla="*/ 63 h 114"/>
                <a:gd name="T26" fmla="*/ 61 w 115"/>
                <a:gd name="T27" fmla="*/ 37 h 114"/>
                <a:gd name="T28" fmla="*/ 47 w 115"/>
                <a:gd name="T29" fmla="*/ 49 h 114"/>
                <a:gd name="T30" fmla="*/ 38 w 115"/>
                <a:gd name="T31" fmla="*/ 51 h 114"/>
                <a:gd name="T32" fmla="*/ 61 w 115"/>
                <a:gd name="T33" fmla="*/ 37 h 114"/>
                <a:gd name="T34" fmla="*/ 91 w 115"/>
                <a:gd name="T35" fmla="*/ 28 h 114"/>
                <a:gd name="T36" fmla="*/ 91 w 115"/>
                <a:gd name="T37" fmla="*/ 10 h 114"/>
                <a:gd name="T38" fmla="*/ 95 w 115"/>
                <a:gd name="T39" fmla="*/ 40 h 114"/>
                <a:gd name="T40" fmla="*/ 68 w 115"/>
                <a:gd name="T41" fmla="*/ 45 h 114"/>
                <a:gd name="T42" fmla="*/ 68 w 115"/>
                <a:gd name="T43" fmla="*/ 42 h 114"/>
                <a:gd name="T44" fmla="*/ 76 w 115"/>
                <a:gd name="T45" fmla="*/ 21 h 114"/>
                <a:gd name="T46" fmla="*/ 76 w 115"/>
                <a:gd name="T47" fmla="*/ 19 h 114"/>
                <a:gd name="T48" fmla="*/ 85 w 115"/>
                <a:gd name="T49" fmla="*/ 16 h 114"/>
                <a:gd name="T50" fmla="*/ 90 w 115"/>
                <a:gd name="T51" fmla="*/ 19 h 114"/>
                <a:gd name="T52" fmla="*/ 75 w 115"/>
                <a:gd name="T53" fmla="*/ 26 h 114"/>
                <a:gd name="T54" fmla="*/ 78 w 115"/>
                <a:gd name="T55" fmla="*/ 31 h 114"/>
                <a:gd name="T56" fmla="*/ 79 w 115"/>
                <a:gd name="T57" fmla="*/ 34 h 114"/>
                <a:gd name="T58" fmla="*/ 81 w 115"/>
                <a:gd name="T59" fmla="*/ 40 h 114"/>
                <a:gd name="T60" fmla="*/ 89 w 115"/>
                <a:gd name="T61" fmla="*/ 44 h 114"/>
                <a:gd name="T62" fmla="*/ 94 w 115"/>
                <a:gd name="T63" fmla="*/ 49 h 114"/>
                <a:gd name="T64" fmla="*/ 94 w 115"/>
                <a:gd name="T65" fmla="*/ 51 h 114"/>
                <a:gd name="T66" fmla="*/ 63 w 115"/>
                <a:gd name="T67" fmla="*/ 59 h 114"/>
                <a:gd name="T68" fmla="*/ 64 w 115"/>
                <a:gd name="T69" fmla="*/ 60 h 114"/>
                <a:gd name="T70" fmla="*/ 64 w 115"/>
                <a:gd name="T71" fmla="*/ 49 h 114"/>
                <a:gd name="T72" fmla="*/ 59 w 115"/>
                <a:gd name="T73" fmla="*/ 54 h 114"/>
                <a:gd name="T74" fmla="*/ 64 w 115"/>
                <a:gd name="T75" fmla="*/ 39 h 114"/>
                <a:gd name="T76" fmla="*/ 57 w 115"/>
                <a:gd name="T77" fmla="*/ 65 h 114"/>
                <a:gd name="T78" fmla="*/ 58 w 115"/>
                <a:gd name="T79" fmla="*/ 65 h 114"/>
                <a:gd name="T80" fmla="*/ 50 w 115"/>
                <a:gd name="T81" fmla="*/ 63 h 114"/>
                <a:gd name="T82" fmla="*/ 53 w 115"/>
                <a:gd name="T83" fmla="*/ 64 h 114"/>
                <a:gd name="T84" fmla="*/ 43 w 115"/>
                <a:gd name="T85" fmla="*/ 84 h 114"/>
                <a:gd name="T86" fmla="*/ 41 w 115"/>
                <a:gd name="T87" fmla="*/ 81 h 114"/>
                <a:gd name="T88" fmla="*/ 34 w 115"/>
                <a:gd name="T89" fmla="*/ 73 h 114"/>
                <a:gd name="T90" fmla="*/ 30 w 115"/>
                <a:gd name="T91" fmla="*/ 78 h 114"/>
                <a:gd name="T92" fmla="*/ 28 w 115"/>
                <a:gd name="T93" fmla="*/ 78 h 114"/>
                <a:gd name="T94" fmla="*/ 11 w 115"/>
                <a:gd name="T95" fmla="*/ 88 h 114"/>
                <a:gd name="T96" fmla="*/ 18 w 115"/>
                <a:gd name="T97" fmla="*/ 83 h 114"/>
                <a:gd name="T98" fmla="*/ 20 w 115"/>
                <a:gd name="T99" fmla="*/ 79 h 114"/>
                <a:gd name="T100" fmla="*/ 22 w 115"/>
                <a:gd name="T101" fmla="*/ 73 h 114"/>
                <a:gd name="T102" fmla="*/ 41 w 115"/>
                <a:gd name="T103" fmla="*/ 77 h 114"/>
                <a:gd name="T104" fmla="*/ 57 w 115"/>
                <a:gd name="T105" fmla="*/ 70 h 114"/>
                <a:gd name="T106" fmla="*/ 50 w 115"/>
                <a:gd name="T107" fmla="*/ 80 h 114"/>
                <a:gd name="T108" fmla="*/ 53 w 115"/>
                <a:gd name="T109" fmla="*/ 102 h 114"/>
                <a:gd name="T110" fmla="*/ 11 w 115"/>
                <a:gd name="T111" fmla="*/ 90 h 114"/>
                <a:gd name="T112" fmla="*/ 29 w 115"/>
                <a:gd name="T113" fmla="*/ 90 h 114"/>
                <a:gd name="T114" fmla="*/ 41 w 115"/>
                <a:gd name="T115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4">
                  <a:moveTo>
                    <a:pt x="39" y="106"/>
                  </a:moveTo>
                  <a:cubicBezTo>
                    <a:pt x="41" y="103"/>
                    <a:pt x="43" y="101"/>
                    <a:pt x="44" y="98"/>
                  </a:cubicBezTo>
                  <a:cubicBezTo>
                    <a:pt x="50" y="107"/>
                    <a:pt x="60" y="113"/>
                    <a:pt x="71" y="111"/>
                  </a:cubicBezTo>
                  <a:cubicBezTo>
                    <a:pt x="74" y="111"/>
                    <a:pt x="73" y="106"/>
                    <a:pt x="70" y="107"/>
                  </a:cubicBezTo>
                  <a:cubicBezTo>
                    <a:pt x="69" y="107"/>
                    <a:pt x="68" y="107"/>
                    <a:pt x="67" y="107"/>
                  </a:cubicBezTo>
                  <a:cubicBezTo>
                    <a:pt x="66" y="105"/>
                    <a:pt x="66" y="104"/>
                    <a:pt x="65" y="102"/>
                  </a:cubicBezTo>
                  <a:cubicBezTo>
                    <a:pt x="63" y="99"/>
                    <a:pt x="62" y="96"/>
                    <a:pt x="62" y="92"/>
                  </a:cubicBezTo>
                  <a:cubicBezTo>
                    <a:pt x="62" y="87"/>
                    <a:pt x="63" y="80"/>
                    <a:pt x="66" y="76"/>
                  </a:cubicBezTo>
                  <a:cubicBezTo>
                    <a:pt x="66" y="76"/>
                    <a:pt x="66" y="77"/>
                    <a:pt x="67" y="77"/>
                  </a:cubicBezTo>
                  <a:cubicBezTo>
                    <a:pt x="69" y="79"/>
                    <a:pt x="72" y="76"/>
                    <a:pt x="70" y="74"/>
                  </a:cubicBezTo>
                  <a:cubicBezTo>
                    <a:pt x="67" y="71"/>
                    <a:pt x="64" y="68"/>
                    <a:pt x="61" y="67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5"/>
                    <a:pt x="75" y="71"/>
                    <a:pt x="73" y="6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9" y="63"/>
                    <a:pt x="72" y="66"/>
                    <a:pt x="74" y="69"/>
                  </a:cubicBezTo>
                  <a:cubicBezTo>
                    <a:pt x="77" y="71"/>
                    <a:pt x="80" y="68"/>
                    <a:pt x="78" y="66"/>
                  </a:cubicBezTo>
                  <a:cubicBezTo>
                    <a:pt x="77" y="66"/>
                    <a:pt x="77" y="65"/>
                    <a:pt x="77" y="65"/>
                  </a:cubicBezTo>
                  <a:cubicBezTo>
                    <a:pt x="81" y="62"/>
                    <a:pt x="88" y="61"/>
                    <a:pt x="93" y="61"/>
                  </a:cubicBezTo>
                  <a:cubicBezTo>
                    <a:pt x="96" y="62"/>
                    <a:pt x="100" y="62"/>
                    <a:pt x="103" y="64"/>
                  </a:cubicBezTo>
                  <a:cubicBezTo>
                    <a:pt x="105" y="65"/>
                    <a:pt x="106" y="66"/>
                    <a:pt x="108" y="66"/>
                  </a:cubicBezTo>
                  <a:cubicBezTo>
                    <a:pt x="108" y="67"/>
                    <a:pt x="107" y="68"/>
                    <a:pt x="107" y="69"/>
                  </a:cubicBezTo>
                  <a:cubicBezTo>
                    <a:pt x="107" y="72"/>
                    <a:pt x="111" y="73"/>
                    <a:pt x="112" y="70"/>
                  </a:cubicBezTo>
                  <a:cubicBezTo>
                    <a:pt x="113" y="59"/>
                    <a:pt x="108" y="49"/>
                    <a:pt x="99" y="43"/>
                  </a:cubicBezTo>
                  <a:cubicBezTo>
                    <a:pt x="102" y="42"/>
                    <a:pt x="104" y="41"/>
                    <a:pt x="106" y="38"/>
                  </a:cubicBezTo>
                  <a:cubicBezTo>
                    <a:pt x="114" y="29"/>
                    <a:pt x="115" y="17"/>
                    <a:pt x="105" y="9"/>
                  </a:cubicBezTo>
                  <a:cubicBezTo>
                    <a:pt x="93" y="0"/>
                    <a:pt x="76" y="9"/>
                    <a:pt x="69" y="21"/>
                  </a:cubicBezTo>
                  <a:cubicBezTo>
                    <a:pt x="67" y="24"/>
                    <a:pt x="66" y="27"/>
                    <a:pt x="65" y="31"/>
                  </a:cubicBezTo>
                  <a:cubicBezTo>
                    <a:pt x="55" y="34"/>
                    <a:pt x="45" y="31"/>
                    <a:pt x="35" y="32"/>
                  </a:cubicBezTo>
                  <a:cubicBezTo>
                    <a:pt x="34" y="32"/>
                    <a:pt x="34" y="32"/>
                    <a:pt x="33" y="32"/>
                  </a:cubicBezTo>
                  <a:cubicBezTo>
                    <a:pt x="33" y="33"/>
                    <a:pt x="32" y="33"/>
                    <a:pt x="32" y="34"/>
                  </a:cubicBezTo>
                  <a:cubicBezTo>
                    <a:pt x="32" y="44"/>
                    <a:pt x="35" y="54"/>
                    <a:pt x="32" y="64"/>
                  </a:cubicBezTo>
                  <a:cubicBezTo>
                    <a:pt x="28" y="65"/>
                    <a:pt x="25" y="67"/>
                    <a:pt x="22" y="68"/>
                  </a:cubicBezTo>
                  <a:cubicBezTo>
                    <a:pt x="10" y="75"/>
                    <a:pt x="0" y="92"/>
                    <a:pt x="10" y="104"/>
                  </a:cubicBezTo>
                  <a:cubicBezTo>
                    <a:pt x="18" y="114"/>
                    <a:pt x="30" y="113"/>
                    <a:pt x="39" y="106"/>
                  </a:cubicBezTo>
                  <a:close/>
                  <a:moveTo>
                    <a:pt x="53" y="56"/>
                  </a:moveTo>
                  <a:cubicBezTo>
                    <a:pt x="46" y="63"/>
                    <a:pt x="46" y="63"/>
                    <a:pt x="46" y="63"/>
                  </a:cubicBezTo>
                  <a:cubicBezTo>
                    <a:pt x="44" y="63"/>
                    <a:pt x="42" y="63"/>
                    <a:pt x="39" y="63"/>
                  </a:cubicBezTo>
                  <a:cubicBezTo>
                    <a:pt x="50" y="52"/>
                    <a:pt x="50" y="52"/>
                    <a:pt x="50" y="52"/>
                  </a:cubicBezTo>
                  <a:lnTo>
                    <a:pt x="53" y="56"/>
                  </a:lnTo>
                  <a:close/>
                  <a:moveTo>
                    <a:pt x="61" y="3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48" y="44"/>
                    <a:pt x="44" y="47"/>
                    <a:pt x="47" y="49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8" y="58"/>
                    <a:pt x="38" y="54"/>
                    <a:pt x="38" y="51"/>
                  </a:cubicBezTo>
                  <a:cubicBezTo>
                    <a:pt x="38" y="46"/>
                    <a:pt x="37" y="41"/>
                    <a:pt x="37" y="36"/>
                  </a:cubicBezTo>
                  <a:cubicBezTo>
                    <a:pt x="42" y="36"/>
                    <a:pt x="47" y="37"/>
                    <a:pt x="52" y="37"/>
                  </a:cubicBezTo>
                  <a:cubicBezTo>
                    <a:pt x="55" y="37"/>
                    <a:pt x="58" y="37"/>
                    <a:pt x="61" y="37"/>
                  </a:cubicBezTo>
                  <a:close/>
                  <a:moveTo>
                    <a:pt x="91" y="40"/>
                  </a:moveTo>
                  <a:cubicBezTo>
                    <a:pt x="88" y="40"/>
                    <a:pt x="86" y="38"/>
                    <a:pt x="85" y="36"/>
                  </a:cubicBezTo>
                  <a:cubicBezTo>
                    <a:pt x="84" y="32"/>
                    <a:pt x="88" y="28"/>
                    <a:pt x="91" y="28"/>
                  </a:cubicBezTo>
                  <a:cubicBezTo>
                    <a:pt x="94" y="27"/>
                    <a:pt x="99" y="30"/>
                    <a:pt x="99" y="26"/>
                  </a:cubicBezTo>
                  <a:cubicBezTo>
                    <a:pt x="99" y="24"/>
                    <a:pt x="92" y="20"/>
                    <a:pt x="93" y="20"/>
                  </a:cubicBezTo>
                  <a:cubicBezTo>
                    <a:pt x="93" y="16"/>
                    <a:pt x="93" y="13"/>
                    <a:pt x="91" y="10"/>
                  </a:cubicBezTo>
                  <a:cubicBezTo>
                    <a:pt x="92" y="10"/>
                    <a:pt x="92" y="10"/>
                    <a:pt x="93" y="10"/>
                  </a:cubicBezTo>
                  <a:cubicBezTo>
                    <a:pt x="99" y="10"/>
                    <a:pt x="105" y="13"/>
                    <a:pt x="107" y="19"/>
                  </a:cubicBezTo>
                  <a:cubicBezTo>
                    <a:pt x="110" y="28"/>
                    <a:pt x="103" y="39"/>
                    <a:pt x="95" y="40"/>
                  </a:cubicBezTo>
                  <a:cubicBezTo>
                    <a:pt x="93" y="41"/>
                    <a:pt x="92" y="41"/>
                    <a:pt x="91" y="40"/>
                  </a:cubicBezTo>
                  <a:close/>
                  <a:moveTo>
                    <a:pt x="71" y="56"/>
                  </a:moveTo>
                  <a:cubicBezTo>
                    <a:pt x="69" y="53"/>
                    <a:pt x="68" y="49"/>
                    <a:pt x="68" y="45"/>
                  </a:cubicBezTo>
                  <a:cubicBezTo>
                    <a:pt x="71" y="43"/>
                    <a:pt x="74" y="43"/>
                    <a:pt x="77" y="42"/>
                  </a:cubicBezTo>
                  <a:cubicBezTo>
                    <a:pt x="79" y="42"/>
                    <a:pt x="79" y="40"/>
                    <a:pt x="77" y="40"/>
                  </a:cubicBezTo>
                  <a:cubicBezTo>
                    <a:pt x="74" y="40"/>
                    <a:pt x="71" y="40"/>
                    <a:pt x="68" y="42"/>
                  </a:cubicBezTo>
                  <a:cubicBezTo>
                    <a:pt x="68" y="35"/>
                    <a:pt x="70" y="27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1"/>
                    <a:pt x="76" y="21"/>
                    <a:pt x="76" y="21"/>
                  </a:cubicBezTo>
                  <a:cubicBezTo>
                    <a:pt x="77" y="21"/>
                    <a:pt x="78" y="21"/>
                    <a:pt x="79" y="21"/>
                  </a:cubicBezTo>
                  <a:cubicBezTo>
                    <a:pt x="80" y="22"/>
                    <a:pt x="81" y="19"/>
                    <a:pt x="79" y="19"/>
                  </a:cubicBezTo>
                  <a:cubicBezTo>
                    <a:pt x="78" y="19"/>
                    <a:pt x="77" y="19"/>
                    <a:pt x="76" y="19"/>
                  </a:cubicBezTo>
                  <a:cubicBezTo>
                    <a:pt x="77" y="18"/>
                    <a:pt x="78" y="17"/>
                    <a:pt x="79" y="16"/>
                  </a:cubicBezTo>
                  <a:cubicBezTo>
                    <a:pt x="81" y="16"/>
                    <a:pt x="83" y="16"/>
                    <a:pt x="84" y="18"/>
                  </a:cubicBezTo>
                  <a:cubicBezTo>
                    <a:pt x="85" y="19"/>
                    <a:pt x="86" y="17"/>
                    <a:pt x="85" y="16"/>
                  </a:cubicBezTo>
                  <a:cubicBezTo>
                    <a:pt x="84" y="15"/>
                    <a:pt x="83" y="14"/>
                    <a:pt x="82" y="14"/>
                  </a:cubicBezTo>
                  <a:cubicBezTo>
                    <a:pt x="84" y="12"/>
                    <a:pt x="86" y="11"/>
                    <a:pt x="89" y="10"/>
                  </a:cubicBezTo>
                  <a:cubicBezTo>
                    <a:pt x="90" y="12"/>
                    <a:pt x="91" y="16"/>
                    <a:pt x="90" y="19"/>
                  </a:cubicBezTo>
                  <a:cubicBezTo>
                    <a:pt x="88" y="18"/>
                    <a:pt x="86" y="18"/>
                    <a:pt x="83" y="21"/>
                  </a:cubicBezTo>
                  <a:cubicBezTo>
                    <a:pt x="81" y="22"/>
                    <a:pt x="80" y="24"/>
                    <a:pt x="79" y="27"/>
                  </a:cubicBezTo>
                  <a:cubicBezTo>
                    <a:pt x="78" y="26"/>
                    <a:pt x="76" y="26"/>
                    <a:pt x="75" y="26"/>
                  </a:cubicBezTo>
                  <a:cubicBezTo>
                    <a:pt x="74" y="26"/>
                    <a:pt x="74" y="29"/>
                    <a:pt x="75" y="29"/>
                  </a:cubicBezTo>
                  <a:cubicBezTo>
                    <a:pt x="76" y="29"/>
                    <a:pt x="77" y="29"/>
                    <a:pt x="79" y="29"/>
                  </a:cubicBezTo>
                  <a:cubicBezTo>
                    <a:pt x="78" y="30"/>
                    <a:pt x="78" y="30"/>
                    <a:pt x="78" y="31"/>
                  </a:cubicBezTo>
                  <a:cubicBezTo>
                    <a:pt x="77" y="31"/>
                    <a:pt x="75" y="31"/>
                    <a:pt x="73" y="31"/>
                  </a:cubicBezTo>
                  <a:cubicBezTo>
                    <a:pt x="71" y="32"/>
                    <a:pt x="72" y="34"/>
                    <a:pt x="73" y="34"/>
                  </a:cubicBezTo>
                  <a:cubicBezTo>
                    <a:pt x="75" y="33"/>
                    <a:pt x="77" y="33"/>
                    <a:pt x="79" y="34"/>
                  </a:cubicBezTo>
                  <a:cubicBezTo>
                    <a:pt x="79" y="35"/>
                    <a:pt x="80" y="37"/>
                    <a:pt x="81" y="39"/>
                  </a:cubicBezTo>
                  <a:cubicBezTo>
                    <a:pt x="81" y="39"/>
                    <a:pt x="81" y="39"/>
                    <a:pt x="82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9" y="40"/>
                    <a:pt x="79" y="42"/>
                    <a:pt x="81" y="42"/>
                  </a:cubicBezTo>
                  <a:cubicBezTo>
                    <a:pt x="82" y="42"/>
                    <a:pt x="83" y="42"/>
                    <a:pt x="85" y="43"/>
                  </a:cubicBezTo>
                  <a:cubicBezTo>
                    <a:pt x="86" y="43"/>
                    <a:pt x="87" y="44"/>
                    <a:pt x="89" y="44"/>
                  </a:cubicBezTo>
                  <a:cubicBezTo>
                    <a:pt x="89" y="45"/>
                    <a:pt x="89" y="45"/>
                    <a:pt x="90" y="45"/>
                  </a:cubicBezTo>
                  <a:cubicBezTo>
                    <a:pt x="95" y="46"/>
                    <a:pt x="99" y="49"/>
                    <a:pt x="103" y="53"/>
                  </a:cubicBezTo>
                  <a:cubicBezTo>
                    <a:pt x="100" y="51"/>
                    <a:pt x="97" y="50"/>
                    <a:pt x="94" y="49"/>
                  </a:cubicBezTo>
                  <a:cubicBezTo>
                    <a:pt x="89" y="47"/>
                    <a:pt x="85" y="46"/>
                    <a:pt x="80" y="47"/>
                  </a:cubicBezTo>
                  <a:cubicBezTo>
                    <a:pt x="78" y="47"/>
                    <a:pt x="79" y="49"/>
                    <a:pt x="80" y="49"/>
                  </a:cubicBezTo>
                  <a:cubicBezTo>
                    <a:pt x="85" y="48"/>
                    <a:pt x="90" y="50"/>
                    <a:pt x="94" y="51"/>
                  </a:cubicBezTo>
                  <a:cubicBezTo>
                    <a:pt x="97" y="52"/>
                    <a:pt x="100" y="53"/>
                    <a:pt x="103" y="55"/>
                  </a:cubicBezTo>
                  <a:cubicBezTo>
                    <a:pt x="93" y="50"/>
                    <a:pt x="81" y="50"/>
                    <a:pt x="71" y="56"/>
                  </a:cubicBezTo>
                  <a:close/>
                  <a:moveTo>
                    <a:pt x="63" y="59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56"/>
                    <a:pt x="66" y="57"/>
                    <a:pt x="66" y="57"/>
                  </a:cubicBezTo>
                  <a:cubicBezTo>
                    <a:pt x="64" y="60"/>
                    <a:pt x="64" y="60"/>
                    <a:pt x="64" y="60"/>
                  </a:cubicBezTo>
                  <a:lnTo>
                    <a:pt x="63" y="59"/>
                  </a:lnTo>
                  <a:close/>
                  <a:moveTo>
                    <a:pt x="59" y="54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59" y="54"/>
                  </a:lnTo>
                  <a:close/>
                  <a:moveTo>
                    <a:pt x="56" y="52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1"/>
                    <a:pt x="64" y="43"/>
                    <a:pt x="64" y="45"/>
                  </a:cubicBezTo>
                  <a:lnTo>
                    <a:pt x="56" y="52"/>
                  </a:lnTo>
                  <a:close/>
                  <a:moveTo>
                    <a:pt x="57" y="65"/>
                  </a:moveTo>
                  <a:cubicBezTo>
                    <a:pt x="60" y="62"/>
                    <a:pt x="60" y="62"/>
                    <a:pt x="60" y="62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lose/>
                  <a:moveTo>
                    <a:pt x="53" y="64"/>
                  </a:moveTo>
                  <a:cubicBezTo>
                    <a:pt x="52" y="64"/>
                    <a:pt x="51" y="63"/>
                    <a:pt x="50" y="6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7" y="60"/>
                    <a:pt x="57" y="60"/>
                    <a:pt x="57" y="60"/>
                  </a:cubicBezTo>
                  <a:lnTo>
                    <a:pt x="53" y="64"/>
                  </a:lnTo>
                  <a:close/>
                  <a:moveTo>
                    <a:pt x="45" y="89"/>
                  </a:moveTo>
                  <a:cubicBezTo>
                    <a:pt x="45" y="89"/>
                    <a:pt x="45" y="88"/>
                    <a:pt x="45" y="88"/>
                  </a:cubicBezTo>
                  <a:cubicBezTo>
                    <a:pt x="45" y="87"/>
                    <a:pt x="44" y="85"/>
                    <a:pt x="43" y="84"/>
                  </a:cubicBezTo>
                  <a:cubicBezTo>
                    <a:pt x="43" y="83"/>
                    <a:pt x="43" y="81"/>
                    <a:pt x="43" y="80"/>
                  </a:cubicBezTo>
                  <a:cubicBezTo>
                    <a:pt x="43" y="78"/>
                    <a:pt x="41" y="78"/>
                    <a:pt x="41" y="80"/>
                  </a:cubicBezTo>
                  <a:cubicBezTo>
                    <a:pt x="41" y="80"/>
                    <a:pt x="41" y="80"/>
                    <a:pt x="41" y="8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79"/>
                    <a:pt x="36" y="78"/>
                    <a:pt x="34" y="78"/>
                  </a:cubicBezTo>
                  <a:cubicBezTo>
                    <a:pt x="34" y="76"/>
                    <a:pt x="34" y="74"/>
                    <a:pt x="34" y="73"/>
                  </a:cubicBezTo>
                  <a:cubicBezTo>
                    <a:pt x="35" y="71"/>
                    <a:pt x="33" y="71"/>
                    <a:pt x="32" y="72"/>
                  </a:cubicBezTo>
                  <a:cubicBezTo>
                    <a:pt x="32" y="74"/>
                    <a:pt x="32" y="76"/>
                    <a:pt x="32" y="78"/>
                  </a:cubicBezTo>
                  <a:cubicBezTo>
                    <a:pt x="31" y="78"/>
                    <a:pt x="31" y="78"/>
                    <a:pt x="30" y="78"/>
                  </a:cubicBezTo>
                  <a:cubicBezTo>
                    <a:pt x="30" y="77"/>
                    <a:pt x="30" y="75"/>
                    <a:pt x="30" y="74"/>
                  </a:cubicBezTo>
                  <a:cubicBezTo>
                    <a:pt x="30" y="73"/>
                    <a:pt x="27" y="73"/>
                    <a:pt x="27" y="74"/>
                  </a:cubicBezTo>
                  <a:cubicBezTo>
                    <a:pt x="27" y="76"/>
                    <a:pt x="27" y="77"/>
                    <a:pt x="28" y="78"/>
                  </a:cubicBezTo>
                  <a:cubicBezTo>
                    <a:pt x="25" y="79"/>
                    <a:pt x="23" y="80"/>
                    <a:pt x="22" y="82"/>
                  </a:cubicBezTo>
                  <a:cubicBezTo>
                    <a:pt x="19" y="85"/>
                    <a:pt x="19" y="87"/>
                    <a:pt x="19" y="90"/>
                  </a:cubicBezTo>
                  <a:cubicBezTo>
                    <a:pt x="17" y="90"/>
                    <a:pt x="13" y="90"/>
                    <a:pt x="11" y="88"/>
                  </a:cubicBezTo>
                  <a:cubicBezTo>
                    <a:pt x="12" y="85"/>
                    <a:pt x="13" y="83"/>
                    <a:pt x="15" y="81"/>
                  </a:cubicBezTo>
                  <a:cubicBezTo>
                    <a:pt x="15" y="82"/>
                    <a:pt x="16" y="84"/>
                    <a:pt x="17" y="85"/>
                  </a:cubicBezTo>
                  <a:cubicBezTo>
                    <a:pt x="18" y="86"/>
                    <a:pt x="19" y="84"/>
                    <a:pt x="18" y="83"/>
                  </a:cubicBezTo>
                  <a:cubicBezTo>
                    <a:pt x="17" y="82"/>
                    <a:pt x="17" y="80"/>
                    <a:pt x="17" y="79"/>
                  </a:cubicBezTo>
                  <a:cubicBezTo>
                    <a:pt x="18" y="77"/>
                    <a:pt x="19" y="76"/>
                    <a:pt x="20" y="75"/>
                  </a:cubicBezTo>
                  <a:cubicBezTo>
                    <a:pt x="20" y="76"/>
                    <a:pt x="20" y="78"/>
                    <a:pt x="20" y="79"/>
                  </a:cubicBezTo>
                  <a:cubicBezTo>
                    <a:pt x="20" y="80"/>
                    <a:pt x="22" y="79"/>
                    <a:pt x="22" y="78"/>
                  </a:cubicBezTo>
                  <a:cubicBezTo>
                    <a:pt x="22" y="77"/>
                    <a:pt x="22" y="76"/>
                    <a:pt x="22" y="76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8" y="69"/>
                    <a:pt x="35" y="67"/>
                    <a:pt x="43" y="67"/>
                  </a:cubicBezTo>
                  <a:cubicBezTo>
                    <a:pt x="41" y="70"/>
                    <a:pt x="41" y="73"/>
                    <a:pt x="41" y="77"/>
                  </a:cubicBezTo>
                  <a:cubicBezTo>
                    <a:pt x="41" y="78"/>
                    <a:pt x="43" y="78"/>
                    <a:pt x="43" y="77"/>
                  </a:cubicBezTo>
                  <a:cubicBezTo>
                    <a:pt x="43" y="73"/>
                    <a:pt x="43" y="70"/>
                    <a:pt x="45" y="67"/>
                  </a:cubicBezTo>
                  <a:cubicBezTo>
                    <a:pt x="49" y="68"/>
                    <a:pt x="53" y="69"/>
                    <a:pt x="57" y="70"/>
                  </a:cubicBezTo>
                  <a:cubicBezTo>
                    <a:pt x="51" y="80"/>
                    <a:pt x="51" y="92"/>
                    <a:pt x="56" y="102"/>
                  </a:cubicBezTo>
                  <a:cubicBezTo>
                    <a:pt x="54" y="99"/>
                    <a:pt x="53" y="96"/>
                    <a:pt x="52" y="93"/>
                  </a:cubicBezTo>
                  <a:cubicBezTo>
                    <a:pt x="50" y="89"/>
                    <a:pt x="49" y="84"/>
                    <a:pt x="50" y="80"/>
                  </a:cubicBezTo>
                  <a:cubicBezTo>
                    <a:pt x="50" y="78"/>
                    <a:pt x="48" y="77"/>
                    <a:pt x="48" y="79"/>
                  </a:cubicBezTo>
                  <a:cubicBezTo>
                    <a:pt x="47" y="84"/>
                    <a:pt x="48" y="88"/>
                    <a:pt x="49" y="93"/>
                  </a:cubicBezTo>
                  <a:cubicBezTo>
                    <a:pt x="50" y="96"/>
                    <a:pt x="52" y="99"/>
                    <a:pt x="53" y="102"/>
                  </a:cubicBezTo>
                  <a:cubicBezTo>
                    <a:pt x="50" y="99"/>
                    <a:pt x="47" y="94"/>
                    <a:pt x="45" y="89"/>
                  </a:cubicBezTo>
                  <a:close/>
                  <a:moveTo>
                    <a:pt x="11" y="92"/>
                  </a:moveTo>
                  <a:cubicBezTo>
                    <a:pt x="11" y="91"/>
                    <a:pt x="11" y="91"/>
                    <a:pt x="11" y="90"/>
                  </a:cubicBezTo>
                  <a:cubicBezTo>
                    <a:pt x="13" y="92"/>
                    <a:pt x="17" y="92"/>
                    <a:pt x="20" y="92"/>
                  </a:cubicBezTo>
                  <a:cubicBezTo>
                    <a:pt x="21" y="92"/>
                    <a:pt x="24" y="99"/>
                    <a:pt x="27" y="99"/>
                  </a:cubicBezTo>
                  <a:cubicBezTo>
                    <a:pt x="31" y="98"/>
                    <a:pt x="28" y="93"/>
                    <a:pt x="29" y="90"/>
                  </a:cubicBezTo>
                  <a:cubicBezTo>
                    <a:pt x="29" y="87"/>
                    <a:pt x="33" y="83"/>
                    <a:pt x="37" y="84"/>
                  </a:cubicBezTo>
                  <a:cubicBezTo>
                    <a:pt x="39" y="85"/>
                    <a:pt x="41" y="87"/>
                    <a:pt x="41" y="90"/>
                  </a:cubicBezTo>
                  <a:cubicBezTo>
                    <a:pt x="42" y="91"/>
                    <a:pt x="42" y="92"/>
                    <a:pt x="41" y="94"/>
                  </a:cubicBezTo>
                  <a:cubicBezTo>
                    <a:pt x="40" y="102"/>
                    <a:pt x="28" y="109"/>
                    <a:pt x="20" y="106"/>
                  </a:cubicBezTo>
                  <a:cubicBezTo>
                    <a:pt x="14" y="104"/>
                    <a:pt x="11" y="98"/>
                    <a:pt x="1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610" y="2945"/>
              <a:ext cx="405" cy="1154"/>
            </a:xfrm>
            <a:custGeom>
              <a:avLst/>
              <a:gdLst>
                <a:gd name="T0" fmla="*/ 23 w 115"/>
                <a:gd name="T1" fmla="*/ 212 h 327"/>
                <a:gd name="T2" fmla="*/ 19 w 115"/>
                <a:gd name="T3" fmla="*/ 266 h 327"/>
                <a:gd name="T4" fmla="*/ 28 w 115"/>
                <a:gd name="T5" fmla="*/ 301 h 327"/>
                <a:gd name="T6" fmla="*/ 34 w 115"/>
                <a:gd name="T7" fmla="*/ 305 h 327"/>
                <a:gd name="T8" fmla="*/ 96 w 115"/>
                <a:gd name="T9" fmla="*/ 291 h 327"/>
                <a:gd name="T10" fmla="*/ 91 w 115"/>
                <a:gd name="T11" fmla="*/ 190 h 327"/>
                <a:gd name="T12" fmla="*/ 61 w 115"/>
                <a:gd name="T13" fmla="*/ 143 h 327"/>
                <a:gd name="T14" fmla="*/ 94 w 115"/>
                <a:gd name="T15" fmla="*/ 67 h 327"/>
                <a:gd name="T16" fmla="*/ 49 w 115"/>
                <a:gd name="T17" fmla="*/ 28 h 327"/>
                <a:gd name="T18" fmla="*/ 10 w 115"/>
                <a:gd name="T19" fmla="*/ 108 h 327"/>
                <a:gd name="T20" fmla="*/ 29 w 115"/>
                <a:gd name="T21" fmla="*/ 112 h 327"/>
                <a:gd name="T22" fmla="*/ 26 w 115"/>
                <a:gd name="T23" fmla="*/ 95 h 327"/>
                <a:gd name="T24" fmla="*/ 43 w 115"/>
                <a:gd name="T25" fmla="*/ 108 h 327"/>
                <a:gd name="T26" fmla="*/ 51 w 115"/>
                <a:gd name="T27" fmla="*/ 114 h 327"/>
                <a:gd name="T28" fmla="*/ 54 w 115"/>
                <a:gd name="T29" fmla="*/ 101 h 327"/>
                <a:gd name="T30" fmla="*/ 58 w 115"/>
                <a:gd name="T31" fmla="*/ 91 h 327"/>
                <a:gd name="T32" fmla="*/ 23 w 115"/>
                <a:gd name="T33" fmla="*/ 152 h 327"/>
                <a:gd name="T34" fmla="*/ 25 w 115"/>
                <a:gd name="T35" fmla="*/ 176 h 327"/>
                <a:gd name="T36" fmla="*/ 21 w 115"/>
                <a:gd name="T37" fmla="*/ 191 h 327"/>
                <a:gd name="T38" fmla="*/ 28 w 115"/>
                <a:gd name="T39" fmla="*/ 161 h 327"/>
                <a:gd name="T40" fmla="*/ 50 w 115"/>
                <a:gd name="T41" fmla="*/ 140 h 327"/>
                <a:gd name="T42" fmla="*/ 36 w 115"/>
                <a:gd name="T43" fmla="*/ 145 h 327"/>
                <a:gd name="T44" fmla="*/ 24 w 115"/>
                <a:gd name="T45" fmla="*/ 165 h 327"/>
                <a:gd name="T46" fmla="*/ 18 w 115"/>
                <a:gd name="T47" fmla="*/ 172 h 327"/>
                <a:gd name="T48" fmla="*/ 18 w 115"/>
                <a:gd name="T49" fmla="*/ 191 h 327"/>
                <a:gd name="T50" fmla="*/ 19 w 115"/>
                <a:gd name="T51" fmla="*/ 181 h 327"/>
                <a:gd name="T52" fmla="*/ 24 w 115"/>
                <a:gd name="T53" fmla="*/ 190 h 327"/>
                <a:gd name="T54" fmla="*/ 30 w 115"/>
                <a:gd name="T55" fmla="*/ 173 h 327"/>
                <a:gd name="T56" fmla="*/ 24 w 115"/>
                <a:gd name="T57" fmla="*/ 196 h 327"/>
                <a:gd name="T58" fmla="*/ 27 w 115"/>
                <a:gd name="T59" fmla="*/ 193 h 327"/>
                <a:gd name="T60" fmla="*/ 39 w 115"/>
                <a:gd name="T61" fmla="*/ 153 h 327"/>
                <a:gd name="T62" fmla="*/ 26 w 115"/>
                <a:gd name="T63" fmla="*/ 246 h 327"/>
                <a:gd name="T64" fmla="*/ 37 w 115"/>
                <a:gd name="T65" fmla="*/ 261 h 327"/>
                <a:gd name="T66" fmla="*/ 48 w 115"/>
                <a:gd name="T67" fmla="*/ 250 h 327"/>
                <a:gd name="T68" fmla="*/ 48 w 115"/>
                <a:gd name="T69" fmla="*/ 250 h 327"/>
                <a:gd name="T70" fmla="*/ 79 w 115"/>
                <a:gd name="T71" fmla="*/ 258 h 327"/>
                <a:gd name="T72" fmla="*/ 81 w 115"/>
                <a:gd name="T73" fmla="*/ 274 h 327"/>
                <a:gd name="T74" fmla="*/ 65 w 115"/>
                <a:gd name="T75" fmla="*/ 288 h 327"/>
                <a:gd name="T76" fmla="*/ 65 w 115"/>
                <a:gd name="T77" fmla="*/ 251 h 327"/>
                <a:gd name="T78" fmla="*/ 55 w 115"/>
                <a:gd name="T79" fmla="*/ 230 h 327"/>
                <a:gd name="T80" fmla="*/ 99 w 115"/>
                <a:gd name="T81" fmla="*/ 312 h 327"/>
                <a:gd name="T82" fmla="*/ 71 w 115"/>
                <a:gd name="T83" fmla="*/ 314 h 327"/>
                <a:gd name="T84" fmla="*/ 102 w 115"/>
                <a:gd name="T85" fmla="*/ 204 h 327"/>
                <a:gd name="T86" fmla="*/ 39 w 115"/>
                <a:gd name="T87" fmla="*/ 253 h 327"/>
                <a:gd name="T88" fmla="*/ 67 w 115"/>
                <a:gd name="T89" fmla="*/ 183 h 327"/>
                <a:gd name="T90" fmla="*/ 59 w 115"/>
                <a:gd name="T91" fmla="*/ 177 h 327"/>
                <a:gd name="T92" fmla="*/ 49 w 115"/>
                <a:gd name="T93" fmla="*/ 198 h 327"/>
                <a:gd name="T94" fmla="*/ 73 w 115"/>
                <a:gd name="T95" fmla="*/ 177 h 327"/>
                <a:gd name="T96" fmla="*/ 48 w 115"/>
                <a:gd name="T97" fmla="*/ 157 h 327"/>
                <a:gd name="T98" fmla="*/ 95 w 115"/>
                <a:gd name="T99" fmla="*/ 113 h 327"/>
                <a:gd name="T100" fmla="*/ 54 w 115"/>
                <a:gd name="T101" fmla="*/ 137 h 327"/>
                <a:gd name="T102" fmla="*/ 35 w 115"/>
                <a:gd name="T103" fmla="*/ 143 h 327"/>
                <a:gd name="T104" fmla="*/ 40 w 115"/>
                <a:gd name="T105" fmla="*/ 127 h 327"/>
                <a:gd name="T106" fmla="*/ 78 w 115"/>
                <a:gd name="T107" fmla="*/ 31 h 327"/>
                <a:gd name="T108" fmla="*/ 79 w 115"/>
                <a:gd name="T109" fmla="*/ 47 h 327"/>
                <a:gd name="T110" fmla="*/ 77 w 115"/>
                <a:gd name="T111" fmla="*/ 65 h 327"/>
                <a:gd name="T112" fmla="*/ 67 w 115"/>
                <a:gd name="T113" fmla="*/ 51 h 327"/>
                <a:gd name="T114" fmla="*/ 55 w 115"/>
                <a:gd name="T115" fmla="*/ 57 h 327"/>
                <a:gd name="T116" fmla="*/ 31 w 115"/>
                <a:gd name="T117" fmla="*/ 84 h 327"/>
                <a:gd name="T118" fmla="*/ 28 w 115"/>
                <a:gd name="T119" fmla="*/ 65 h 327"/>
                <a:gd name="T120" fmla="*/ 10 w 115"/>
                <a:gd name="T121" fmla="*/ 90 h 327"/>
                <a:gd name="T122" fmla="*/ 11 w 115"/>
                <a:gd name="T123" fmla="*/ 94 h 327"/>
                <a:gd name="T124" fmla="*/ 8 w 115"/>
                <a:gd name="T125" fmla="*/ 9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7" y="111"/>
                  </a:moveTo>
                  <a:cubicBezTo>
                    <a:pt x="12" y="122"/>
                    <a:pt x="23" y="128"/>
                    <a:pt x="34" y="127"/>
                  </a:cubicBezTo>
                  <a:cubicBezTo>
                    <a:pt x="31" y="132"/>
                    <a:pt x="28" y="136"/>
                    <a:pt x="25" y="140"/>
                  </a:cubicBezTo>
                  <a:cubicBezTo>
                    <a:pt x="17" y="152"/>
                    <a:pt x="11" y="166"/>
                    <a:pt x="11" y="182"/>
                  </a:cubicBezTo>
                  <a:cubicBezTo>
                    <a:pt x="11" y="192"/>
                    <a:pt x="16" y="203"/>
                    <a:pt x="23" y="210"/>
                  </a:cubicBezTo>
                  <a:cubicBezTo>
                    <a:pt x="23" y="211"/>
                    <a:pt x="23" y="211"/>
                    <a:pt x="23" y="212"/>
                  </a:cubicBezTo>
                  <a:cubicBezTo>
                    <a:pt x="24" y="215"/>
                    <a:pt x="23" y="214"/>
                    <a:pt x="20" y="212"/>
                  </a:cubicBezTo>
                  <a:cubicBezTo>
                    <a:pt x="18" y="210"/>
                    <a:pt x="13" y="210"/>
                    <a:pt x="11" y="209"/>
                  </a:cubicBezTo>
                  <a:cubicBezTo>
                    <a:pt x="8" y="209"/>
                    <a:pt x="10" y="214"/>
                    <a:pt x="10" y="219"/>
                  </a:cubicBezTo>
                  <a:cubicBezTo>
                    <a:pt x="11" y="223"/>
                    <a:pt x="5" y="228"/>
                    <a:pt x="10" y="236"/>
                  </a:cubicBezTo>
                  <a:cubicBezTo>
                    <a:pt x="14" y="242"/>
                    <a:pt x="20" y="248"/>
                    <a:pt x="25" y="255"/>
                  </a:cubicBezTo>
                  <a:cubicBezTo>
                    <a:pt x="27" y="260"/>
                    <a:pt x="24" y="265"/>
                    <a:pt x="19" y="266"/>
                  </a:cubicBezTo>
                  <a:cubicBezTo>
                    <a:pt x="16" y="267"/>
                    <a:pt x="18" y="271"/>
                    <a:pt x="20" y="271"/>
                  </a:cubicBezTo>
                  <a:cubicBezTo>
                    <a:pt x="21" y="270"/>
                    <a:pt x="22" y="270"/>
                    <a:pt x="23" y="270"/>
                  </a:cubicBezTo>
                  <a:cubicBezTo>
                    <a:pt x="27" y="272"/>
                    <a:pt x="32" y="275"/>
                    <a:pt x="35" y="278"/>
                  </a:cubicBezTo>
                  <a:cubicBezTo>
                    <a:pt x="36" y="286"/>
                    <a:pt x="34" y="293"/>
                    <a:pt x="30" y="297"/>
                  </a:cubicBezTo>
                  <a:cubicBezTo>
                    <a:pt x="28" y="298"/>
                    <a:pt x="28" y="300"/>
                    <a:pt x="28" y="301"/>
                  </a:cubicBezTo>
                  <a:cubicBezTo>
                    <a:pt x="28" y="301"/>
                    <a:pt x="28" y="301"/>
                    <a:pt x="28" y="301"/>
                  </a:cubicBezTo>
                  <a:cubicBezTo>
                    <a:pt x="27" y="301"/>
                    <a:pt x="26" y="303"/>
                    <a:pt x="28" y="303"/>
                  </a:cubicBezTo>
                  <a:cubicBezTo>
                    <a:pt x="31" y="304"/>
                    <a:pt x="33" y="307"/>
                    <a:pt x="32" y="310"/>
                  </a:cubicBezTo>
                  <a:cubicBezTo>
                    <a:pt x="32" y="313"/>
                    <a:pt x="29" y="316"/>
                    <a:pt x="27" y="317"/>
                  </a:cubicBezTo>
                  <a:cubicBezTo>
                    <a:pt x="26" y="318"/>
                    <a:pt x="27" y="320"/>
                    <a:pt x="28" y="319"/>
                  </a:cubicBezTo>
                  <a:cubicBezTo>
                    <a:pt x="31" y="317"/>
                    <a:pt x="35" y="314"/>
                    <a:pt x="35" y="309"/>
                  </a:cubicBezTo>
                  <a:cubicBezTo>
                    <a:pt x="35" y="308"/>
                    <a:pt x="34" y="306"/>
                    <a:pt x="34" y="305"/>
                  </a:cubicBezTo>
                  <a:cubicBezTo>
                    <a:pt x="43" y="316"/>
                    <a:pt x="56" y="325"/>
                    <a:pt x="71" y="326"/>
                  </a:cubicBezTo>
                  <a:cubicBezTo>
                    <a:pt x="86" y="327"/>
                    <a:pt x="101" y="320"/>
                    <a:pt x="108" y="307"/>
                  </a:cubicBezTo>
                  <a:cubicBezTo>
                    <a:pt x="109" y="307"/>
                    <a:pt x="109" y="307"/>
                    <a:pt x="109" y="306"/>
                  </a:cubicBezTo>
                  <a:cubicBezTo>
                    <a:pt x="109" y="306"/>
                    <a:pt x="109" y="306"/>
                    <a:pt x="109" y="305"/>
                  </a:cubicBezTo>
                  <a:cubicBezTo>
                    <a:pt x="109" y="305"/>
                    <a:pt x="109" y="304"/>
                    <a:pt x="109" y="304"/>
                  </a:cubicBezTo>
                  <a:cubicBezTo>
                    <a:pt x="104" y="300"/>
                    <a:pt x="100" y="295"/>
                    <a:pt x="96" y="291"/>
                  </a:cubicBezTo>
                  <a:cubicBezTo>
                    <a:pt x="100" y="263"/>
                    <a:pt x="90" y="235"/>
                    <a:pt x="68" y="217"/>
                  </a:cubicBezTo>
                  <a:cubicBezTo>
                    <a:pt x="68" y="217"/>
                    <a:pt x="68" y="217"/>
                    <a:pt x="69" y="216"/>
                  </a:cubicBezTo>
                  <a:cubicBezTo>
                    <a:pt x="84" y="210"/>
                    <a:pt x="95" y="213"/>
                    <a:pt x="101" y="217"/>
                  </a:cubicBezTo>
                  <a:cubicBezTo>
                    <a:pt x="104" y="218"/>
                    <a:pt x="111" y="225"/>
                    <a:pt x="112" y="221"/>
                  </a:cubicBezTo>
                  <a:cubicBezTo>
                    <a:pt x="113" y="220"/>
                    <a:pt x="113" y="219"/>
                    <a:pt x="113" y="218"/>
                  </a:cubicBezTo>
                  <a:cubicBezTo>
                    <a:pt x="115" y="206"/>
                    <a:pt x="103" y="194"/>
                    <a:pt x="91" y="190"/>
                  </a:cubicBezTo>
                  <a:cubicBezTo>
                    <a:pt x="84" y="188"/>
                    <a:pt x="77" y="188"/>
                    <a:pt x="71" y="192"/>
                  </a:cubicBezTo>
                  <a:cubicBezTo>
                    <a:pt x="71" y="192"/>
                    <a:pt x="67" y="188"/>
                    <a:pt x="61" y="190"/>
                  </a:cubicBezTo>
                  <a:cubicBezTo>
                    <a:pt x="59" y="190"/>
                    <a:pt x="57" y="191"/>
                    <a:pt x="56" y="193"/>
                  </a:cubicBezTo>
                  <a:cubicBezTo>
                    <a:pt x="55" y="192"/>
                    <a:pt x="54" y="190"/>
                    <a:pt x="53" y="188"/>
                  </a:cubicBezTo>
                  <a:cubicBezTo>
                    <a:pt x="65" y="193"/>
                    <a:pt x="79" y="183"/>
                    <a:pt x="80" y="169"/>
                  </a:cubicBezTo>
                  <a:cubicBezTo>
                    <a:pt x="81" y="158"/>
                    <a:pt x="72" y="145"/>
                    <a:pt x="61" y="143"/>
                  </a:cubicBezTo>
                  <a:cubicBezTo>
                    <a:pt x="75" y="134"/>
                    <a:pt x="90" y="126"/>
                    <a:pt x="101" y="113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2" y="112"/>
                    <a:pt x="103" y="111"/>
                    <a:pt x="102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0"/>
                    <a:pt x="88" y="102"/>
                    <a:pt x="81" y="99"/>
                  </a:cubicBezTo>
                  <a:cubicBezTo>
                    <a:pt x="88" y="90"/>
                    <a:pt x="93" y="79"/>
                    <a:pt x="94" y="67"/>
                  </a:cubicBezTo>
                  <a:cubicBezTo>
                    <a:pt x="95" y="56"/>
                    <a:pt x="92" y="46"/>
                    <a:pt x="87" y="37"/>
                  </a:cubicBezTo>
                  <a:cubicBezTo>
                    <a:pt x="81" y="26"/>
                    <a:pt x="73" y="15"/>
                    <a:pt x="77" y="3"/>
                  </a:cubicBezTo>
                  <a:cubicBezTo>
                    <a:pt x="77" y="2"/>
                    <a:pt x="77" y="1"/>
                    <a:pt x="76" y="1"/>
                  </a:cubicBezTo>
                  <a:cubicBezTo>
                    <a:pt x="76" y="0"/>
                    <a:pt x="75" y="0"/>
                    <a:pt x="74" y="0"/>
                  </a:cubicBezTo>
                  <a:cubicBezTo>
                    <a:pt x="62" y="6"/>
                    <a:pt x="54" y="15"/>
                    <a:pt x="50" y="27"/>
                  </a:cubicBezTo>
                  <a:cubicBezTo>
                    <a:pt x="49" y="27"/>
                    <a:pt x="49" y="28"/>
                    <a:pt x="49" y="28"/>
                  </a:cubicBezTo>
                  <a:cubicBezTo>
                    <a:pt x="45" y="39"/>
                    <a:pt x="43" y="50"/>
                    <a:pt x="45" y="61"/>
                  </a:cubicBezTo>
                  <a:cubicBezTo>
                    <a:pt x="44" y="61"/>
                    <a:pt x="44" y="61"/>
                    <a:pt x="43" y="61"/>
                  </a:cubicBezTo>
                  <a:cubicBezTo>
                    <a:pt x="31" y="57"/>
                    <a:pt x="17" y="63"/>
                    <a:pt x="9" y="73"/>
                  </a:cubicBezTo>
                  <a:cubicBezTo>
                    <a:pt x="1" y="84"/>
                    <a:pt x="0" y="99"/>
                    <a:pt x="7" y="111"/>
                  </a:cubicBezTo>
                  <a:close/>
                  <a:moveTo>
                    <a:pt x="20" y="119"/>
                  </a:moveTo>
                  <a:cubicBezTo>
                    <a:pt x="16" y="117"/>
                    <a:pt x="12" y="113"/>
                    <a:pt x="10" y="108"/>
                  </a:cubicBezTo>
                  <a:cubicBezTo>
                    <a:pt x="9" y="106"/>
                    <a:pt x="9" y="105"/>
                    <a:pt x="8" y="103"/>
                  </a:cubicBezTo>
                  <a:cubicBezTo>
                    <a:pt x="12" y="107"/>
                    <a:pt x="17" y="110"/>
                    <a:pt x="23" y="108"/>
                  </a:cubicBezTo>
                  <a:cubicBezTo>
                    <a:pt x="24" y="109"/>
                    <a:pt x="25" y="110"/>
                    <a:pt x="26" y="111"/>
                  </a:cubicBezTo>
                  <a:cubicBezTo>
                    <a:pt x="24" y="111"/>
                    <a:pt x="22" y="111"/>
                    <a:pt x="20" y="111"/>
                  </a:cubicBezTo>
                  <a:cubicBezTo>
                    <a:pt x="19" y="111"/>
                    <a:pt x="18" y="113"/>
                    <a:pt x="20" y="113"/>
                  </a:cubicBezTo>
                  <a:cubicBezTo>
                    <a:pt x="23" y="114"/>
                    <a:pt x="26" y="113"/>
                    <a:pt x="29" y="112"/>
                  </a:cubicBezTo>
                  <a:cubicBezTo>
                    <a:pt x="30" y="112"/>
                    <a:pt x="31" y="113"/>
                    <a:pt x="32" y="113"/>
                  </a:cubicBezTo>
                  <a:cubicBezTo>
                    <a:pt x="34" y="113"/>
                    <a:pt x="35" y="114"/>
                    <a:pt x="37" y="114"/>
                  </a:cubicBezTo>
                  <a:cubicBezTo>
                    <a:pt x="32" y="117"/>
                    <a:pt x="26" y="119"/>
                    <a:pt x="20" y="119"/>
                  </a:cubicBezTo>
                  <a:close/>
                  <a:moveTo>
                    <a:pt x="25" y="104"/>
                  </a:moveTo>
                  <a:cubicBezTo>
                    <a:pt x="25" y="104"/>
                    <a:pt x="25" y="103"/>
                    <a:pt x="25" y="103"/>
                  </a:cubicBezTo>
                  <a:cubicBezTo>
                    <a:pt x="22" y="101"/>
                    <a:pt x="23" y="97"/>
                    <a:pt x="26" y="95"/>
                  </a:cubicBezTo>
                  <a:cubicBezTo>
                    <a:pt x="28" y="93"/>
                    <a:pt x="32" y="95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9" y="101"/>
                    <a:pt x="42" y="104"/>
                    <a:pt x="43" y="108"/>
                  </a:cubicBezTo>
                  <a:cubicBezTo>
                    <a:pt x="42" y="109"/>
                    <a:pt x="40" y="109"/>
                    <a:pt x="39" y="109"/>
                  </a:cubicBezTo>
                  <a:cubicBezTo>
                    <a:pt x="34" y="109"/>
                    <a:pt x="28" y="108"/>
                    <a:pt x="25" y="104"/>
                  </a:cubicBezTo>
                  <a:close/>
                  <a:moveTo>
                    <a:pt x="80" y="72"/>
                  </a:moveTo>
                  <a:cubicBezTo>
                    <a:pt x="81" y="68"/>
                    <a:pt x="81" y="65"/>
                    <a:pt x="81" y="62"/>
                  </a:cubicBezTo>
                  <a:cubicBezTo>
                    <a:pt x="81" y="65"/>
                    <a:pt x="81" y="67"/>
                    <a:pt x="81" y="70"/>
                  </a:cubicBezTo>
                  <a:cubicBezTo>
                    <a:pt x="81" y="89"/>
                    <a:pt x="68" y="107"/>
                    <a:pt x="51" y="114"/>
                  </a:cubicBezTo>
                  <a:cubicBezTo>
                    <a:pt x="52" y="112"/>
                    <a:pt x="54" y="110"/>
                    <a:pt x="55" y="108"/>
                  </a:cubicBezTo>
                  <a:cubicBezTo>
                    <a:pt x="69" y="101"/>
                    <a:pt x="78" y="87"/>
                    <a:pt x="80" y="72"/>
                  </a:cubicBezTo>
                  <a:close/>
                  <a:moveTo>
                    <a:pt x="38" y="91"/>
                  </a:moveTo>
                  <a:cubicBezTo>
                    <a:pt x="44" y="88"/>
                    <a:pt x="52" y="88"/>
                    <a:pt x="58" y="93"/>
                  </a:cubicBezTo>
                  <a:cubicBezTo>
                    <a:pt x="57" y="96"/>
                    <a:pt x="56" y="98"/>
                    <a:pt x="54" y="100"/>
                  </a:cubicBezTo>
                  <a:cubicBezTo>
                    <a:pt x="54" y="100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4"/>
                    <a:pt x="49" y="106"/>
                    <a:pt x="45" y="107"/>
                  </a:cubicBezTo>
                  <a:cubicBezTo>
                    <a:pt x="44" y="103"/>
                    <a:pt x="41" y="100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6"/>
                    <a:pt x="39" y="94"/>
                    <a:pt x="38" y="91"/>
                  </a:cubicBezTo>
                  <a:close/>
                  <a:moveTo>
                    <a:pt x="58" y="91"/>
                  </a:moveTo>
                  <a:cubicBezTo>
                    <a:pt x="52" y="86"/>
                    <a:pt x="44" y="85"/>
                    <a:pt x="37" y="89"/>
                  </a:cubicBezTo>
                  <a:cubicBezTo>
                    <a:pt x="37" y="88"/>
                    <a:pt x="36" y="87"/>
                    <a:pt x="35" y="87"/>
                  </a:cubicBezTo>
                  <a:cubicBezTo>
                    <a:pt x="37" y="78"/>
                    <a:pt x="43" y="70"/>
                    <a:pt x="52" y="71"/>
                  </a:cubicBezTo>
                  <a:cubicBezTo>
                    <a:pt x="56" y="76"/>
                    <a:pt x="59" y="82"/>
                    <a:pt x="59" y="88"/>
                  </a:cubicBezTo>
                  <a:cubicBezTo>
                    <a:pt x="59" y="89"/>
                    <a:pt x="59" y="90"/>
                    <a:pt x="58" y="91"/>
                  </a:cubicBezTo>
                  <a:close/>
                  <a:moveTo>
                    <a:pt x="23" y="152"/>
                  </a:moveTo>
                  <a:cubicBezTo>
                    <a:pt x="25" y="151"/>
                    <a:pt x="26" y="150"/>
                    <a:pt x="27" y="149"/>
                  </a:cubicBezTo>
                  <a:cubicBezTo>
                    <a:pt x="24" y="155"/>
                    <a:pt x="21" y="160"/>
                    <a:pt x="19" y="167"/>
                  </a:cubicBezTo>
                  <a:cubicBezTo>
                    <a:pt x="18" y="168"/>
                    <a:pt x="17" y="168"/>
                    <a:pt x="17" y="169"/>
                  </a:cubicBezTo>
                  <a:cubicBezTo>
                    <a:pt x="18" y="163"/>
                    <a:pt x="20" y="157"/>
                    <a:pt x="23" y="152"/>
                  </a:cubicBezTo>
                  <a:close/>
                  <a:moveTo>
                    <a:pt x="24" y="177"/>
                  </a:moveTo>
                  <a:cubicBezTo>
                    <a:pt x="24" y="177"/>
                    <a:pt x="24" y="177"/>
                    <a:pt x="25" y="176"/>
                  </a:cubicBezTo>
                  <a:cubicBezTo>
                    <a:pt x="25" y="178"/>
                    <a:pt x="25" y="180"/>
                    <a:pt x="25" y="182"/>
                  </a:cubicBezTo>
                  <a:cubicBezTo>
                    <a:pt x="24" y="182"/>
                    <a:pt x="24" y="183"/>
                    <a:pt x="23" y="183"/>
                  </a:cubicBezTo>
                  <a:cubicBezTo>
                    <a:pt x="23" y="181"/>
                    <a:pt x="23" y="179"/>
                    <a:pt x="24" y="177"/>
                  </a:cubicBezTo>
                  <a:close/>
                  <a:moveTo>
                    <a:pt x="23" y="193"/>
                  </a:moveTo>
                  <a:cubicBezTo>
                    <a:pt x="22" y="193"/>
                    <a:pt x="22" y="194"/>
                    <a:pt x="22" y="194"/>
                  </a:cubicBezTo>
                  <a:cubicBezTo>
                    <a:pt x="22" y="193"/>
                    <a:pt x="21" y="192"/>
                    <a:pt x="21" y="191"/>
                  </a:cubicBezTo>
                  <a:cubicBezTo>
                    <a:pt x="21" y="190"/>
                    <a:pt x="21" y="190"/>
                    <a:pt x="22" y="189"/>
                  </a:cubicBezTo>
                  <a:cubicBezTo>
                    <a:pt x="22" y="190"/>
                    <a:pt x="22" y="191"/>
                    <a:pt x="23" y="193"/>
                  </a:cubicBezTo>
                  <a:close/>
                  <a:moveTo>
                    <a:pt x="26" y="173"/>
                  </a:moveTo>
                  <a:cubicBezTo>
                    <a:pt x="25" y="173"/>
                    <a:pt x="25" y="174"/>
                    <a:pt x="24" y="174"/>
                  </a:cubicBezTo>
                  <a:cubicBezTo>
                    <a:pt x="25" y="171"/>
                    <a:pt x="26" y="168"/>
                    <a:pt x="27" y="165"/>
                  </a:cubicBezTo>
                  <a:cubicBezTo>
                    <a:pt x="27" y="163"/>
                    <a:pt x="28" y="162"/>
                    <a:pt x="28" y="161"/>
                  </a:cubicBezTo>
                  <a:cubicBezTo>
                    <a:pt x="30" y="160"/>
                    <a:pt x="32" y="158"/>
                    <a:pt x="33" y="157"/>
                  </a:cubicBezTo>
                  <a:cubicBezTo>
                    <a:pt x="33" y="158"/>
                    <a:pt x="32" y="159"/>
                    <a:pt x="32" y="159"/>
                  </a:cubicBezTo>
                  <a:cubicBezTo>
                    <a:pt x="29" y="163"/>
                    <a:pt x="27" y="168"/>
                    <a:pt x="26" y="173"/>
                  </a:cubicBezTo>
                  <a:close/>
                  <a:moveTo>
                    <a:pt x="31" y="156"/>
                  </a:moveTo>
                  <a:cubicBezTo>
                    <a:pt x="34" y="151"/>
                    <a:pt x="37" y="147"/>
                    <a:pt x="41" y="143"/>
                  </a:cubicBezTo>
                  <a:cubicBezTo>
                    <a:pt x="44" y="142"/>
                    <a:pt x="47" y="141"/>
                    <a:pt x="50" y="140"/>
                  </a:cubicBezTo>
                  <a:cubicBezTo>
                    <a:pt x="45" y="144"/>
                    <a:pt x="42" y="147"/>
                    <a:pt x="38" y="151"/>
                  </a:cubicBezTo>
                  <a:cubicBezTo>
                    <a:pt x="36" y="153"/>
                    <a:pt x="33" y="154"/>
                    <a:pt x="31" y="156"/>
                  </a:cubicBezTo>
                  <a:close/>
                  <a:moveTo>
                    <a:pt x="26" y="160"/>
                  </a:moveTo>
                  <a:cubicBezTo>
                    <a:pt x="25" y="161"/>
                    <a:pt x="24" y="162"/>
                    <a:pt x="23" y="163"/>
                  </a:cubicBezTo>
                  <a:cubicBezTo>
                    <a:pt x="25" y="157"/>
                    <a:pt x="28" y="152"/>
                    <a:pt x="32" y="147"/>
                  </a:cubicBezTo>
                  <a:cubicBezTo>
                    <a:pt x="33" y="146"/>
                    <a:pt x="35" y="146"/>
                    <a:pt x="36" y="145"/>
                  </a:cubicBezTo>
                  <a:cubicBezTo>
                    <a:pt x="32" y="149"/>
                    <a:pt x="29" y="154"/>
                    <a:pt x="26" y="160"/>
                  </a:cubicBezTo>
                  <a:close/>
                  <a:moveTo>
                    <a:pt x="22" y="176"/>
                  </a:moveTo>
                  <a:cubicBezTo>
                    <a:pt x="21" y="177"/>
                    <a:pt x="20" y="178"/>
                    <a:pt x="19" y="178"/>
                  </a:cubicBezTo>
                  <a:cubicBezTo>
                    <a:pt x="20" y="175"/>
                    <a:pt x="20" y="172"/>
                    <a:pt x="21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7"/>
                    <a:pt x="23" y="166"/>
                    <a:pt x="24" y="165"/>
                  </a:cubicBezTo>
                  <a:cubicBezTo>
                    <a:pt x="24" y="165"/>
                    <a:pt x="24" y="166"/>
                    <a:pt x="24" y="167"/>
                  </a:cubicBezTo>
                  <a:cubicBezTo>
                    <a:pt x="23" y="170"/>
                    <a:pt x="22" y="173"/>
                    <a:pt x="22" y="176"/>
                  </a:cubicBezTo>
                  <a:close/>
                  <a:moveTo>
                    <a:pt x="16" y="182"/>
                  </a:moveTo>
                  <a:cubicBezTo>
                    <a:pt x="16" y="180"/>
                    <a:pt x="16" y="177"/>
                    <a:pt x="16" y="175"/>
                  </a:cubicBezTo>
                  <a:cubicBezTo>
                    <a:pt x="16" y="175"/>
                    <a:pt x="16" y="174"/>
                    <a:pt x="16" y="174"/>
                  </a:cubicBezTo>
                  <a:cubicBezTo>
                    <a:pt x="16" y="173"/>
                    <a:pt x="17" y="172"/>
                    <a:pt x="18" y="172"/>
                  </a:cubicBezTo>
                  <a:cubicBezTo>
                    <a:pt x="17" y="175"/>
                    <a:pt x="17" y="178"/>
                    <a:pt x="17" y="181"/>
                  </a:cubicBezTo>
                  <a:cubicBezTo>
                    <a:pt x="17" y="181"/>
                    <a:pt x="16" y="182"/>
                    <a:pt x="16" y="182"/>
                  </a:cubicBezTo>
                  <a:close/>
                  <a:moveTo>
                    <a:pt x="18" y="192"/>
                  </a:moveTo>
                  <a:cubicBezTo>
                    <a:pt x="17" y="190"/>
                    <a:pt x="16" y="188"/>
                    <a:pt x="16" y="186"/>
                  </a:cubicBezTo>
                  <a:cubicBezTo>
                    <a:pt x="16" y="185"/>
                    <a:pt x="17" y="185"/>
                    <a:pt x="17" y="184"/>
                  </a:cubicBezTo>
                  <a:cubicBezTo>
                    <a:pt x="17" y="186"/>
                    <a:pt x="18" y="188"/>
                    <a:pt x="18" y="191"/>
                  </a:cubicBezTo>
                  <a:cubicBezTo>
                    <a:pt x="18" y="191"/>
                    <a:pt x="18" y="192"/>
                    <a:pt x="18" y="192"/>
                  </a:cubicBezTo>
                  <a:close/>
                  <a:moveTo>
                    <a:pt x="19" y="181"/>
                  </a:moveTo>
                  <a:cubicBezTo>
                    <a:pt x="20" y="181"/>
                    <a:pt x="21" y="180"/>
                    <a:pt x="21" y="180"/>
                  </a:cubicBezTo>
                  <a:cubicBezTo>
                    <a:pt x="21" y="182"/>
                    <a:pt x="21" y="184"/>
                    <a:pt x="21" y="186"/>
                  </a:cubicBezTo>
                  <a:cubicBezTo>
                    <a:pt x="21" y="186"/>
                    <a:pt x="20" y="187"/>
                    <a:pt x="20" y="188"/>
                  </a:cubicBezTo>
                  <a:cubicBezTo>
                    <a:pt x="20" y="186"/>
                    <a:pt x="20" y="184"/>
                    <a:pt x="19" y="181"/>
                  </a:cubicBezTo>
                  <a:close/>
                  <a:moveTo>
                    <a:pt x="19" y="196"/>
                  </a:moveTo>
                  <a:cubicBezTo>
                    <a:pt x="19" y="195"/>
                    <a:pt x="19" y="194"/>
                    <a:pt x="20" y="194"/>
                  </a:cubicBezTo>
                  <a:cubicBezTo>
                    <a:pt x="20" y="195"/>
                    <a:pt x="21" y="197"/>
                    <a:pt x="21" y="198"/>
                  </a:cubicBezTo>
                  <a:cubicBezTo>
                    <a:pt x="21" y="199"/>
                    <a:pt x="21" y="199"/>
                    <a:pt x="21" y="200"/>
                  </a:cubicBezTo>
                  <a:cubicBezTo>
                    <a:pt x="20" y="199"/>
                    <a:pt x="20" y="197"/>
                    <a:pt x="19" y="196"/>
                  </a:cubicBezTo>
                  <a:close/>
                  <a:moveTo>
                    <a:pt x="24" y="190"/>
                  </a:moveTo>
                  <a:cubicBezTo>
                    <a:pt x="24" y="189"/>
                    <a:pt x="24" y="188"/>
                    <a:pt x="23" y="187"/>
                  </a:cubicBezTo>
                  <a:cubicBezTo>
                    <a:pt x="24" y="186"/>
                    <a:pt x="24" y="186"/>
                    <a:pt x="25" y="185"/>
                  </a:cubicBezTo>
                  <a:cubicBezTo>
                    <a:pt x="25" y="186"/>
                    <a:pt x="25" y="187"/>
                    <a:pt x="25" y="188"/>
                  </a:cubicBezTo>
                  <a:cubicBezTo>
                    <a:pt x="25" y="189"/>
                    <a:pt x="24" y="189"/>
                    <a:pt x="24" y="190"/>
                  </a:cubicBezTo>
                  <a:close/>
                  <a:moveTo>
                    <a:pt x="28" y="174"/>
                  </a:moveTo>
                  <a:cubicBezTo>
                    <a:pt x="28" y="174"/>
                    <a:pt x="29" y="173"/>
                    <a:pt x="30" y="173"/>
                  </a:cubicBezTo>
                  <a:cubicBezTo>
                    <a:pt x="30" y="175"/>
                    <a:pt x="29" y="177"/>
                    <a:pt x="29" y="178"/>
                  </a:cubicBezTo>
                  <a:cubicBezTo>
                    <a:pt x="28" y="179"/>
                    <a:pt x="28" y="179"/>
                    <a:pt x="27" y="180"/>
                  </a:cubicBezTo>
                  <a:cubicBezTo>
                    <a:pt x="27" y="178"/>
                    <a:pt x="27" y="176"/>
                    <a:pt x="28" y="174"/>
                  </a:cubicBezTo>
                  <a:close/>
                  <a:moveTo>
                    <a:pt x="25" y="200"/>
                  </a:moveTo>
                  <a:cubicBezTo>
                    <a:pt x="24" y="199"/>
                    <a:pt x="24" y="198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7"/>
                    <a:pt x="25" y="197"/>
                    <a:pt x="25" y="198"/>
                  </a:cubicBezTo>
                  <a:cubicBezTo>
                    <a:pt x="25" y="199"/>
                    <a:pt x="25" y="199"/>
                    <a:pt x="25" y="200"/>
                  </a:cubicBezTo>
                  <a:close/>
                  <a:moveTo>
                    <a:pt x="26" y="195"/>
                  </a:moveTo>
                  <a:cubicBezTo>
                    <a:pt x="26" y="195"/>
                    <a:pt x="25" y="194"/>
                    <a:pt x="25" y="193"/>
                  </a:cubicBezTo>
                  <a:cubicBezTo>
                    <a:pt x="25" y="192"/>
                    <a:pt x="26" y="192"/>
                    <a:pt x="26" y="191"/>
                  </a:cubicBezTo>
                  <a:cubicBezTo>
                    <a:pt x="26" y="192"/>
                    <a:pt x="27" y="193"/>
                    <a:pt x="27" y="193"/>
                  </a:cubicBezTo>
                  <a:cubicBezTo>
                    <a:pt x="27" y="194"/>
                    <a:pt x="26" y="195"/>
                    <a:pt x="26" y="195"/>
                  </a:cubicBezTo>
                  <a:close/>
                  <a:moveTo>
                    <a:pt x="33" y="164"/>
                  </a:moveTo>
                  <a:cubicBezTo>
                    <a:pt x="32" y="165"/>
                    <a:pt x="32" y="167"/>
                    <a:pt x="31" y="170"/>
                  </a:cubicBezTo>
                  <a:cubicBezTo>
                    <a:pt x="30" y="170"/>
                    <a:pt x="29" y="171"/>
                    <a:pt x="29" y="171"/>
                  </a:cubicBezTo>
                  <a:cubicBezTo>
                    <a:pt x="30" y="166"/>
                    <a:pt x="33" y="161"/>
                    <a:pt x="37" y="157"/>
                  </a:cubicBezTo>
                  <a:cubicBezTo>
                    <a:pt x="37" y="156"/>
                    <a:pt x="38" y="154"/>
                    <a:pt x="39" y="153"/>
                  </a:cubicBezTo>
                  <a:cubicBezTo>
                    <a:pt x="41" y="152"/>
                    <a:pt x="42" y="152"/>
                    <a:pt x="44" y="151"/>
                  </a:cubicBezTo>
                  <a:cubicBezTo>
                    <a:pt x="40" y="155"/>
                    <a:pt x="36" y="159"/>
                    <a:pt x="33" y="164"/>
                  </a:cubicBezTo>
                  <a:close/>
                  <a:moveTo>
                    <a:pt x="17" y="234"/>
                  </a:moveTo>
                  <a:cubicBezTo>
                    <a:pt x="16" y="229"/>
                    <a:pt x="19" y="222"/>
                    <a:pt x="15" y="216"/>
                  </a:cubicBezTo>
                  <a:cubicBezTo>
                    <a:pt x="15" y="216"/>
                    <a:pt x="20" y="220"/>
                    <a:pt x="19" y="229"/>
                  </a:cubicBezTo>
                  <a:cubicBezTo>
                    <a:pt x="18" y="235"/>
                    <a:pt x="21" y="239"/>
                    <a:pt x="26" y="246"/>
                  </a:cubicBezTo>
                  <a:cubicBezTo>
                    <a:pt x="26" y="246"/>
                    <a:pt x="17" y="239"/>
                    <a:pt x="17" y="234"/>
                  </a:cubicBezTo>
                  <a:close/>
                  <a:moveTo>
                    <a:pt x="37" y="261"/>
                  </a:moveTo>
                  <a:cubicBezTo>
                    <a:pt x="27" y="245"/>
                    <a:pt x="30" y="236"/>
                    <a:pt x="34" y="224"/>
                  </a:cubicBezTo>
                  <a:cubicBezTo>
                    <a:pt x="42" y="207"/>
                    <a:pt x="36" y="194"/>
                    <a:pt x="36" y="194"/>
                  </a:cubicBezTo>
                  <a:cubicBezTo>
                    <a:pt x="42" y="203"/>
                    <a:pt x="43" y="213"/>
                    <a:pt x="36" y="228"/>
                  </a:cubicBezTo>
                  <a:cubicBezTo>
                    <a:pt x="29" y="246"/>
                    <a:pt x="37" y="261"/>
                    <a:pt x="37" y="261"/>
                  </a:cubicBezTo>
                  <a:close/>
                  <a:moveTo>
                    <a:pt x="25" y="268"/>
                  </a:moveTo>
                  <a:cubicBezTo>
                    <a:pt x="27" y="266"/>
                    <a:pt x="29" y="264"/>
                    <a:pt x="30" y="261"/>
                  </a:cubicBezTo>
                  <a:cubicBezTo>
                    <a:pt x="30" y="262"/>
                    <a:pt x="31" y="263"/>
                    <a:pt x="31" y="264"/>
                  </a:cubicBezTo>
                  <a:cubicBezTo>
                    <a:pt x="33" y="267"/>
                    <a:pt x="34" y="271"/>
                    <a:pt x="35" y="275"/>
                  </a:cubicBezTo>
                  <a:cubicBezTo>
                    <a:pt x="32" y="272"/>
                    <a:pt x="29" y="270"/>
                    <a:pt x="25" y="268"/>
                  </a:cubicBezTo>
                  <a:close/>
                  <a:moveTo>
                    <a:pt x="48" y="250"/>
                  </a:moveTo>
                  <a:cubicBezTo>
                    <a:pt x="49" y="247"/>
                    <a:pt x="50" y="243"/>
                    <a:pt x="51" y="239"/>
                  </a:cubicBezTo>
                  <a:cubicBezTo>
                    <a:pt x="60" y="249"/>
                    <a:pt x="67" y="262"/>
                    <a:pt x="65" y="276"/>
                  </a:cubicBezTo>
                  <a:cubicBezTo>
                    <a:pt x="63" y="289"/>
                    <a:pt x="50" y="301"/>
                    <a:pt x="36" y="299"/>
                  </a:cubicBezTo>
                  <a:cubicBezTo>
                    <a:pt x="38" y="296"/>
                    <a:pt x="40" y="294"/>
                    <a:pt x="41" y="292"/>
                  </a:cubicBezTo>
                  <a:cubicBezTo>
                    <a:pt x="51" y="292"/>
                    <a:pt x="57" y="285"/>
                    <a:pt x="59" y="276"/>
                  </a:cubicBezTo>
                  <a:cubicBezTo>
                    <a:pt x="61" y="266"/>
                    <a:pt x="55" y="257"/>
                    <a:pt x="48" y="250"/>
                  </a:cubicBezTo>
                  <a:close/>
                  <a:moveTo>
                    <a:pt x="79" y="258"/>
                  </a:moveTo>
                  <a:cubicBezTo>
                    <a:pt x="79" y="259"/>
                    <a:pt x="80" y="261"/>
                    <a:pt x="80" y="262"/>
                  </a:cubicBezTo>
                  <a:cubicBezTo>
                    <a:pt x="80" y="263"/>
                    <a:pt x="80" y="263"/>
                    <a:pt x="80" y="263"/>
                  </a:cubicBezTo>
                  <a:cubicBezTo>
                    <a:pt x="80" y="281"/>
                    <a:pt x="67" y="297"/>
                    <a:pt x="49" y="301"/>
                  </a:cubicBezTo>
                  <a:cubicBezTo>
                    <a:pt x="52" y="301"/>
                    <a:pt x="54" y="299"/>
                    <a:pt x="56" y="298"/>
                  </a:cubicBezTo>
                  <a:cubicBezTo>
                    <a:pt x="70" y="290"/>
                    <a:pt x="79" y="274"/>
                    <a:pt x="79" y="258"/>
                  </a:cubicBezTo>
                  <a:close/>
                  <a:moveTo>
                    <a:pt x="81" y="274"/>
                  </a:moveTo>
                  <a:cubicBezTo>
                    <a:pt x="81" y="276"/>
                    <a:pt x="81" y="278"/>
                    <a:pt x="81" y="279"/>
                  </a:cubicBezTo>
                  <a:cubicBezTo>
                    <a:pt x="78" y="286"/>
                    <a:pt x="74" y="293"/>
                    <a:pt x="68" y="297"/>
                  </a:cubicBezTo>
                  <a:cubicBezTo>
                    <a:pt x="63" y="300"/>
                    <a:pt x="58" y="302"/>
                    <a:pt x="52" y="303"/>
                  </a:cubicBezTo>
                  <a:cubicBezTo>
                    <a:pt x="60" y="301"/>
                    <a:pt x="67" y="296"/>
                    <a:pt x="73" y="290"/>
                  </a:cubicBezTo>
                  <a:cubicBezTo>
                    <a:pt x="77" y="285"/>
                    <a:pt x="79" y="280"/>
                    <a:pt x="81" y="274"/>
                  </a:cubicBezTo>
                  <a:close/>
                  <a:moveTo>
                    <a:pt x="65" y="288"/>
                  </a:moveTo>
                  <a:cubicBezTo>
                    <a:pt x="66" y="286"/>
                    <a:pt x="67" y="283"/>
                    <a:pt x="68" y="281"/>
                  </a:cubicBezTo>
                  <a:cubicBezTo>
                    <a:pt x="69" y="279"/>
                    <a:pt x="69" y="277"/>
                    <a:pt x="70" y="275"/>
                  </a:cubicBezTo>
                  <a:cubicBezTo>
                    <a:pt x="73" y="263"/>
                    <a:pt x="73" y="251"/>
                    <a:pt x="69" y="239"/>
                  </a:cubicBezTo>
                  <a:cubicBezTo>
                    <a:pt x="72" y="242"/>
                    <a:pt x="74" y="245"/>
                    <a:pt x="76" y="249"/>
                  </a:cubicBezTo>
                  <a:cubicBezTo>
                    <a:pt x="79" y="263"/>
                    <a:pt x="75" y="277"/>
                    <a:pt x="65" y="288"/>
                  </a:cubicBezTo>
                  <a:close/>
                  <a:moveTo>
                    <a:pt x="69" y="265"/>
                  </a:moveTo>
                  <a:cubicBezTo>
                    <a:pt x="69" y="262"/>
                    <a:pt x="68" y="259"/>
                    <a:pt x="67" y="256"/>
                  </a:cubicBezTo>
                  <a:cubicBezTo>
                    <a:pt x="68" y="247"/>
                    <a:pt x="65" y="237"/>
                    <a:pt x="60" y="229"/>
                  </a:cubicBezTo>
                  <a:cubicBezTo>
                    <a:pt x="62" y="230"/>
                    <a:pt x="64" y="232"/>
                    <a:pt x="65" y="233"/>
                  </a:cubicBezTo>
                  <a:cubicBezTo>
                    <a:pt x="69" y="243"/>
                    <a:pt x="71" y="254"/>
                    <a:pt x="69" y="265"/>
                  </a:cubicBezTo>
                  <a:close/>
                  <a:moveTo>
                    <a:pt x="65" y="251"/>
                  </a:moveTo>
                  <a:cubicBezTo>
                    <a:pt x="64" y="249"/>
                    <a:pt x="63" y="248"/>
                    <a:pt x="63" y="247"/>
                  </a:cubicBezTo>
                  <a:cubicBezTo>
                    <a:pt x="62" y="240"/>
                    <a:pt x="60" y="234"/>
                    <a:pt x="57" y="228"/>
                  </a:cubicBezTo>
                  <a:cubicBezTo>
                    <a:pt x="62" y="235"/>
                    <a:pt x="64" y="243"/>
                    <a:pt x="65" y="251"/>
                  </a:cubicBezTo>
                  <a:close/>
                  <a:moveTo>
                    <a:pt x="59" y="242"/>
                  </a:moveTo>
                  <a:cubicBezTo>
                    <a:pt x="59" y="241"/>
                    <a:pt x="58" y="240"/>
                    <a:pt x="57" y="239"/>
                  </a:cubicBezTo>
                  <a:cubicBezTo>
                    <a:pt x="57" y="236"/>
                    <a:pt x="56" y="233"/>
                    <a:pt x="55" y="230"/>
                  </a:cubicBezTo>
                  <a:cubicBezTo>
                    <a:pt x="55" y="230"/>
                    <a:pt x="55" y="229"/>
                    <a:pt x="55" y="229"/>
                  </a:cubicBezTo>
                  <a:cubicBezTo>
                    <a:pt x="57" y="233"/>
                    <a:pt x="58" y="238"/>
                    <a:pt x="59" y="242"/>
                  </a:cubicBezTo>
                  <a:close/>
                  <a:moveTo>
                    <a:pt x="85" y="311"/>
                  </a:moveTo>
                  <a:cubicBezTo>
                    <a:pt x="84" y="313"/>
                    <a:pt x="86" y="314"/>
                    <a:pt x="87" y="314"/>
                  </a:cubicBezTo>
                  <a:cubicBezTo>
                    <a:pt x="87" y="314"/>
                    <a:pt x="87" y="314"/>
                    <a:pt x="87" y="314"/>
                  </a:cubicBezTo>
                  <a:cubicBezTo>
                    <a:pt x="91" y="314"/>
                    <a:pt x="95" y="313"/>
                    <a:pt x="99" y="312"/>
                  </a:cubicBezTo>
                  <a:cubicBezTo>
                    <a:pt x="91" y="319"/>
                    <a:pt x="80" y="322"/>
                    <a:pt x="70" y="321"/>
                  </a:cubicBezTo>
                  <a:cubicBezTo>
                    <a:pt x="58" y="320"/>
                    <a:pt x="47" y="314"/>
                    <a:pt x="40" y="305"/>
                  </a:cubicBezTo>
                  <a:cubicBezTo>
                    <a:pt x="50" y="307"/>
                    <a:pt x="61" y="305"/>
                    <a:pt x="70" y="298"/>
                  </a:cubicBezTo>
                  <a:cubicBezTo>
                    <a:pt x="73" y="296"/>
                    <a:pt x="76" y="292"/>
                    <a:pt x="79" y="289"/>
                  </a:cubicBezTo>
                  <a:cubicBezTo>
                    <a:pt x="76" y="297"/>
                    <a:pt x="73" y="304"/>
                    <a:pt x="67" y="311"/>
                  </a:cubicBezTo>
                  <a:cubicBezTo>
                    <a:pt x="65" y="313"/>
                    <a:pt x="69" y="316"/>
                    <a:pt x="71" y="314"/>
                  </a:cubicBezTo>
                  <a:cubicBezTo>
                    <a:pt x="83" y="299"/>
                    <a:pt x="88" y="280"/>
                    <a:pt x="84" y="261"/>
                  </a:cubicBezTo>
                  <a:cubicBezTo>
                    <a:pt x="81" y="246"/>
                    <a:pt x="72" y="232"/>
                    <a:pt x="60" y="223"/>
                  </a:cubicBezTo>
                  <a:cubicBezTo>
                    <a:pt x="61" y="222"/>
                    <a:pt x="62" y="220"/>
                    <a:pt x="63" y="220"/>
                  </a:cubicBezTo>
                  <a:cubicBezTo>
                    <a:pt x="91" y="241"/>
                    <a:pt x="100" y="279"/>
                    <a:pt x="85" y="311"/>
                  </a:cubicBezTo>
                  <a:close/>
                  <a:moveTo>
                    <a:pt x="59" y="209"/>
                  </a:moveTo>
                  <a:cubicBezTo>
                    <a:pt x="84" y="191"/>
                    <a:pt x="101" y="203"/>
                    <a:pt x="102" y="204"/>
                  </a:cubicBezTo>
                  <a:cubicBezTo>
                    <a:pt x="104" y="205"/>
                    <a:pt x="106" y="206"/>
                    <a:pt x="105" y="208"/>
                  </a:cubicBezTo>
                  <a:cubicBezTo>
                    <a:pt x="105" y="209"/>
                    <a:pt x="103" y="209"/>
                    <a:pt x="101" y="208"/>
                  </a:cubicBezTo>
                  <a:cubicBezTo>
                    <a:pt x="98" y="206"/>
                    <a:pt x="87" y="199"/>
                    <a:pt x="66" y="209"/>
                  </a:cubicBezTo>
                  <a:cubicBezTo>
                    <a:pt x="53" y="216"/>
                    <a:pt x="48" y="226"/>
                    <a:pt x="45" y="235"/>
                  </a:cubicBezTo>
                  <a:cubicBezTo>
                    <a:pt x="39" y="252"/>
                    <a:pt x="43" y="265"/>
                    <a:pt x="42" y="265"/>
                  </a:cubicBezTo>
                  <a:cubicBezTo>
                    <a:pt x="40" y="265"/>
                    <a:pt x="40" y="260"/>
                    <a:pt x="39" y="253"/>
                  </a:cubicBezTo>
                  <a:cubicBezTo>
                    <a:pt x="39" y="251"/>
                    <a:pt x="38" y="243"/>
                    <a:pt x="41" y="234"/>
                  </a:cubicBezTo>
                  <a:cubicBezTo>
                    <a:pt x="44" y="226"/>
                    <a:pt x="48" y="218"/>
                    <a:pt x="59" y="209"/>
                  </a:cubicBezTo>
                  <a:close/>
                  <a:moveTo>
                    <a:pt x="73" y="177"/>
                  </a:moveTo>
                  <a:cubicBezTo>
                    <a:pt x="72" y="179"/>
                    <a:pt x="70" y="181"/>
                    <a:pt x="68" y="182"/>
                  </a:cubicBezTo>
                  <a:cubicBezTo>
                    <a:pt x="68" y="182"/>
                    <a:pt x="68" y="182"/>
                    <a:pt x="68" y="182"/>
                  </a:cubicBezTo>
                  <a:cubicBezTo>
                    <a:pt x="68" y="182"/>
                    <a:pt x="67" y="183"/>
                    <a:pt x="67" y="183"/>
                  </a:cubicBezTo>
                  <a:cubicBezTo>
                    <a:pt x="62" y="186"/>
                    <a:pt x="56" y="186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1"/>
                    <a:pt x="50" y="181"/>
                    <a:pt x="50" y="180"/>
                  </a:cubicBezTo>
                  <a:cubicBezTo>
                    <a:pt x="48" y="176"/>
                    <a:pt x="48" y="172"/>
                    <a:pt x="51" y="169"/>
                  </a:cubicBezTo>
                  <a:cubicBezTo>
                    <a:pt x="55" y="164"/>
                    <a:pt x="62" y="171"/>
                    <a:pt x="57" y="173"/>
                  </a:cubicBezTo>
                  <a:cubicBezTo>
                    <a:pt x="54" y="174"/>
                    <a:pt x="56" y="178"/>
                    <a:pt x="59" y="177"/>
                  </a:cubicBezTo>
                  <a:cubicBezTo>
                    <a:pt x="62" y="176"/>
                    <a:pt x="65" y="170"/>
                    <a:pt x="62" y="166"/>
                  </a:cubicBezTo>
                  <a:cubicBezTo>
                    <a:pt x="59" y="162"/>
                    <a:pt x="54" y="162"/>
                    <a:pt x="49" y="165"/>
                  </a:cubicBezTo>
                  <a:cubicBezTo>
                    <a:pt x="44" y="168"/>
                    <a:pt x="43" y="175"/>
                    <a:pt x="45" y="181"/>
                  </a:cubicBezTo>
                  <a:cubicBezTo>
                    <a:pt x="46" y="187"/>
                    <a:pt x="49" y="192"/>
                    <a:pt x="53" y="197"/>
                  </a:cubicBezTo>
                  <a:cubicBezTo>
                    <a:pt x="53" y="198"/>
                    <a:pt x="53" y="199"/>
                    <a:pt x="53" y="201"/>
                  </a:cubicBezTo>
                  <a:cubicBezTo>
                    <a:pt x="52" y="203"/>
                    <a:pt x="49" y="202"/>
                    <a:pt x="49" y="198"/>
                  </a:cubicBezTo>
                  <a:cubicBezTo>
                    <a:pt x="48" y="193"/>
                    <a:pt x="44" y="189"/>
                    <a:pt x="40" y="187"/>
                  </a:cubicBezTo>
                  <a:cubicBezTo>
                    <a:pt x="40" y="187"/>
                    <a:pt x="39" y="186"/>
                    <a:pt x="39" y="186"/>
                  </a:cubicBezTo>
                  <a:cubicBezTo>
                    <a:pt x="36" y="182"/>
                    <a:pt x="36" y="177"/>
                    <a:pt x="39" y="172"/>
                  </a:cubicBezTo>
                  <a:cubicBezTo>
                    <a:pt x="41" y="166"/>
                    <a:pt x="48" y="162"/>
                    <a:pt x="54" y="161"/>
                  </a:cubicBezTo>
                  <a:cubicBezTo>
                    <a:pt x="61" y="159"/>
                    <a:pt x="68" y="161"/>
                    <a:pt x="72" y="167"/>
                  </a:cubicBezTo>
                  <a:cubicBezTo>
                    <a:pt x="75" y="170"/>
                    <a:pt x="75" y="174"/>
                    <a:pt x="73" y="177"/>
                  </a:cubicBezTo>
                  <a:close/>
                  <a:moveTo>
                    <a:pt x="74" y="161"/>
                  </a:moveTo>
                  <a:cubicBezTo>
                    <a:pt x="75" y="164"/>
                    <a:pt x="76" y="166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3" y="160"/>
                    <a:pt x="64" y="157"/>
                    <a:pt x="56" y="158"/>
                  </a:cubicBezTo>
                  <a:cubicBezTo>
                    <a:pt x="49" y="159"/>
                    <a:pt x="43" y="163"/>
                    <a:pt x="38" y="168"/>
                  </a:cubicBezTo>
                  <a:cubicBezTo>
                    <a:pt x="41" y="164"/>
                    <a:pt x="44" y="160"/>
                    <a:pt x="48" y="157"/>
                  </a:cubicBezTo>
                  <a:cubicBezTo>
                    <a:pt x="56" y="151"/>
                    <a:pt x="69" y="152"/>
                    <a:pt x="74" y="161"/>
                  </a:cubicBezTo>
                  <a:close/>
                  <a:moveTo>
                    <a:pt x="70" y="154"/>
                  </a:moveTo>
                  <a:cubicBezTo>
                    <a:pt x="64" y="150"/>
                    <a:pt x="55" y="150"/>
                    <a:pt x="48" y="154"/>
                  </a:cubicBezTo>
                  <a:cubicBezTo>
                    <a:pt x="53" y="149"/>
                    <a:pt x="53" y="149"/>
                    <a:pt x="53" y="149"/>
                  </a:cubicBezTo>
                  <a:cubicBezTo>
                    <a:pt x="60" y="146"/>
                    <a:pt x="66" y="149"/>
                    <a:pt x="70" y="154"/>
                  </a:cubicBezTo>
                  <a:close/>
                  <a:moveTo>
                    <a:pt x="95" y="113"/>
                  </a:moveTo>
                  <a:cubicBezTo>
                    <a:pt x="93" y="114"/>
                    <a:pt x="88" y="120"/>
                    <a:pt x="87" y="121"/>
                  </a:cubicBezTo>
                  <a:cubicBezTo>
                    <a:pt x="75" y="130"/>
                    <a:pt x="62" y="137"/>
                    <a:pt x="50" y="146"/>
                  </a:cubicBezTo>
                  <a:cubicBezTo>
                    <a:pt x="48" y="147"/>
                    <a:pt x="46" y="147"/>
                    <a:pt x="44" y="148"/>
                  </a:cubicBezTo>
                  <a:cubicBezTo>
                    <a:pt x="52" y="141"/>
                    <a:pt x="61" y="135"/>
                    <a:pt x="70" y="129"/>
                  </a:cubicBezTo>
                  <a:cubicBezTo>
                    <a:pt x="71" y="129"/>
                    <a:pt x="70" y="127"/>
                    <a:pt x="69" y="127"/>
                  </a:cubicBezTo>
                  <a:cubicBezTo>
                    <a:pt x="64" y="130"/>
                    <a:pt x="58" y="134"/>
                    <a:pt x="54" y="137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0" y="138"/>
                    <a:pt x="47" y="139"/>
                    <a:pt x="45" y="139"/>
                  </a:cubicBezTo>
                  <a:cubicBezTo>
                    <a:pt x="47" y="137"/>
                    <a:pt x="49" y="135"/>
                    <a:pt x="51" y="133"/>
                  </a:cubicBezTo>
                  <a:cubicBezTo>
                    <a:pt x="52" y="132"/>
                    <a:pt x="50" y="131"/>
                    <a:pt x="49" y="132"/>
                  </a:cubicBezTo>
                  <a:cubicBezTo>
                    <a:pt x="46" y="135"/>
                    <a:pt x="43" y="138"/>
                    <a:pt x="40" y="141"/>
                  </a:cubicBezTo>
                  <a:cubicBezTo>
                    <a:pt x="38" y="142"/>
                    <a:pt x="37" y="142"/>
                    <a:pt x="35" y="143"/>
                  </a:cubicBezTo>
                  <a:cubicBezTo>
                    <a:pt x="38" y="140"/>
                    <a:pt x="41" y="136"/>
                    <a:pt x="44" y="133"/>
                  </a:cubicBezTo>
                  <a:cubicBezTo>
                    <a:pt x="45" y="132"/>
                    <a:pt x="44" y="131"/>
                    <a:pt x="43" y="132"/>
                  </a:cubicBezTo>
                  <a:cubicBezTo>
                    <a:pt x="38" y="136"/>
                    <a:pt x="34" y="140"/>
                    <a:pt x="30" y="145"/>
                  </a:cubicBezTo>
                  <a:cubicBezTo>
                    <a:pt x="29" y="146"/>
                    <a:pt x="27" y="147"/>
                    <a:pt x="26" y="148"/>
                  </a:cubicBezTo>
                  <a:cubicBezTo>
                    <a:pt x="29" y="142"/>
                    <a:pt x="33" y="137"/>
                    <a:pt x="37" y="132"/>
                  </a:cubicBezTo>
                  <a:cubicBezTo>
                    <a:pt x="38" y="130"/>
                    <a:pt x="39" y="129"/>
                    <a:pt x="40" y="127"/>
                  </a:cubicBezTo>
                  <a:cubicBezTo>
                    <a:pt x="46" y="126"/>
                    <a:pt x="52" y="124"/>
                    <a:pt x="57" y="121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3"/>
                    <a:pt x="57" y="124"/>
                    <a:pt x="58" y="124"/>
                  </a:cubicBezTo>
                  <a:cubicBezTo>
                    <a:pt x="62" y="120"/>
                    <a:pt x="67" y="117"/>
                    <a:pt x="72" y="114"/>
                  </a:cubicBezTo>
                  <a:cubicBezTo>
                    <a:pt x="79" y="111"/>
                    <a:pt x="87" y="111"/>
                    <a:pt x="95" y="113"/>
                  </a:cubicBezTo>
                  <a:close/>
                  <a:moveTo>
                    <a:pt x="78" y="31"/>
                  </a:moveTo>
                  <a:cubicBezTo>
                    <a:pt x="84" y="42"/>
                    <a:pt x="90" y="51"/>
                    <a:pt x="90" y="63"/>
                  </a:cubicBezTo>
                  <a:cubicBezTo>
                    <a:pt x="90" y="82"/>
                    <a:pt x="78" y="99"/>
                    <a:pt x="65" y="113"/>
                  </a:cubicBezTo>
                  <a:cubicBezTo>
                    <a:pt x="58" y="118"/>
                    <a:pt x="51" y="122"/>
                    <a:pt x="43" y="124"/>
                  </a:cubicBezTo>
                  <a:cubicBezTo>
                    <a:pt x="44" y="122"/>
                    <a:pt x="46" y="120"/>
                    <a:pt x="48" y="118"/>
                  </a:cubicBezTo>
                  <a:cubicBezTo>
                    <a:pt x="66" y="111"/>
                    <a:pt x="80" y="96"/>
                    <a:pt x="83" y="76"/>
                  </a:cubicBezTo>
                  <a:cubicBezTo>
                    <a:pt x="85" y="66"/>
                    <a:pt x="83" y="57"/>
                    <a:pt x="79" y="47"/>
                  </a:cubicBezTo>
                  <a:cubicBezTo>
                    <a:pt x="77" y="38"/>
                    <a:pt x="73" y="30"/>
                    <a:pt x="73" y="20"/>
                  </a:cubicBezTo>
                  <a:cubicBezTo>
                    <a:pt x="75" y="24"/>
                    <a:pt x="76" y="28"/>
                    <a:pt x="78" y="31"/>
                  </a:cubicBezTo>
                  <a:close/>
                  <a:moveTo>
                    <a:pt x="79" y="64"/>
                  </a:moveTo>
                  <a:cubicBezTo>
                    <a:pt x="79" y="79"/>
                    <a:pt x="71" y="95"/>
                    <a:pt x="58" y="104"/>
                  </a:cubicBezTo>
                  <a:cubicBezTo>
                    <a:pt x="60" y="101"/>
                    <a:pt x="61" y="99"/>
                    <a:pt x="62" y="97"/>
                  </a:cubicBezTo>
                  <a:cubicBezTo>
                    <a:pt x="71" y="89"/>
                    <a:pt x="77" y="77"/>
                    <a:pt x="77" y="65"/>
                  </a:cubicBezTo>
                  <a:cubicBezTo>
                    <a:pt x="77" y="52"/>
                    <a:pt x="70" y="38"/>
                    <a:pt x="69" y="25"/>
                  </a:cubicBezTo>
                  <a:cubicBezTo>
                    <a:pt x="71" y="38"/>
                    <a:pt x="78" y="51"/>
                    <a:pt x="79" y="64"/>
                  </a:cubicBezTo>
                  <a:close/>
                  <a:moveTo>
                    <a:pt x="74" y="56"/>
                  </a:moveTo>
                  <a:cubicBezTo>
                    <a:pt x="76" y="68"/>
                    <a:pt x="73" y="80"/>
                    <a:pt x="66" y="89"/>
                  </a:cubicBezTo>
                  <a:cubicBezTo>
                    <a:pt x="71" y="78"/>
                    <a:pt x="74" y="65"/>
                    <a:pt x="70" y="52"/>
                  </a:cubicBezTo>
                  <a:cubicBezTo>
                    <a:pt x="69" y="51"/>
                    <a:pt x="68" y="50"/>
                    <a:pt x="67" y="51"/>
                  </a:cubicBezTo>
                  <a:cubicBezTo>
                    <a:pt x="68" y="43"/>
                    <a:pt x="67" y="36"/>
                    <a:pt x="67" y="28"/>
                  </a:cubicBezTo>
                  <a:cubicBezTo>
                    <a:pt x="68" y="38"/>
                    <a:pt x="72" y="47"/>
                    <a:pt x="74" y="56"/>
                  </a:cubicBezTo>
                  <a:close/>
                  <a:moveTo>
                    <a:pt x="72" y="7"/>
                  </a:moveTo>
                  <a:cubicBezTo>
                    <a:pt x="72" y="7"/>
                    <a:pt x="72" y="7"/>
                    <a:pt x="72" y="8"/>
                  </a:cubicBezTo>
                  <a:cubicBezTo>
                    <a:pt x="58" y="23"/>
                    <a:pt x="74" y="50"/>
                    <a:pt x="59" y="64"/>
                  </a:cubicBezTo>
                  <a:cubicBezTo>
                    <a:pt x="57" y="62"/>
                    <a:pt x="56" y="60"/>
                    <a:pt x="55" y="57"/>
                  </a:cubicBezTo>
                  <a:cubicBezTo>
                    <a:pt x="48" y="38"/>
                    <a:pt x="54" y="17"/>
                    <a:pt x="72" y="7"/>
                  </a:cubicBezTo>
                  <a:close/>
                  <a:moveTo>
                    <a:pt x="31" y="65"/>
                  </a:moveTo>
                  <a:cubicBezTo>
                    <a:pt x="34" y="64"/>
                    <a:pt x="38" y="64"/>
                    <a:pt x="41" y="65"/>
                  </a:cubicBezTo>
                  <a:cubicBezTo>
                    <a:pt x="44" y="66"/>
                    <a:pt x="47" y="67"/>
                    <a:pt x="49" y="69"/>
                  </a:cubicBezTo>
                  <a:cubicBezTo>
                    <a:pt x="41" y="70"/>
                    <a:pt x="35" y="77"/>
                    <a:pt x="33" y="85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26" y="78"/>
                    <a:pt x="26" y="71"/>
                    <a:pt x="31" y="65"/>
                  </a:cubicBezTo>
                  <a:close/>
                  <a:moveTo>
                    <a:pt x="28" y="65"/>
                  </a:moveTo>
                  <a:cubicBezTo>
                    <a:pt x="24" y="71"/>
                    <a:pt x="24" y="78"/>
                    <a:pt x="28" y="84"/>
                  </a:cubicBezTo>
                  <a:cubicBezTo>
                    <a:pt x="27" y="84"/>
                    <a:pt x="26" y="85"/>
                    <a:pt x="25" y="85"/>
                  </a:cubicBezTo>
                  <a:cubicBezTo>
                    <a:pt x="22" y="80"/>
                    <a:pt x="20" y="74"/>
                    <a:pt x="21" y="68"/>
                  </a:cubicBezTo>
                  <a:cubicBezTo>
                    <a:pt x="23" y="67"/>
                    <a:pt x="25" y="66"/>
                    <a:pt x="28" y="65"/>
                  </a:cubicBezTo>
                  <a:close/>
                  <a:moveTo>
                    <a:pt x="19" y="70"/>
                  </a:moveTo>
                  <a:cubicBezTo>
                    <a:pt x="18" y="76"/>
                    <a:pt x="20" y="81"/>
                    <a:pt x="23" y="86"/>
                  </a:cubicBezTo>
                  <a:cubicBezTo>
                    <a:pt x="23" y="86"/>
                    <a:pt x="22" y="87"/>
                    <a:pt x="21" y="87"/>
                  </a:cubicBezTo>
                  <a:cubicBezTo>
                    <a:pt x="17" y="83"/>
                    <a:pt x="15" y="78"/>
                    <a:pt x="16" y="73"/>
                  </a:cubicBezTo>
                  <a:cubicBezTo>
                    <a:pt x="17" y="72"/>
                    <a:pt x="18" y="71"/>
                    <a:pt x="19" y="70"/>
                  </a:cubicBezTo>
                  <a:close/>
                  <a:moveTo>
                    <a:pt x="10" y="90"/>
                  </a:moveTo>
                  <a:cubicBezTo>
                    <a:pt x="9" y="89"/>
                    <a:pt x="9" y="88"/>
                    <a:pt x="8" y="87"/>
                  </a:cubicBezTo>
                  <a:cubicBezTo>
                    <a:pt x="9" y="83"/>
                    <a:pt x="11" y="79"/>
                    <a:pt x="13" y="76"/>
                  </a:cubicBezTo>
                  <a:cubicBezTo>
                    <a:pt x="14" y="81"/>
                    <a:pt x="16" y="85"/>
                    <a:pt x="20" y="89"/>
                  </a:cubicBezTo>
                  <a:cubicBezTo>
                    <a:pt x="19" y="91"/>
                    <a:pt x="18" y="93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0" y="92"/>
                    <a:pt x="11" y="94"/>
                  </a:cubicBezTo>
                  <a:cubicBezTo>
                    <a:pt x="12" y="96"/>
                    <a:pt x="15" y="97"/>
                    <a:pt x="18" y="98"/>
                  </a:cubicBezTo>
                  <a:cubicBezTo>
                    <a:pt x="18" y="98"/>
                    <a:pt x="18" y="98"/>
                    <a:pt x="18" y="98"/>
                  </a:cubicBezTo>
                  <a:cubicBezTo>
                    <a:pt x="18" y="101"/>
                    <a:pt x="19" y="104"/>
                    <a:pt x="21" y="106"/>
                  </a:cubicBezTo>
                  <a:cubicBezTo>
                    <a:pt x="15" y="107"/>
                    <a:pt x="9" y="103"/>
                    <a:pt x="7" y="96"/>
                  </a:cubicBezTo>
                  <a:cubicBezTo>
                    <a:pt x="7" y="94"/>
                    <a:pt x="7" y="92"/>
                    <a:pt x="7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9" y="92"/>
                    <a:pt x="10" y="91"/>
                    <a:pt x="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 noEditPoints="1"/>
            </p:cNvSpPr>
            <p:nvPr/>
          </p:nvSpPr>
          <p:spPr bwMode="auto">
            <a:xfrm>
              <a:off x="5432" y="4124"/>
              <a:ext cx="1153" cy="405"/>
            </a:xfrm>
            <a:custGeom>
              <a:avLst/>
              <a:gdLst>
                <a:gd name="T0" fmla="*/ 0 w 327"/>
                <a:gd name="T1" fmla="*/ 74 h 115"/>
                <a:gd name="T2" fmla="*/ 111 w 327"/>
                <a:gd name="T3" fmla="*/ 102 h 115"/>
                <a:gd name="T4" fmla="*/ 188 w 327"/>
                <a:gd name="T5" fmla="*/ 53 h 115"/>
                <a:gd name="T6" fmla="*/ 221 w 327"/>
                <a:gd name="T7" fmla="*/ 112 h 115"/>
                <a:gd name="T8" fmla="*/ 305 w 327"/>
                <a:gd name="T9" fmla="*/ 109 h 115"/>
                <a:gd name="T10" fmla="*/ 319 w 327"/>
                <a:gd name="T11" fmla="*/ 28 h 115"/>
                <a:gd name="T12" fmla="*/ 297 w 327"/>
                <a:gd name="T13" fmla="*/ 30 h 115"/>
                <a:gd name="T14" fmla="*/ 236 w 327"/>
                <a:gd name="T15" fmla="*/ 10 h 115"/>
                <a:gd name="T16" fmla="*/ 182 w 327"/>
                <a:gd name="T17" fmla="*/ 11 h 115"/>
                <a:gd name="T18" fmla="*/ 113 w 327"/>
                <a:gd name="T19" fmla="*/ 32 h 115"/>
                <a:gd name="T20" fmla="*/ 103 w 327"/>
                <a:gd name="T21" fmla="*/ 8 h 115"/>
                <a:gd name="T22" fmla="*/ 99 w 327"/>
                <a:gd name="T23" fmla="*/ 35 h 115"/>
                <a:gd name="T24" fmla="*/ 103 w 327"/>
                <a:gd name="T25" fmla="*/ 25 h 115"/>
                <a:gd name="T26" fmla="*/ 62 w 327"/>
                <a:gd name="T27" fmla="*/ 81 h 115"/>
                <a:gd name="T28" fmla="*/ 101 w 327"/>
                <a:gd name="T29" fmla="*/ 53 h 115"/>
                <a:gd name="T30" fmla="*/ 88 w 327"/>
                <a:gd name="T31" fmla="*/ 59 h 115"/>
                <a:gd name="T32" fmla="*/ 169 w 327"/>
                <a:gd name="T33" fmla="*/ 17 h 115"/>
                <a:gd name="T34" fmla="*/ 182 w 327"/>
                <a:gd name="T35" fmla="*/ 25 h 115"/>
                <a:gd name="T36" fmla="*/ 194 w 327"/>
                <a:gd name="T37" fmla="*/ 22 h 115"/>
                <a:gd name="T38" fmla="*/ 165 w 327"/>
                <a:gd name="T39" fmla="*/ 27 h 115"/>
                <a:gd name="T40" fmla="*/ 143 w 327"/>
                <a:gd name="T41" fmla="*/ 41 h 115"/>
                <a:gd name="T42" fmla="*/ 160 w 327"/>
                <a:gd name="T43" fmla="*/ 26 h 115"/>
                <a:gd name="T44" fmla="*/ 178 w 327"/>
                <a:gd name="T45" fmla="*/ 19 h 115"/>
                <a:gd name="T46" fmla="*/ 175 w 327"/>
                <a:gd name="T47" fmla="*/ 16 h 115"/>
                <a:gd name="T48" fmla="*/ 192 w 327"/>
                <a:gd name="T49" fmla="*/ 18 h 115"/>
                <a:gd name="T50" fmla="*/ 187 w 327"/>
                <a:gd name="T51" fmla="*/ 20 h 115"/>
                <a:gd name="T52" fmla="*/ 188 w 327"/>
                <a:gd name="T53" fmla="*/ 25 h 115"/>
                <a:gd name="T54" fmla="*/ 178 w 327"/>
                <a:gd name="T55" fmla="*/ 29 h 115"/>
                <a:gd name="T56" fmla="*/ 197 w 327"/>
                <a:gd name="T57" fmla="*/ 24 h 115"/>
                <a:gd name="T58" fmla="*/ 195 w 327"/>
                <a:gd name="T59" fmla="*/ 26 h 115"/>
                <a:gd name="T60" fmla="*/ 170 w 327"/>
                <a:gd name="T61" fmla="*/ 31 h 115"/>
                <a:gd name="T62" fmla="*/ 234 w 327"/>
                <a:gd name="T63" fmla="*/ 17 h 115"/>
                <a:gd name="T64" fmla="*/ 228 w 327"/>
                <a:gd name="T65" fmla="*/ 36 h 115"/>
                <a:gd name="T66" fmla="*/ 276 w 327"/>
                <a:gd name="T67" fmla="*/ 59 h 115"/>
                <a:gd name="T68" fmla="*/ 276 w 327"/>
                <a:gd name="T69" fmla="*/ 59 h 115"/>
                <a:gd name="T70" fmla="*/ 298 w 327"/>
                <a:gd name="T71" fmla="*/ 56 h 115"/>
                <a:gd name="T72" fmla="*/ 290 w 327"/>
                <a:gd name="T73" fmla="*/ 73 h 115"/>
                <a:gd name="T74" fmla="*/ 249 w 327"/>
                <a:gd name="T75" fmla="*/ 76 h 115"/>
                <a:gd name="T76" fmla="*/ 228 w 327"/>
                <a:gd name="T77" fmla="*/ 57 h 115"/>
                <a:gd name="T78" fmla="*/ 239 w 327"/>
                <a:gd name="T79" fmla="*/ 57 h 115"/>
                <a:gd name="T80" fmla="*/ 314 w 327"/>
                <a:gd name="T81" fmla="*/ 71 h 115"/>
                <a:gd name="T82" fmla="*/ 312 w 327"/>
                <a:gd name="T83" fmla="*/ 99 h 115"/>
                <a:gd name="T84" fmla="*/ 253 w 327"/>
                <a:gd name="T85" fmla="*/ 39 h 115"/>
                <a:gd name="T86" fmla="*/ 204 w 327"/>
                <a:gd name="T87" fmla="*/ 102 h 115"/>
                <a:gd name="T88" fmla="*/ 186 w 327"/>
                <a:gd name="T89" fmla="*/ 39 h 115"/>
                <a:gd name="T90" fmla="*/ 165 w 327"/>
                <a:gd name="T91" fmla="*/ 49 h 115"/>
                <a:gd name="T92" fmla="*/ 181 w 327"/>
                <a:gd name="T93" fmla="*/ 50 h 115"/>
                <a:gd name="T94" fmla="*/ 167 w 327"/>
                <a:gd name="T95" fmla="*/ 72 h 115"/>
                <a:gd name="T96" fmla="*/ 161 w 327"/>
                <a:gd name="T97" fmla="*/ 75 h 115"/>
                <a:gd name="T98" fmla="*/ 114 w 327"/>
                <a:gd name="T99" fmla="*/ 72 h 115"/>
                <a:gd name="T100" fmla="*/ 148 w 327"/>
                <a:gd name="T101" fmla="*/ 26 h 115"/>
                <a:gd name="T102" fmla="*/ 132 w 327"/>
                <a:gd name="T103" fmla="*/ 49 h 115"/>
                <a:gd name="T104" fmla="*/ 129 w 327"/>
                <a:gd name="T105" fmla="*/ 70 h 115"/>
                <a:gd name="T106" fmla="*/ 20 w 327"/>
                <a:gd name="T107" fmla="*/ 73 h 115"/>
                <a:gd name="T108" fmla="*/ 63 w 327"/>
                <a:gd name="T109" fmla="*/ 90 h 115"/>
                <a:gd name="T110" fmla="*/ 103 w 327"/>
                <a:gd name="T111" fmla="*/ 58 h 115"/>
                <a:gd name="T112" fmla="*/ 89 w 327"/>
                <a:gd name="T113" fmla="*/ 66 h 115"/>
                <a:gd name="T114" fmla="*/ 7 w 327"/>
                <a:gd name="T115" fmla="*/ 72 h 115"/>
                <a:gd name="T116" fmla="*/ 65 w 327"/>
                <a:gd name="T117" fmla="*/ 31 h 115"/>
                <a:gd name="T118" fmla="*/ 68 w 327"/>
                <a:gd name="T119" fmla="*/ 21 h 115"/>
                <a:gd name="T120" fmla="*/ 91 w 327"/>
                <a:gd name="T121" fmla="*/ 8 h 115"/>
                <a:gd name="T122" fmla="*/ 94 w 327"/>
                <a:gd name="T123" fmla="*/ 11 h 115"/>
                <a:gd name="T124" fmla="*/ 90 w 327"/>
                <a:gd name="T125" fmla="*/ 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73" y="9"/>
                  </a:moveTo>
                  <a:cubicBezTo>
                    <a:pt x="63" y="17"/>
                    <a:pt x="57" y="31"/>
                    <a:pt x="61" y="43"/>
                  </a:cubicBezTo>
                  <a:cubicBezTo>
                    <a:pt x="61" y="44"/>
                    <a:pt x="61" y="44"/>
                    <a:pt x="61" y="45"/>
                  </a:cubicBezTo>
                  <a:cubicBezTo>
                    <a:pt x="50" y="44"/>
                    <a:pt x="38" y="45"/>
                    <a:pt x="28" y="49"/>
                  </a:cubicBezTo>
                  <a:cubicBezTo>
                    <a:pt x="28" y="49"/>
                    <a:pt x="27" y="49"/>
                    <a:pt x="27" y="50"/>
                  </a:cubicBezTo>
                  <a:cubicBezTo>
                    <a:pt x="15" y="54"/>
                    <a:pt x="6" y="62"/>
                    <a:pt x="0" y="74"/>
                  </a:cubicBezTo>
                  <a:cubicBezTo>
                    <a:pt x="0" y="75"/>
                    <a:pt x="0" y="76"/>
                    <a:pt x="1" y="77"/>
                  </a:cubicBezTo>
                  <a:cubicBezTo>
                    <a:pt x="1" y="77"/>
                    <a:pt x="2" y="77"/>
                    <a:pt x="3" y="77"/>
                  </a:cubicBezTo>
                  <a:cubicBezTo>
                    <a:pt x="15" y="74"/>
                    <a:pt x="26" y="81"/>
                    <a:pt x="37" y="87"/>
                  </a:cubicBezTo>
                  <a:cubicBezTo>
                    <a:pt x="46" y="92"/>
                    <a:pt x="56" y="95"/>
                    <a:pt x="67" y="94"/>
                  </a:cubicBezTo>
                  <a:cubicBezTo>
                    <a:pt x="79" y="93"/>
                    <a:pt x="90" y="88"/>
                    <a:pt x="99" y="81"/>
                  </a:cubicBezTo>
                  <a:cubicBezTo>
                    <a:pt x="102" y="88"/>
                    <a:pt x="110" y="102"/>
                    <a:pt x="111" y="102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1" y="103"/>
                    <a:pt x="112" y="102"/>
                    <a:pt x="112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26" y="90"/>
                    <a:pt x="134" y="75"/>
                    <a:pt x="143" y="61"/>
                  </a:cubicBezTo>
                  <a:cubicBezTo>
                    <a:pt x="145" y="72"/>
                    <a:pt x="158" y="81"/>
                    <a:pt x="169" y="80"/>
                  </a:cubicBezTo>
                  <a:cubicBezTo>
                    <a:pt x="183" y="79"/>
                    <a:pt x="193" y="65"/>
                    <a:pt x="188" y="53"/>
                  </a:cubicBezTo>
                  <a:cubicBezTo>
                    <a:pt x="190" y="54"/>
                    <a:pt x="191" y="55"/>
                    <a:pt x="193" y="56"/>
                  </a:cubicBezTo>
                  <a:cubicBezTo>
                    <a:pt x="191" y="57"/>
                    <a:pt x="190" y="59"/>
                    <a:pt x="189" y="61"/>
                  </a:cubicBezTo>
                  <a:cubicBezTo>
                    <a:pt x="188" y="67"/>
                    <a:pt x="192" y="72"/>
                    <a:pt x="192" y="72"/>
                  </a:cubicBezTo>
                  <a:cubicBezTo>
                    <a:pt x="188" y="77"/>
                    <a:pt x="188" y="84"/>
                    <a:pt x="190" y="91"/>
                  </a:cubicBezTo>
                  <a:cubicBezTo>
                    <a:pt x="194" y="103"/>
                    <a:pt x="206" y="115"/>
                    <a:pt x="218" y="113"/>
                  </a:cubicBezTo>
                  <a:cubicBezTo>
                    <a:pt x="219" y="113"/>
                    <a:pt x="220" y="113"/>
                    <a:pt x="221" y="112"/>
                  </a:cubicBezTo>
                  <a:cubicBezTo>
                    <a:pt x="225" y="111"/>
                    <a:pt x="218" y="104"/>
                    <a:pt x="217" y="101"/>
                  </a:cubicBezTo>
                  <a:cubicBezTo>
                    <a:pt x="213" y="95"/>
                    <a:pt x="210" y="84"/>
                    <a:pt x="216" y="69"/>
                  </a:cubicBezTo>
                  <a:cubicBezTo>
                    <a:pt x="217" y="68"/>
                    <a:pt x="217" y="68"/>
                    <a:pt x="217" y="68"/>
                  </a:cubicBezTo>
                  <a:cubicBezTo>
                    <a:pt x="235" y="90"/>
                    <a:pt x="263" y="100"/>
                    <a:pt x="291" y="96"/>
                  </a:cubicBezTo>
                  <a:cubicBezTo>
                    <a:pt x="295" y="100"/>
                    <a:pt x="299" y="105"/>
                    <a:pt x="304" y="109"/>
                  </a:cubicBezTo>
                  <a:cubicBezTo>
                    <a:pt x="304" y="109"/>
                    <a:pt x="305" y="109"/>
                    <a:pt x="305" y="109"/>
                  </a:cubicBezTo>
                  <a:cubicBezTo>
                    <a:pt x="306" y="109"/>
                    <a:pt x="306" y="109"/>
                    <a:pt x="306" y="109"/>
                  </a:cubicBezTo>
                  <a:cubicBezTo>
                    <a:pt x="307" y="109"/>
                    <a:pt x="307" y="109"/>
                    <a:pt x="307" y="108"/>
                  </a:cubicBezTo>
                  <a:cubicBezTo>
                    <a:pt x="320" y="101"/>
                    <a:pt x="327" y="86"/>
                    <a:pt x="326" y="71"/>
                  </a:cubicBezTo>
                  <a:cubicBezTo>
                    <a:pt x="325" y="56"/>
                    <a:pt x="316" y="43"/>
                    <a:pt x="305" y="34"/>
                  </a:cubicBezTo>
                  <a:cubicBezTo>
                    <a:pt x="306" y="34"/>
                    <a:pt x="308" y="35"/>
                    <a:pt x="309" y="35"/>
                  </a:cubicBezTo>
                  <a:cubicBezTo>
                    <a:pt x="314" y="35"/>
                    <a:pt x="317" y="31"/>
                    <a:pt x="319" y="28"/>
                  </a:cubicBezTo>
                  <a:cubicBezTo>
                    <a:pt x="320" y="27"/>
                    <a:pt x="318" y="26"/>
                    <a:pt x="317" y="27"/>
                  </a:cubicBezTo>
                  <a:cubicBezTo>
                    <a:pt x="316" y="29"/>
                    <a:pt x="313" y="32"/>
                    <a:pt x="310" y="32"/>
                  </a:cubicBezTo>
                  <a:cubicBezTo>
                    <a:pt x="307" y="33"/>
                    <a:pt x="304" y="31"/>
                    <a:pt x="303" y="28"/>
                  </a:cubicBezTo>
                  <a:cubicBezTo>
                    <a:pt x="303" y="27"/>
                    <a:pt x="301" y="27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0" y="28"/>
                    <a:pt x="298" y="28"/>
                    <a:pt x="297" y="30"/>
                  </a:cubicBezTo>
                  <a:cubicBezTo>
                    <a:pt x="293" y="34"/>
                    <a:pt x="286" y="36"/>
                    <a:pt x="278" y="35"/>
                  </a:cubicBezTo>
                  <a:cubicBezTo>
                    <a:pt x="275" y="32"/>
                    <a:pt x="272" y="27"/>
                    <a:pt x="270" y="23"/>
                  </a:cubicBezTo>
                  <a:cubicBezTo>
                    <a:pt x="270" y="22"/>
                    <a:pt x="270" y="21"/>
                    <a:pt x="270" y="21"/>
                  </a:cubicBezTo>
                  <a:cubicBezTo>
                    <a:pt x="271" y="18"/>
                    <a:pt x="267" y="16"/>
                    <a:pt x="266" y="19"/>
                  </a:cubicBezTo>
                  <a:cubicBezTo>
                    <a:pt x="265" y="24"/>
                    <a:pt x="260" y="27"/>
                    <a:pt x="255" y="25"/>
                  </a:cubicBezTo>
                  <a:cubicBezTo>
                    <a:pt x="248" y="20"/>
                    <a:pt x="242" y="14"/>
                    <a:pt x="236" y="10"/>
                  </a:cubicBezTo>
                  <a:cubicBezTo>
                    <a:pt x="228" y="5"/>
                    <a:pt x="223" y="11"/>
                    <a:pt x="219" y="10"/>
                  </a:cubicBezTo>
                  <a:cubicBezTo>
                    <a:pt x="214" y="10"/>
                    <a:pt x="209" y="8"/>
                    <a:pt x="209" y="11"/>
                  </a:cubicBezTo>
                  <a:cubicBezTo>
                    <a:pt x="210" y="13"/>
                    <a:pt x="210" y="18"/>
                    <a:pt x="212" y="21"/>
                  </a:cubicBezTo>
                  <a:cubicBezTo>
                    <a:pt x="214" y="23"/>
                    <a:pt x="215" y="24"/>
                    <a:pt x="212" y="23"/>
                  </a:cubicBezTo>
                  <a:cubicBezTo>
                    <a:pt x="211" y="23"/>
                    <a:pt x="211" y="23"/>
                    <a:pt x="210" y="23"/>
                  </a:cubicBezTo>
                  <a:cubicBezTo>
                    <a:pt x="203" y="16"/>
                    <a:pt x="192" y="11"/>
                    <a:pt x="182" y="11"/>
                  </a:cubicBezTo>
                  <a:cubicBezTo>
                    <a:pt x="166" y="11"/>
                    <a:pt x="152" y="17"/>
                    <a:pt x="140" y="25"/>
                  </a:cubicBezTo>
                  <a:cubicBezTo>
                    <a:pt x="136" y="28"/>
                    <a:pt x="132" y="31"/>
                    <a:pt x="127" y="35"/>
                  </a:cubicBezTo>
                  <a:cubicBezTo>
                    <a:pt x="128" y="23"/>
                    <a:pt x="122" y="12"/>
                    <a:pt x="111" y="7"/>
                  </a:cubicBezTo>
                  <a:cubicBezTo>
                    <a:pt x="99" y="0"/>
                    <a:pt x="84" y="1"/>
                    <a:pt x="73" y="9"/>
                  </a:cubicBezTo>
                  <a:close/>
                  <a:moveTo>
                    <a:pt x="114" y="37"/>
                  </a:moveTo>
                  <a:cubicBezTo>
                    <a:pt x="114" y="35"/>
                    <a:pt x="113" y="34"/>
                    <a:pt x="113" y="32"/>
                  </a:cubicBezTo>
                  <a:cubicBezTo>
                    <a:pt x="113" y="31"/>
                    <a:pt x="112" y="30"/>
                    <a:pt x="112" y="29"/>
                  </a:cubicBezTo>
                  <a:cubicBezTo>
                    <a:pt x="113" y="26"/>
                    <a:pt x="114" y="23"/>
                    <a:pt x="113" y="20"/>
                  </a:cubicBezTo>
                  <a:cubicBezTo>
                    <a:pt x="113" y="18"/>
                    <a:pt x="111" y="19"/>
                    <a:pt x="111" y="20"/>
                  </a:cubicBezTo>
                  <a:cubicBezTo>
                    <a:pt x="111" y="22"/>
                    <a:pt x="111" y="24"/>
                    <a:pt x="111" y="27"/>
                  </a:cubicBezTo>
                  <a:cubicBezTo>
                    <a:pt x="110" y="25"/>
                    <a:pt x="109" y="24"/>
                    <a:pt x="108" y="23"/>
                  </a:cubicBezTo>
                  <a:cubicBezTo>
                    <a:pt x="110" y="17"/>
                    <a:pt x="107" y="12"/>
                    <a:pt x="103" y="8"/>
                  </a:cubicBezTo>
                  <a:cubicBezTo>
                    <a:pt x="105" y="9"/>
                    <a:pt x="106" y="9"/>
                    <a:pt x="108" y="10"/>
                  </a:cubicBezTo>
                  <a:cubicBezTo>
                    <a:pt x="113" y="13"/>
                    <a:pt x="117" y="16"/>
                    <a:pt x="119" y="20"/>
                  </a:cubicBezTo>
                  <a:cubicBezTo>
                    <a:pt x="119" y="26"/>
                    <a:pt x="117" y="32"/>
                    <a:pt x="114" y="37"/>
                  </a:cubicBezTo>
                  <a:close/>
                  <a:moveTo>
                    <a:pt x="109" y="39"/>
                  </a:moveTo>
                  <a:cubicBezTo>
                    <a:pt x="109" y="40"/>
                    <a:pt x="108" y="42"/>
                    <a:pt x="108" y="43"/>
                  </a:cubicBezTo>
                  <a:cubicBezTo>
                    <a:pt x="104" y="42"/>
                    <a:pt x="101" y="39"/>
                    <a:pt x="99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8" y="34"/>
                    <a:pt x="98" y="34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5" y="32"/>
                    <a:pt x="93" y="28"/>
                    <a:pt x="95" y="26"/>
                  </a:cubicBezTo>
                  <a:cubicBezTo>
                    <a:pt x="97" y="23"/>
                    <a:pt x="101" y="22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8"/>
                    <a:pt x="109" y="34"/>
                    <a:pt x="109" y="39"/>
                  </a:cubicBezTo>
                  <a:close/>
                  <a:moveTo>
                    <a:pt x="108" y="55"/>
                  </a:moveTo>
                  <a:cubicBezTo>
                    <a:pt x="110" y="54"/>
                    <a:pt x="112" y="52"/>
                    <a:pt x="114" y="51"/>
                  </a:cubicBezTo>
                  <a:cubicBezTo>
                    <a:pt x="107" y="68"/>
                    <a:pt x="89" y="81"/>
                    <a:pt x="70" y="81"/>
                  </a:cubicBezTo>
                  <a:cubicBezTo>
                    <a:pt x="67" y="81"/>
                    <a:pt x="64" y="81"/>
                    <a:pt x="62" y="81"/>
                  </a:cubicBezTo>
                  <a:cubicBezTo>
                    <a:pt x="65" y="81"/>
                    <a:pt x="68" y="81"/>
                    <a:pt x="72" y="81"/>
                  </a:cubicBezTo>
                  <a:cubicBezTo>
                    <a:pt x="87" y="78"/>
                    <a:pt x="101" y="69"/>
                    <a:pt x="108" y="55"/>
                  </a:cubicBezTo>
                  <a:close/>
                  <a:moveTo>
                    <a:pt x="98" y="38"/>
                  </a:moveTo>
                  <a:cubicBezTo>
                    <a:pt x="98" y="38"/>
                    <a:pt x="98" y="38"/>
                    <a:pt x="98" y="38"/>
                  </a:cubicBezTo>
                  <a:cubicBezTo>
                    <a:pt x="100" y="41"/>
                    <a:pt x="103" y="44"/>
                    <a:pt x="107" y="45"/>
                  </a:cubicBezTo>
                  <a:cubicBezTo>
                    <a:pt x="106" y="49"/>
                    <a:pt x="104" y="51"/>
                    <a:pt x="101" y="53"/>
                  </a:cubicBezTo>
                  <a:cubicBezTo>
                    <a:pt x="101" y="53"/>
                    <a:pt x="101" y="53"/>
                    <a:pt x="101" y="5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98" y="56"/>
                    <a:pt x="96" y="57"/>
                    <a:pt x="93" y="58"/>
                  </a:cubicBezTo>
                  <a:cubicBezTo>
                    <a:pt x="88" y="52"/>
                    <a:pt x="87" y="45"/>
                    <a:pt x="91" y="38"/>
                  </a:cubicBezTo>
                  <a:cubicBezTo>
                    <a:pt x="93" y="39"/>
                    <a:pt x="96" y="39"/>
                    <a:pt x="98" y="38"/>
                  </a:cubicBezTo>
                  <a:close/>
                  <a:moveTo>
                    <a:pt x="88" y="59"/>
                  </a:moveTo>
                  <a:cubicBezTo>
                    <a:pt x="82" y="59"/>
                    <a:pt x="76" y="56"/>
                    <a:pt x="71" y="52"/>
                  </a:cubicBezTo>
                  <a:cubicBezTo>
                    <a:pt x="70" y="43"/>
                    <a:pt x="78" y="37"/>
                    <a:pt x="87" y="35"/>
                  </a:cubicBezTo>
                  <a:cubicBezTo>
                    <a:pt x="87" y="36"/>
                    <a:pt x="88" y="37"/>
                    <a:pt x="89" y="37"/>
                  </a:cubicBezTo>
                  <a:cubicBezTo>
                    <a:pt x="85" y="44"/>
                    <a:pt x="86" y="52"/>
                    <a:pt x="91" y="58"/>
                  </a:cubicBezTo>
                  <a:cubicBezTo>
                    <a:pt x="90" y="59"/>
                    <a:pt x="89" y="59"/>
                    <a:pt x="88" y="59"/>
                  </a:cubicBezTo>
                  <a:close/>
                  <a:moveTo>
                    <a:pt x="169" y="17"/>
                  </a:moveTo>
                  <a:cubicBezTo>
                    <a:pt x="168" y="17"/>
                    <a:pt x="168" y="18"/>
                    <a:pt x="167" y="19"/>
                  </a:cubicBezTo>
                  <a:cubicBezTo>
                    <a:pt x="160" y="21"/>
                    <a:pt x="155" y="24"/>
                    <a:pt x="149" y="27"/>
                  </a:cubicBezTo>
                  <a:cubicBezTo>
                    <a:pt x="150" y="26"/>
                    <a:pt x="151" y="25"/>
                    <a:pt x="152" y="23"/>
                  </a:cubicBezTo>
                  <a:cubicBezTo>
                    <a:pt x="157" y="20"/>
                    <a:pt x="163" y="18"/>
                    <a:pt x="169" y="17"/>
                  </a:cubicBezTo>
                  <a:close/>
                  <a:moveTo>
                    <a:pt x="183" y="23"/>
                  </a:moveTo>
                  <a:cubicBezTo>
                    <a:pt x="183" y="24"/>
                    <a:pt x="182" y="24"/>
                    <a:pt x="182" y="25"/>
                  </a:cubicBezTo>
                  <a:cubicBezTo>
                    <a:pt x="180" y="25"/>
                    <a:pt x="178" y="25"/>
                    <a:pt x="176" y="25"/>
                  </a:cubicBezTo>
                  <a:cubicBezTo>
                    <a:pt x="177" y="25"/>
                    <a:pt x="177" y="24"/>
                    <a:pt x="177" y="24"/>
                  </a:cubicBezTo>
                  <a:cubicBezTo>
                    <a:pt x="179" y="23"/>
                    <a:pt x="181" y="23"/>
                    <a:pt x="183" y="23"/>
                  </a:cubicBezTo>
                  <a:close/>
                  <a:moveTo>
                    <a:pt x="189" y="22"/>
                  </a:moveTo>
                  <a:cubicBezTo>
                    <a:pt x="190" y="22"/>
                    <a:pt x="190" y="21"/>
                    <a:pt x="191" y="21"/>
                  </a:cubicBezTo>
                  <a:cubicBezTo>
                    <a:pt x="192" y="21"/>
                    <a:pt x="193" y="22"/>
                    <a:pt x="194" y="22"/>
                  </a:cubicBezTo>
                  <a:cubicBezTo>
                    <a:pt x="193" y="22"/>
                    <a:pt x="193" y="22"/>
                    <a:pt x="192" y="23"/>
                  </a:cubicBezTo>
                  <a:cubicBezTo>
                    <a:pt x="191" y="22"/>
                    <a:pt x="190" y="22"/>
                    <a:pt x="189" y="22"/>
                  </a:cubicBezTo>
                  <a:close/>
                  <a:moveTo>
                    <a:pt x="159" y="32"/>
                  </a:moveTo>
                  <a:cubicBezTo>
                    <a:pt x="159" y="32"/>
                    <a:pt x="158" y="33"/>
                    <a:pt x="157" y="33"/>
                  </a:cubicBezTo>
                  <a:cubicBezTo>
                    <a:pt x="158" y="32"/>
                    <a:pt x="160" y="30"/>
                    <a:pt x="161" y="28"/>
                  </a:cubicBezTo>
                  <a:cubicBezTo>
                    <a:pt x="162" y="28"/>
                    <a:pt x="163" y="27"/>
                    <a:pt x="165" y="27"/>
                  </a:cubicBezTo>
                  <a:cubicBezTo>
                    <a:pt x="168" y="26"/>
                    <a:pt x="171" y="25"/>
                    <a:pt x="174" y="24"/>
                  </a:cubicBezTo>
                  <a:cubicBezTo>
                    <a:pt x="174" y="25"/>
                    <a:pt x="173" y="25"/>
                    <a:pt x="173" y="26"/>
                  </a:cubicBezTo>
                  <a:cubicBezTo>
                    <a:pt x="168" y="27"/>
                    <a:pt x="163" y="29"/>
                    <a:pt x="159" y="32"/>
                  </a:cubicBezTo>
                  <a:close/>
                  <a:moveTo>
                    <a:pt x="151" y="38"/>
                  </a:moveTo>
                  <a:cubicBezTo>
                    <a:pt x="147" y="42"/>
                    <a:pt x="144" y="46"/>
                    <a:pt x="140" y="50"/>
                  </a:cubicBezTo>
                  <a:cubicBezTo>
                    <a:pt x="141" y="47"/>
                    <a:pt x="142" y="44"/>
                    <a:pt x="143" y="41"/>
                  </a:cubicBezTo>
                  <a:cubicBezTo>
                    <a:pt x="147" y="37"/>
                    <a:pt x="151" y="34"/>
                    <a:pt x="156" y="31"/>
                  </a:cubicBezTo>
                  <a:cubicBezTo>
                    <a:pt x="154" y="33"/>
                    <a:pt x="153" y="36"/>
                    <a:pt x="151" y="38"/>
                  </a:cubicBezTo>
                  <a:close/>
                  <a:moveTo>
                    <a:pt x="145" y="36"/>
                  </a:moveTo>
                  <a:cubicBezTo>
                    <a:pt x="146" y="35"/>
                    <a:pt x="146" y="33"/>
                    <a:pt x="147" y="32"/>
                  </a:cubicBezTo>
                  <a:cubicBezTo>
                    <a:pt x="152" y="28"/>
                    <a:pt x="157" y="25"/>
                    <a:pt x="163" y="23"/>
                  </a:cubicBezTo>
                  <a:cubicBezTo>
                    <a:pt x="162" y="24"/>
                    <a:pt x="161" y="25"/>
                    <a:pt x="160" y="26"/>
                  </a:cubicBezTo>
                  <a:cubicBezTo>
                    <a:pt x="154" y="29"/>
                    <a:pt x="149" y="33"/>
                    <a:pt x="145" y="36"/>
                  </a:cubicBezTo>
                  <a:close/>
                  <a:moveTo>
                    <a:pt x="166" y="24"/>
                  </a:moveTo>
                  <a:cubicBezTo>
                    <a:pt x="166" y="24"/>
                    <a:pt x="165" y="24"/>
                    <a:pt x="165" y="24"/>
                  </a:cubicBezTo>
                  <a:cubicBezTo>
                    <a:pt x="166" y="23"/>
                    <a:pt x="167" y="22"/>
                    <a:pt x="168" y="21"/>
                  </a:cubicBezTo>
                  <a:cubicBezTo>
                    <a:pt x="168" y="21"/>
                    <a:pt x="168" y="21"/>
                    <a:pt x="168" y="21"/>
                  </a:cubicBezTo>
                  <a:cubicBezTo>
                    <a:pt x="172" y="20"/>
                    <a:pt x="175" y="20"/>
                    <a:pt x="178" y="19"/>
                  </a:cubicBezTo>
                  <a:cubicBezTo>
                    <a:pt x="177" y="20"/>
                    <a:pt x="177" y="21"/>
                    <a:pt x="176" y="22"/>
                  </a:cubicBezTo>
                  <a:cubicBezTo>
                    <a:pt x="173" y="22"/>
                    <a:pt x="170" y="23"/>
                    <a:pt x="166" y="24"/>
                  </a:cubicBezTo>
                  <a:close/>
                  <a:moveTo>
                    <a:pt x="181" y="17"/>
                  </a:moveTo>
                  <a:cubicBezTo>
                    <a:pt x="178" y="17"/>
                    <a:pt x="175" y="17"/>
                    <a:pt x="172" y="18"/>
                  </a:cubicBezTo>
                  <a:cubicBezTo>
                    <a:pt x="172" y="17"/>
                    <a:pt x="173" y="17"/>
                    <a:pt x="174" y="16"/>
                  </a:cubicBezTo>
                  <a:cubicBezTo>
                    <a:pt x="174" y="16"/>
                    <a:pt x="175" y="16"/>
                    <a:pt x="175" y="16"/>
                  </a:cubicBezTo>
                  <a:cubicBezTo>
                    <a:pt x="177" y="16"/>
                    <a:pt x="180" y="16"/>
                    <a:pt x="182" y="16"/>
                  </a:cubicBezTo>
                  <a:cubicBezTo>
                    <a:pt x="182" y="16"/>
                    <a:pt x="181" y="17"/>
                    <a:pt x="181" y="17"/>
                  </a:cubicBezTo>
                  <a:close/>
                  <a:moveTo>
                    <a:pt x="190" y="18"/>
                  </a:moveTo>
                  <a:cubicBezTo>
                    <a:pt x="188" y="18"/>
                    <a:pt x="186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8" y="16"/>
                    <a:pt x="190" y="17"/>
                    <a:pt x="192" y="18"/>
                  </a:cubicBezTo>
                  <a:cubicBezTo>
                    <a:pt x="192" y="18"/>
                    <a:pt x="191" y="18"/>
                    <a:pt x="190" y="18"/>
                  </a:cubicBezTo>
                  <a:close/>
                  <a:moveTo>
                    <a:pt x="187" y="20"/>
                  </a:moveTo>
                  <a:cubicBezTo>
                    <a:pt x="187" y="21"/>
                    <a:pt x="186" y="21"/>
                    <a:pt x="186" y="21"/>
                  </a:cubicBezTo>
                  <a:cubicBezTo>
                    <a:pt x="184" y="21"/>
                    <a:pt x="182" y="21"/>
                    <a:pt x="180" y="21"/>
                  </a:cubicBezTo>
                  <a:cubicBezTo>
                    <a:pt x="180" y="21"/>
                    <a:pt x="181" y="20"/>
                    <a:pt x="181" y="19"/>
                  </a:cubicBezTo>
                  <a:cubicBezTo>
                    <a:pt x="183" y="20"/>
                    <a:pt x="185" y="20"/>
                    <a:pt x="187" y="20"/>
                  </a:cubicBezTo>
                  <a:close/>
                  <a:moveTo>
                    <a:pt x="200" y="21"/>
                  </a:moveTo>
                  <a:cubicBezTo>
                    <a:pt x="199" y="21"/>
                    <a:pt x="199" y="21"/>
                    <a:pt x="198" y="21"/>
                  </a:cubicBezTo>
                  <a:cubicBezTo>
                    <a:pt x="196" y="21"/>
                    <a:pt x="195" y="20"/>
                    <a:pt x="194" y="20"/>
                  </a:cubicBezTo>
                  <a:cubicBezTo>
                    <a:pt x="194" y="19"/>
                    <a:pt x="195" y="19"/>
                    <a:pt x="196" y="19"/>
                  </a:cubicBezTo>
                  <a:cubicBezTo>
                    <a:pt x="197" y="20"/>
                    <a:pt x="199" y="20"/>
                    <a:pt x="200" y="21"/>
                  </a:cubicBezTo>
                  <a:close/>
                  <a:moveTo>
                    <a:pt x="188" y="25"/>
                  </a:moveTo>
                  <a:cubicBezTo>
                    <a:pt x="187" y="25"/>
                    <a:pt x="186" y="25"/>
                    <a:pt x="185" y="25"/>
                  </a:cubicBezTo>
                  <a:cubicBezTo>
                    <a:pt x="186" y="24"/>
                    <a:pt x="186" y="24"/>
                    <a:pt x="187" y="24"/>
                  </a:cubicBezTo>
                  <a:cubicBezTo>
                    <a:pt x="188" y="24"/>
                    <a:pt x="189" y="24"/>
                    <a:pt x="190" y="24"/>
                  </a:cubicBezTo>
                  <a:cubicBezTo>
                    <a:pt x="189" y="24"/>
                    <a:pt x="189" y="25"/>
                    <a:pt x="188" y="25"/>
                  </a:cubicBezTo>
                  <a:close/>
                  <a:moveTo>
                    <a:pt x="180" y="27"/>
                  </a:moveTo>
                  <a:cubicBezTo>
                    <a:pt x="179" y="28"/>
                    <a:pt x="179" y="28"/>
                    <a:pt x="178" y="29"/>
                  </a:cubicBezTo>
                  <a:cubicBezTo>
                    <a:pt x="177" y="29"/>
                    <a:pt x="175" y="30"/>
                    <a:pt x="173" y="30"/>
                  </a:cubicBezTo>
                  <a:cubicBezTo>
                    <a:pt x="173" y="29"/>
                    <a:pt x="174" y="29"/>
                    <a:pt x="174" y="28"/>
                  </a:cubicBezTo>
                  <a:cubicBezTo>
                    <a:pt x="176" y="27"/>
                    <a:pt x="178" y="27"/>
                    <a:pt x="180" y="27"/>
                  </a:cubicBezTo>
                  <a:close/>
                  <a:moveTo>
                    <a:pt x="198" y="25"/>
                  </a:moveTo>
                  <a:cubicBezTo>
                    <a:pt x="197" y="25"/>
                    <a:pt x="197" y="24"/>
                    <a:pt x="196" y="24"/>
                  </a:cubicBezTo>
                  <a:cubicBezTo>
                    <a:pt x="196" y="24"/>
                    <a:pt x="197" y="24"/>
                    <a:pt x="197" y="24"/>
                  </a:cubicBezTo>
                  <a:cubicBezTo>
                    <a:pt x="198" y="24"/>
                    <a:pt x="199" y="25"/>
                    <a:pt x="199" y="25"/>
                  </a:cubicBezTo>
                  <a:cubicBezTo>
                    <a:pt x="199" y="25"/>
                    <a:pt x="199" y="25"/>
                    <a:pt x="198" y="25"/>
                  </a:cubicBezTo>
                  <a:close/>
                  <a:moveTo>
                    <a:pt x="193" y="27"/>
                  </a:moveTo>
                  <a:cubicBezTo>
                    <a:pt x="192" y="27"/>
                    <a:pt x="192" y="26"/>
                    <a:pt x="191" y="26"/>
                  </a:cubicBezTo>
                  <a:cubicBezTo>
                    <a:pt x="191" y="26"/>
                    <a:pt x="192" y="25"/>
                    <a:pt x="193" y="25"/>
                  </a:cubicBezTo>
                  <a:cubicBezTo>
                    <a:pt x="194" y="25"/>
                    <a:pt x="195" y="26"/>
                    <a:pt x="195" y="26"/>
                  </a:cubicBezTo>
                  <a:cubicBezTo>
                    <a:pt x="195" y="26"/>
                    <a:pt x="194" y="27"/>
                    <a:pt x="193" y="27"/>
                  </a:cubicBezTo>
                  <a:close/>
                  <a:moveTo>
                    <a:pt x="151" y="44"/>
                  </a:moveTo>
                  <a:cubicBezTo>
                    <a:pt x="152" y="42"/>
                    <a:pt x="152" y="41"/>
                    <a:pt x="153" y="39"/>
                  </a:cubicBezTo>
                  <a:cubicBezTo>
                    <a:pt x="154" y="38"/>
                    <a:pt x="155" y="38"/>
                    <a:pt x="157" y="37"/>
                  </a:cubicBezTo>
                  <a:cubicBezTo>
                    <a:pt x="161" y="33"/>
                    <a:pt x="166" y="30"/>
                    <a:pt x="171" y="29"/>
                  </a:cubicBezTo>
                  <a:cubicBezTo>
                    <a:pt x="171" y="29"/>
                    <a:pt x="170" y="30"/>
                    <a:pt x="170" y="31"/>
                  </a:cubicBezTo>
                  <a:cubicBezTo>
                    <a:pt x="167" y="32"/>
                    <a:pt x="165" y="32"/>
                    <a:pt x="164" y="33"/>
                  </a:cubicBezTo>
                  <a:cubicBezTo>
                    <a:pt x="159" y="36"/>
                    <a:pt x="155" y="40"/>
                    <a:pt x="151" y="44"/>
                  </a:cubicBezTo>
                  <a:close/>
                  <a:moveTo>
                    <a:pt x="246" y="26"/>
                  </a:moveTo>
                  <a:cubicBezTo>
                    <a:pt x="239" y="21"/>
                    <a:pt x="235" y="18"/>
                    <a:pt x="229" y="19"/>
                  </a:cubicBezTo>
                  <a:cubicBezTo>
                    <a:pt x="220" y="20"/>
                    <a:pt x="216" y="15"/>
                    <a:pt x="216" y="15"/>
                  </a:cubicBezTo>
                  <a:cubicBezTo>
                    <a:pt x="222" y="19"/>
                    <a:pt x="229" y="16"/>
                    <a:pt x="234" y="17"/>
                  </a:cubicBezTo>
                  <a:cubicBezTo>
                    <a:pt x="239" y="17"/>
                    <a:pt x="246" y="26"/>
                    <a:pt x="246" y="26"/>
                  </a:cubicBezTo>
                  <a:close/>
                  <a:moveTo>
                    <a:pt x="228" y="36"/>
                  </a:moveTo>
                  <a:cubicBezTo>
                    <a:pt x="212" y="43"/>
                    <a:pt x="203" y="42"/>
                    <a:pt x="194" y="36"/>
                  </a:cubicBezTo>
                  <a:cubicBezTo>
                    <a:pt x="194" y="36"/>
                    <a:pt x="207" y="42"/>
                    <a:pt x="224" y="34"/>
                  </a:cubicBezTo>
                  <a:cubicBezTo>
                    <a:pt x="236" y="30"/>
                    <a:pt x="245" y="27"/>
                    <a:pt x="261" y="37"/>
                  </a:cubicBezTo>
                  <a:cubicBezTo>
                    <a:pt x="261" y="37"/>
                    <a:pt x="246" y="29"/>
                    <a:pt x="228" y="36"/>
                  </a:cubicBezTo>
                  <a:close/>
                  <a:moveTo>
                    <a:pt x="275" y="35"/>
                  </a:moveTo>
                  <a:cubicBezTo>
                    <a:pt x="271" y="35"/>
                    <a:pt x="267" y="33"/>
                    <a:pt x="264" y="31"/>
                  </a:cubicBezTo>
                  <a:cubicBezTo>
                    <a:pt x="263" y="31"/>
                    <a:pt x="262" y="30"/>
                    <a:pt x="261" y="30"/>
                  </a:cubicBezTo>
                  <a:cubicBezTo>
                    <a:pt x="264" y="29"/>
                    <a:pt x="266" y="27"/>
                    <a:pt x="268" y="25"/>
                  </a:cubicBezTo>
                  <a:cubicBezTo>
                    <a:pt x="270" y="29"/>
                    <a:pt x="272" y="32"/>
                    <a:pt x="275" y="35"/>
                  </a:cubicBezTo>
                  <a:close/>
                  <a:moveTo>
                    <a:pt x="276" y="59"/>
                  </a:moveTo>
                  <a:cubicBezTo>
                    <a:pt x="284" y="57"/>
                    <a:pt x="292" y="51"/>
                    <a:pt x="292" y="42"/>
                  </a:cubicBezTo>
                  <a:cubicBezTo>
                    <a:pt x="294" y="40"/>
                    <a:pt x="296" y="38"/>
                    <a:pt x="298" y="36"/>
                  </a:cubicBezTo>
                  <a:cubicBezTo>
                    <a:pt x="301" y="50"/>
                    <a:pt x="289" y="63"/>
                    <a:pt x="276" y="65"/>
                  </a:cubicBezTo>
                  <a:cubicBezTo>
                    <a:pt x="262" y="67"/>
                    <a:pt x="249" y="60"/>
                    <a:pt x="239" y="51"/>
                  </a:cubicBezTo>
                  <a:cubicBezTo>
                    <a:pt x="243" y="50"/>
                    <a:pt x="247" y="49"/>
                    <a:pt x="250" y="48"/>
                  </a:cubicBezTo>
                  <a:cubicBezTo>
                    <a:pt x="257" y="55"/>
                    <a:pt x="266" y="61"/>
                    <a:pt x="276" y="59"/>
                  </a:cubicBezTo>
                  <a:close/>
                  <a:moveTo>
                    <a:pt x="298" y="56"/>
                  </a:moveTo>
                  <a:cubicBezTo>
                    <a:pt x="299" y="54"/>
                    <a:pt x="301" y="52"/>
                    <a:pt x="301" y="49"/>
                  </a:cubicBezTo>
                  <a:cubicBezTo>
                    <a:pt x="297" y="67"/>
                    <a:pt x="281" y="80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1" y="80"/>
                    <a:pt x="259" y="79"/>
                    <a:pt x="258" y="79"/>
                  </a:cubicBezTo>
                  <a:cubicBezTo>
                    <a:pt x="274" y="79"/>
                    <a:pt x="290" y="70"/>
                    <a:pt x="298" y="56"/>
                  </a:cubicBezTo>
                  <a:close/>
                  <a:moveTo>
                    <a:pt x="290" y="73"/>
                  </a:moveTo>
                  <a:cubicBezTo>
                    <a:pt x="296" y="67"/>
                    <a:pt x="301" y="60"/>
                    <a:pt x="303" y="53"/>
                  </a:cubicBezTo>
                  <a:cubicBezTo>
                    <a:pt x="302" y="58"/>
                    <a:pt x="300" y="63"/>
                    <a:pt x="297" y="68"/>
                  </a:cubicBezTo>
                  <a:cubicBezTo>
                    <a:pt x="292" y="74"/>
                    <a:pt x="286" y="78"/>
                    <a:pt x="279" y="81"/>
                  </a:cubicBezTo>
                  <a:cubicBezTo>
                    <a:pt x="278" y="81"/>
                    <a:pt x="276" y="81"/>
                    <a:pt x="274" y="81"/>
                  </a:cubicBezTo>
                  <a:cubicBezTo>
                    <a:pt x="280" y="80"/>
                    <a:pt x="285" y="77"/>
                    <a:pt x="290" y="73"/>
                  </a:cubicBezTo>
                  <a:close/>
                  <a:moveTo>
                    <a:pt x="249" y="76"/>
                  </a:moveTo>
                  <a:cubicBezTo>
                    <a:pt x="245" y="74"/>
                    <a:pt x="242" y="72"/>
                    <a:pt x="239" y="70"/>
                  </a:cubicBezTo>
                  <a:cubicBezTo>
                    <a:pt x="250" y="73"/>
                    <a:pt x="263" y="73"/>
                    <a:pt x="275" y="70"/>
                  </a:cubicBezTo>
                  <a:cubicBezTo>
                    <a:pt x="277" y="69"/>
                    <a:pt x="279" y="69"/>
                    <a:pt x="281" y="68"/>
                  </a:cubicBezTo>
                  <a:cubicBezTo>
                    <a:pt x="283" y="67"/>
                    <a:pt x="286" y="66"/>
                    <a:pt x="288" y="65"/>
                  </a:cubicBezTo>
                  <a:cubicBezTo>
                    <a:pt x="277" y="75"/>
                    <a:pt x="263" y="79"/>
                    <a:pt x="249" y="76"/>
                  </a:cubicBezTo>
                  <a:close/>
                  <a:moveTo>
                    <a:pt x="233" y="65"/>
                  </a:moveTo>
                  <a:cubicBezTo>
                    <a:pt x="232" y="64"/>
                    <a:pt x="230" y="62"/>
                    <a:pt x="229" y="61"/>
                  </a:cubicBezTo>
                  <a:cubicBezTo>
                    <a:pt x="237" y="65"/>
                    <a:pt x="247" y="68"/>
                    <a:pt x="256" y="67"/>
                  </a:cubicBezTo>
                  <a:cubicBezTo>
                    <a:pt x="259" y="68"/>
                    <a:pt x="262" y="69"/>
                    <a:pt x="265" y="70"/>
                  </a:cubicBezTo>
                  <a:cubicBezTo>
                    <a:pt x="254" y="71"/>
                    <a:pt x="243" y="70"/>
                    <a:pt x="233" y="65"/>
                  </a:cubicBezTo>
                  <a:close/>
                  <a:moveTo>
                    <a:pt x="228" y="57"/>
                  </a:moveTo>
                  <a:cubicBezTo>
                    <a:pt x="234" y="60"/>
                    <a:pt x="240" y="62"/>
                    <a:pt x="247" y="63"/>
                  </a:cubicBezTo>
                  <a:cubicBezTo>
                    <a:pt x="248" y="63"/>
                    <a:pt x="249" y="64"/>
                    <a:pt x="251" y="65"/>
                  </a:cubicBezTo>
                  <a:cubicBezTo>
                    <a:pt x="243" y="64"/>
                    <a:pt x="235" y="62"/>
                    <a:pt x="228" y="57"/>
                  </a:cubicBezTo>
                  <a:close/>
                  <a:moveTo>
                    <a:pt x="229" y="55"/>
                  </a:moveTo>
                  <a:cubicBezTo>
                    <a:pt x="229" y="55"/>
                    <a:pt x="230" y="55"/>
                    <a:pt x="230" y="55"/>
                  </a:cubicBezTo>
                  <a:cubicBezTo>
                    <a:pt x="233" y="56"/>
                    <a:pt x="236" y="57"/>
                    <a:pt x="239" y="57"/>
                  </a:cubicBezTo>
                  <a:cubicBezTo>
                    <a:pt x="240" y="58"/>
                    <a:pt x="241" y="59"/>
                    <a:pt x="242" y="59"/>
                  </a:cubicBezTo>
                  <a:cubicBezTo>
                    <a:pt x="238" y="58"/>
                    <a:pt x="233" y="57"/>
                    <a:pt x="229" y="55"/>
                  </a:cubicBezTo>
                  <a:close/>
                  <a:moveTo>
                    <a:pt x="219" y="63"/>
                  </a:moveTo>
                  <a:cubicBezTo>
                    <a:pt x="220" y="62"/>
                    <a:pt x="221" y="61"/>
                    <a:pt x="223" y="60"/>
                  </a:cubicBezTo>
                  <a:cubicBezTo>
                    <a:pt x="232" y="72"/>
                    <a:pt x="246" y="81"/>
                    <a:pt x="261" y="84"/>
                  </a:cubicBezTo>
                  <a:cubicBezTo>
                    <a:pt x="280" y="88"/>
                    <a:pt x="299" y="83"/>
                    <a:pt x="314" y="71"/>
                  </a:cubicBezTo>
                  <a:cubicBezTo>
                    <a:pt x="316" y="69"/>
                    <a:pt x="313" y="65"/>
                    <a:pt x="311" y="67"/>
                  </a:cubicBezTo>
                  <a:cubicBezTo>
                    <a:pt x="304" y="73"/>
                    <a:pt x="297" y="77"/>
                    <a:pt x="289" y="79"/>
                  </a:cubicBezTo>
                  <a:cubicBezTo>
                    <a:pt x="292" y="76"/>
                    <a:pt x="296" y="74"/>
                    <a:pt x="298" y="70"/>
                  </a:cubicBezTo>
                  <a:cubicBezTo>
                    <a:pt x="305" y="61"/>
                    <a:pt x="307" y="50"/>
                    <a:pt x="305" y="40"/>
                  </a:cubicBezTo>
                  <a:cubicBezTo>
                    <a:pt x="314" y="48"/>
                    <a:pt x="320" y="58"/>
                    <a:pt x="321" y="70"/>
                  </a:cubicBezTo>
                  <a:cubicBezTo>
                    <a:pt x="322" y="80"/>
                    <a:pt x="319" y="91"/>
                    <a:pt x="312" y="99"/>
                  </a:cubicBezTo>
                  <a:cubicBezTo>
                    <a:pt x="313" y="95"/>
                    <a:pt x="314" y="91"/>
                    <a:pt x="314" y="87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4" y="86"/>
                    <a:pt x="313" y="84"/>
                    <a:pt x="311" y="85"/>
                  </a:cubicBezTo>
                  <a:cubicBezTo>
                    <a:pt x="279" y="100"/>
                    <a:pt x="241" y="91"/>
                    <a:pt x="219" y="63"/>
                  </a:cubicBezTo>
                  <a:close/>
                  <a:moveTo>
                    <a:pt x="234" y="41"/>
                  </a:moveTo>
                  <a:cubicBezTo>
                    <a:pt x="243" y="38"/>
                    <a:pt x="251" y="39"/>
                    <a:pt x="253" y="39"/>
                  </a:cubicBezTo>
                  <a:cubicBezTo>
                    <a:pt x="260" y="40"/>
                    <a:pt x="265" y="40"/>
                    <a:pt x="265" y="42"/>
                  </a:cubicBezTo>
                  <a:cubicBezTo>
                    <a:pt x="265" y="43"/>
                    <a:pt x="252" y="39"/>
                    <a:pt x="235" y="45"/>
                  </a:cubicBezTo>
                  <a:cubicBezTo>
                    <a:pt x="226" y="48"/>
                    <a:pt x="216" y="53"/>
                    <a:pt x="209" y="66"/>
                  </a:cubicBezTo>
                  <a:cubicBezTo>
                    <a:pt x="199" y="87"/>
                    <a:pt x="206" y="98"/>
                    <a:pt x="208" y="101"/>
                  </a:cubicBezTo>
                  <a:cubicBezTo>
                    <a:pt x="209" y="103"/>
                    <a:pt x="209" y="105"/>
                    <a:pt x="208" y="105"/>
                  </a:cubicBezTo>
                  <a:cubicBezTo>
                    <a:pt x="206" y="106"/>
                    <a:pt x="205" y="104"/>
                    <a:pt x="204" y="102"/>
                  </a:cubicBezTo>
                  <a:cubicBezTo>
                    <a:pt x="203" y="101"/>
                    <a:pt x="191" y="84"/>
                    <a:pt x="209" y="59"/>
                  </a:cubicBezTo>
                  <a:cubicBezTo>
                    <a:pt x="218" y="48"/>
                    <a:pt x="226" y="44"/>
                    <a:pt x="234" y="41"/>
                  </a:cubicBezTo>
                  <a:close/>
                  <a:moveTo>
                    <a:pt x="167" y="72"/>
                  </a:moveTo>
                  <a:cubicBezTo>
                    <a:pt x="161" y="68"/>
                    <a:pt x="159" y="61"/>
                    <a:pt x="161" y="54"/>
                  </a:cubicBezTo>
                  <a:cubicBezTo>
                    <a:pt x="162" y="48"/>
                    <a:pt x="166" y="41"/>
                    <a:pt x="172" y="39"/>
                  </a:cubicBezTo>
                  <a:cubicBezTo>
                    <a:pt x="177" y="36"/>
                    <a:pt x="182" y="36"/>
                    <a:pt x="186" y="39"/>
                  </a:cubicBezTo>
                  <a:cubicBezTo>
                    <a:pt x="186" y="39"/>
                    <a:pt x="187" y="40"/>
                    <a:pt x="187" y="40"/>
                  </a:cubicBezTo>
                  <a:cubicBezTo>
                    <a:pt x="189" y="44"/>
                    <a:pt x="193" y="48"/>
                    <a:pt x="198" y="49"/>
                  </a:cubicBezTo>
                  <a:cubicBezTo>
                    <a:pt x="202" y="49"/>
                    <a:pt x="203" y="52"/>
                    <a:pt x="201" y="53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2" y="49"/>
                    <a:pt x="187" y="46"/>
                    <a:pt x="181" y="45"/>
                  </a:cubicBezTo>
                  <a:cubicBezTo>
                    <a:pt x="175" y="44"/>
                    <a:pt x="168" y="44"/>
                    <a:pt x="165" y="49"/>
                  </a:cubicBezTo>
                  <a:cubicBezTo>
                    <a:pt x="162" y="54"/>
                    <a:pt x="162" y="59"/>
                    <a:pt x="166" y="62"/>
                  </a:cubicBezTo>
                  <a:cubicBezTo>
                    <a:pt x="170" y="65"/>
                    <a:pt x="176" y="63"/>
                    <a:pt x="177" y="59"/>
                  </a:cubicBezTo>
                  <a:cubicBezTo>
                    <a:pt x="178" y="56"/>
                    <a:pt x="174" y="54"/>
                    <a:pt x="173" y="57"/>
                  </a:cubicBezTo>
                  <a:cubicBezTo>
                    <a:pt x="171" y="62"/>
                    <a:pt x="164" y="55"/>
                    <a:pt x="169" y="51"/>
                  </a:cubicBezTo>
                  <a:cubicBezTo>
                    <a:pt x="172" y="48"/>
                    <a:pt x="176" y="48"/>
                    <a:pt x="180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6" y="56"/>
                    <a:pt x="186" y="62"/>
                    <a:pt x="183" y="67"/>
                  </a:cubicBezTo>
                  <a:cubicBezTo>
                    <a:pt x="183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70"/>
                    <a:pt x="179" y="72"/>
                    <a:pt x="177" y="73"/>
                  </a:cubicBezTo>
                  <a:cubicBezTo>
                    <a:pt x="174" y="75"/>
                    <a:pt x="170" y="75"/>
                    <a:pt x="167" y="72"/>
                  </a:cubicBezTo>
                  <a:close/>
                  <a:moveTo>
                    <a:pt x="157" y="48"/>
                  </a:moveTo>
                  <a:cubicBezTo>
                    <a:pt x="160" y="44"/>
                    <a:pt x="164" y="41"/>
                    <a:pt x="168" y="38"/>
                  </a:cubicBezTo>
                  <a:cubicBezTo>
                    <a:pt x="163" y="43"/>
                    <a:pt x="159" y="49"/>
                    <a:pt x="158" y="56"/>
                  </a:cubicBezTo>
                  <a:cubicBezTo>
                    <a:pt x="157" y="64"/>
                    <a:pt x="160" y="73"/>
                    <a:pt x="169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6" y="76"/>
                    <a:pt x="163" y="75"/>
                    <a:pt x="161" y="75"/>
                  </a:cubicBezTo>
                  <a:cubicBezTo>
                    <a:pt x="152" y="69"/>
                    <a:pt x="151" y="56"/>
                    <a:pt x="157" y="48"/>
                  </a:cubicBezTo>
                  <a:close/>
                  <a:moveTo>
                    <a:pt x="149" y="54"/>
                  </a:moveTo>
                  <a:cubicBezTo>
                    <a:pt x="154" y="48"/>
                    <a:pt x="154" y="48"/>
                    <a:pt x="154" y="48"/>
                  </a:cubicBezTo>
                  <a:cubicBezTo>
                    <a:pt x="150" y="55"/>
                    <a:pt x="150" y="64"/>
                    <a:pt x="154" y="70"/>
                  </a:cubicBezTo>
                  <a:cubicBezTo>
                    <a:pt x="149" y="66"/>
                    <a:pt x="146" y="60"/>
                    <a:pt x="149" y="54"/>
                  </a:cubicBezTo>
                  <a:close/>
                  <a:moveTo>
                    <a:pt x="114" y="72"/>
                  </a:moveTo>
                  <a:cubicBezTo>
                    <a:pt x="117" y="67"/>
                    <a:pt x="120" y="62"/>
                    <a:pt x="124" y="58"/>
                  </a:cubicBezTo>
                  <a:cubicBezTo>
                    <a:pt x="124" y="57"/>
                    <a:pt x="123" y="55"/>
                    <a:pt x="121" y="57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124" y="52"/>
                    <a:pt x="126" y="46"/>
                    <a:pt x="127" y="40"/>
                  </a:cubicBezTo>
                  <a:cubicBezTo>
                    <a:pt x="129" y="39"/>
                    <a:pt x="130" y="38"/>
                    <a:pt x="132" y="37"/>
                  </a:cubicBezTo>
                  <a:cubicBezTo>
                    <a:pt x="137" y="33"/>
                    <a:pt x="142" y="29"/>
                    <a:pt x="148" y="26"/>
                  </a:cubicBezTo>
                  <a:cubicBezTo>
                    <a:pt x="147" y="27"/>
                    <a:pt x="146" y="29"/>
                    <a:pt x="145" y="31"/>
                  </a:cubicBezTo>
                  <a:cubicBezTo>
                    <a:pt x="140" y="34"/>
                    <a:pt x="136" y="38"/>
                    <a:pt x="132" y="43"/>
                  </a:cubicBezTo>
                  <a:cubicBezTo>
                    <a:pt x="131" y="44"/>
                    <a:pt x="132" y="45"/>
                    <a:pt x="133" y="44"/>
                  </a:cubicBezTo>
                  <a:cubicBezTo>
                    <a:pt x="136" y="41"/>
                    <a:pt x="140" y="38"/>
                    <a:pt x="143" y="35"/>
                  </a:cubicBezTo>
                  <a:cubicBezTo>
                    <a:pt x="142" y="37"/>
                    <a:pt x="142" y="38"/>
                    <a:pt x="141" y="40"/>
                  </a:cubicBezTo>
                  <a:cubicBezTo>
                    <a:pt x="138" y="43"/>
                    <a:pt x="135" y="46"/>
                    <a:pt x="132" y="49"/>
                  </a:cubicBezTo>
                  <a:cubicBezTo>
                    <a:pt x="131" y="50"/>
                    <a:pt x="132" y="52"/>
                    <a:pt x="133" y="51"/>
                  </a:cubicBezTo>
                  <a:cubicBezTo>
                    <a:pt x="135" y="49"/>
                    <a:pt x="137" y="47"/>
                    <a:pt x="139" y="45"/>
                  </a:cubicBezTo>
                  <a:cubicBezTo>
                    <a:pt x="139" y="47"/>
                    <a:pt x="138" y="50"/>
                    <a:pt x="137" y="53"/>
                  </a:cubicBezTo>
                  <a:cubicBezTo>
                    <a:pt x="137" y="53"/>
                    <a:pt x="137" y="53"/>
                    <a:pt x="137" y="54"/>
                  </a:cubicBezTo>
                  <a:cubicBezTo>
                    <a:pt x="134" y="59"/>
                    <a:pt x="130" y="64"/>
                    <a:pt x="127" y="69"/>
                  </a:cubicBezTo>
                  <a:cubicBezTo>
                    <a:pt x="127" y="70"/>
                    <a:pt x="129" y="71"/>
                    <a:pt x="129" y="70"/>
                  </a:cubicBezTo>
                  <a:cubicBezTo>
                    <a:pt x="135" y="61"/>
                    <a:pt x="141" y="52"/>
                    <a:pt x="148" y="44"/>
                  </a:cubicBezTo>
                  <a:cubicBezTo>
                    <a:pt x="147" y="46"/>
                    <a:pt x="146" y="48"/>
                    <a:pt x="146" y="50"/>
                  </a:cubicBezTo>
                  <a:cubicBezTo>
                    <a:pt x="137" y="62"/>
                    <a:pt x="130" y="75"/>
                    <a:pt x="121" y="87"/>
                  </a:cubicBezTo>
                  <a:cubicBezTo>
                    <a:pt x="120" y="88"/>
                    <a:pt x="114" y="93"/>
                    <a:pt x="113" y="95"/>
                  </a:cubicBezTo>
                  <a:cubicBezTo>
                    <a:pt x="111" y="87"/>
                    <a:pt x="111" y="79"/>
                    <a:pt x="114" y="72"/>
                  </a:cubicBezTo>
                  <a:close/>
                  <a:moveTo>
                    <a:pt x="20" y="73"/>
                  </a:moveTo>
                  <a:cubicBezTo>
                    <a:pt x="29" y="73"/>
                    <a:pt x="38" y="77"/>
                    <a:pt x="47" y="80"/>
                  </a:cubicBezTo>
                  <a:cubicBezTo>
                    <a:pt x="57" y="83"/>
                    <a:pt x="66" y="85"/>
                    <a:pt x="76" y="83"/>
                  </a:cubicBezTo>
                  <a:cubicBezTo>
                    <a:pt x="96" y="80"/>
                    <a:pt x="111" y="66"/>
                    <a:pt x="118" y="48"/>
                  </a:cubicBezTo>
                  <a:cubicBezTo>
                    <a:pt x="120" y="46"/>
                    <a:pt x="122" y="44"/>
                    <a:pt x="124" y="43"/>
                  </a:cubicBezTo>
                  <a:cubicBezTo>
                    <a:pt x="122" y="51"/>
                    <a:pt x="118" y="58"/>
                    <a:pt x="113" y="65"/>
                  </a:cubicBezTo>
                  <a:cubicBezTo>
                    <a:pt x="99" y="78"/>
                    <a:pt x="82" y="90"/>
                    <a:pt x="63" y="90"/>
                  </a:cubicBezTo>
                  <a:cubicBezTo>
                    <a:pt x="51" y="90"/>
                    <a:pt x="41" y="84"/>
                    <a:pt x="31" y="78"/>
                  </a:cubicBezTo>
                  <a:cubicBezTo>
                    <a:pt x="28" y="76"/>
                    <a:pt x="24" y="75"/>
                    <a:pt x="20" y="73"/>
                  </a:cubicBezTo>
                  <a:close/>
                  <a:moveTo>
                    <a:pt x="25" y="69"/>
                  </a:moveTo>
                  <a:cubicBezTo>
                    <a:pt x="38" y="70"/>
                    <a:pt x="52" y="77"/>
                    <a:pt x="64" y="77"/>
                  </a:cubicBezTo>
                  <a:cubicBezTo>
                    <a:pt x="77" y="77"/>
                    <a:pt x="89" y="71"/>
                    <a:pt x="97" y="62"/>
                  </a:cubicBezTo>
                  <a:cubicBezTo>
                    <a:pt x="99" y="61"/>
                    <a:pt x="101" y="60"/>
                    <a:pt x="103" y="58"/>
                  </a:cubicBezTo>
                  <a:cubicBezTo>
                    <a:pt x="95" y="71"/>
                    <a:pt x="79" y="79"/>
                    <a:pt x="64" y="79"/>
                  </a:cubicBezTo>
                  <a:cubicBezTo>
                    <a:pt x="51" y="78"/>
                    <a:pt x="38" y="71"/>
                    <a:pt x="25" y="69"/>
                  </a:cubicBezTo>
                  <a:close/>
                  <a:moveTo>
                    <a:pt x="28" y="68"/>
                  </a:moveTo>
                  <a:cubicBezTo>
                    <a:pt x="35" y="67"/>
                    <a:pt x="43" y="68"/>
                    <a:pt x="50" y="67"/>
                  </a:cubicBezTo>
                  <a:cubicBezTo>
                    <a:pt x="50" y="68"/>
                    <a:pt x="51" y="69"/>
                    <a:pt x="52" y="70"/>
                  </a:cubicBezTo>
                  <a:cubicBezTo>
                    <a:pt x="65" y="74"/>
                    <a:pt x="78" y="71"/>
                    <a:pt x="89" y="66"/>
                  </a:cubicBezTo>
                  <a:cubicBezTo>
                    <a:pt x="80" y="73"/>
                    <a:pt x="68" y="76"/>
                    <a:pt x="56" y="74"/>
                  </a:cubicBezTo>
                  <a:cubicBezTo>
                    <a:pt x="47" y="72"/>
                    <a:pt x="37" y="69"/>
                    <a:pt x="28" y="68"/>
                  </a:cubicBezTo>
                  <a:close/>
                  <a:moveTo>
                    <a:pt x="57" y="56"/>
                  </a:moveTo>
                  <a:cubicBezTo>
                    <a:pt x="60" y="56"/>
                    <a:pt x="62" y="58"/>
                    <a:pt x="64" y="59"/>
                  </a:cubicBezTo>
                  <a:cubicBezTo>
                    <a:pt x="50" y="74"/>
                    <a:pt x="23" y="58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7" y="54"/>
                    <a:pt x="38" y="48"/>
                    <a:pt x="57" y="56"/>
                  </a:cubicBezTo>
                  <a:close/>
                  <a:moveTo>
                    <a:pt x="84" y="31"/>
                  </a:moveTo>
                  <a:cubicBezTo>
                    <a:pt x="84" y="32"/>
                    <a:pt x="85" y="33"/>
                    <a:pt x="85" y="33"/>
                  </a:cubicBezTo>
                  <a:cubicBezTo>
                    <a:pt x="77" y="35"/>
                    <a:pt x="69" y="41"/>
                    <a:pt x="69" y="49"/>
                  </a:cubicBezTo>
                  <a:cubicBezTo>
                    <a:pt x="67" y="47"/>
                    <a:pt x="66" y="44"/>
                    <a:pt x="65" y="41"/>
                  </a:cubicBezTo>
                  <a:cubicBezTo>
                    <a:pt x="64" y="38"/>
                    <a:pt x="64" y="34"/>
                    <a:pt x="65" y="31"/>
                  </a:cubicBezTo>
                  <a:cubicBezTo>
                    <a:pt x="70" y="27"/>
                    <a:pt x="78" y="26"/>
                    <a:pt x="84" y="31"/>
                  </a:cubicBezTo>
                  <a:close/>
                  <a:moveTo>
                    <a:pt x="68" y="21"/>
                  </a:moveTo>
                  <a:cubicBezTo>
                    <a:pt x="74" y="20"/>
                    <a:pt x="80" y="22"/>
                    <a:pt x="85" y="25"/>
                  </a:cubicBezTo>
                  <a:cubicBezTo>
                    <a:pt x="85" y="26"/>
                    <a:pt x="84" y="27"/>
                    <a:pt x="84" y="28"/>
                  </a:cubicBezTo>
                  <a:cubicBezTo>
                    <a:pt x="78" y="24"/>
                    <a:pt x="71" y="24"/>
                    <a:pt x="65" y="28"/>
                  </a:cubicBezTo>
                  <a:cubicBezTo>
                    <a:pt x="66" y="25"/>
                    <a:pt x="67" y="23"/>
                    <a:pt x="68" y="21"/>
                  </a:cubicBezTo>
                  <a:close/>
                  <a:moveTo>
                    <a:pt x="73" y="16"/>
                  </a:moveTo>
                  <a:cubicBezTo>
                    <a:pt x="78" y="15"/>
                    <a:pt x="83" y="17"/>
                    <a:pt x="87" y="21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1" y="20"/>
                    <a:pt x="76" y="18"/>
                    <a:pt x="70" y="19"/>
                  </a:cubicBezTo>
                  <a:cubicBezTo>
                    <a:pt x="71" y="18"/>
                    <a:pt x="72" y="17"/>
                    <a:pt x="73" y="16"/>
                  </a:cubicBezTo>
                  <a:close/>
                  <a:moveTo>
                    <a:pt x="91" y="8"/>
                  </a:moveTo>
                  <a:cubicBezTo>
                    <a:pt x="91" y="8"/>
                    <a:pt x="91" y="8"/>
                    <a:pt x="90" y="7"/>
                  </a:cubicBezTo>
                  <a:cubicBezTo>
                    <a:pt x="92" y="7"/>
                    <a:pt x="94" y="7"/>
                    <a:pt x="96" y="7"/>
                  </a:cubicBezTo>
                  <a:cubicBezTo>
                    <a:pt x="103" y="9"/>
                    <a:pt x="107" y="15"/>
                    <a:pt x="106" y="21"/>
                  </a:cubicBezTo>
                  <a:cubicBezTo>
                    <a:pt x="104" y="19"/>
                    <a:pt x="101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7" y="15"/>
                    <a:pt x="96" y="12"/>
                    <a:pt x="94" y="11"/>
                  </a:cubicBezTo>
                  <a:cubicBezTo>
                    <a:pt x="92" y="10"/>
                    <a:pt x="91" y="12"/>
                    <a:pt x="92" y="13"/>
                  </a:cubicBezTo>
                  <a:cubicBezTo>
                    <a:pt x="94" y="14"/>
                    <a:pt x="95" y="16"/>
                    <a:pt x="96" y="18"/>
                  </a:cubicBezTo>
                  <a:cubicBezTo>
                    <a:pt x="93" y="18"/>
                    <a:pt x="91" y="19"/>
                    <a:pt x="89" y="20"/>
                  </a:cubicBezTo>
                  <a:cubicBezTo>
                    <a:pt x="85" y="16"/>
                    <a:pt x="81" y="14"/>
                    <a:pt x="75" y="14"/>
                  </a:cubicBezTo>
                  <a:cubicBezTo>
                    <a:pt x="79" y="11"/>
                    <a:pt x="83" y="9"/>
                    <a:pt x="87" y="8"/>
                  </a:cubicBezTo>
                  <a:cubicBezTo>
                    <a:pt x="88" y="9"/>
                    <a:pt x="89" y="9"/>
                    <a:pt x="90" y="10"/>
                  </a:cubicBezTo>
                  <a:cubicBezTo>
                    <a:pt x="91" y="11"/>
                    <a:pt x="92" y="9"/>
                    <a:pt x="9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564" y="181"/>
              <a:ext cx="218" cy="219"/>
            </a:xfrm>
            <a:custGeom>
              <a:avLst/>
              <a:gdLst>
                <a:gd name="T0" fmla="*/ 11 w 62"/>
                <a:gd name="T1" fmla="*/ 11 h 62"/>
                <a:gd name="T2" fmla="*/ 11 w 62"/>
                <a:gd name="T3" fmla="*/ 51 h 62"/>
                <a:gd name="T4" fmla="*/ 51 w 62"/>
                <a:gd name="T5" fmla="*/ 51 h 62"/>
                <a:gd name="T6" fmla="*/ 51 w 62"/>
                <a:gd name="T7" fmla="*/ 11 h 62"/>
                <a:gd name="T8" fmla="*/ 11 w 62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1" y="11"/>
                  </a:move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1" y="51"/>
                  </a:cubicBezTo>
                  <a:cubicBezTo>
                    <a:pt x="62" y="40"/>
                    <a:pt x="62" y="22"/>
                    <a:pt x="51" y="11"/>
                  </a:cubicBezTo>
                  <a:cubicBezTo>
                    <a:pt x="40" y="0"/>
                    <a:pt x="22" y="0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592" y="206"/>
              <a:ext cx="166" cy="166"/>
            </a:xfrm>
            <a:custGeom>
              <a:avLst/>
              <a:gdLst>
                <a:gd name="T0" fmla="*/ 8 w 47"/>
                <a:gd name="T1" fmla="*/ 8 h 47"/>
                <a:gd name="T2" fmla="*/ 8 w 47"/>
                <a:gd name="T3" fmla="*/ 39 h 47"/>
                <a:gd name="T4" fmla="*/ 39 w 47"/>
                <a:gd name="T5" fmla="*/ 39 h 47"/>
                <a:gd name="T6" fmla="*/ 39 w 47"/>
                <a:gd name="T7" fmla="*/ 8 h 47"/>
                <a:gd name="T8" fmla="*/ 8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8" y="8"/>
                  </a:moveTo>
                  <a:cubicBezTo>
                    <a:pt x="0" y="17"/>
                    <a:pt x="0" y="31"/>
                    <a:pt x="8" y="39"/>
                  </a:cubicBezTo>
                  <a:cubicBezTo>
                    <a:pt x="16" y="47"/>
                    <a:pt x="30" y="47"/>
                    <a:pt x="39" y="39"/>
                  </a:cubicBezTo>
                  <a:cubicBezTo>
                    <a:pt x="47" y="31"/>
                    <a:pt x="47" y="17"/>
                    <a:pt x="39" y="8"/>
                  </a:cubicBezTo>
                  <a:cubicBezTo>
                    <a:pt x="30" y="0"/>
                    <a:pt x="16" y="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6349" y="210"/>
              <a:ext cx="405" cy="405"/>
            </a:xfrm>
            <a:custGeom>
              <a:avLst/>
              <a:gdLst>
                <a:gd name="T0" fmla="*/ 32 w 115"/>
                <a:gd name="T1" fmla="*/ 50 h 115"/>
                <a:gd name="T2" fmla="*/ 35 w 115"/>
                <a:gd name="T3" fmla="*/ 83 h 115"/>
                <a:gd name="T4" fmla="*/ 105 w 115"/>
                <a:gd name="T5" fmla="*/ 105 h 115"/>
                <a:gd name="T6" fmla="*/ 112 w 115"/>
                <a:gd name="T7" fmla="*/ 44 h 115"/>
                <a:gd name="T8" fmla="*/ 103 w 115"/>
                <a:gd name="T9" fmla="*/ 50 h 115"/>
                <a:gd name="T10" fmla="*/ 78 w 115"/>
                <a:gd name="T11" fmla="*/ 48 h 115"/>
                <a:gd name="T12" fmla="*/ 66 w 115"/>
                <a:gd name="T13" fmla="*/ 52 h 115"/>
                <a:gd name="T14" fmla="*/ 63 w 115"/>
                <a:gd name="T15" fmla="*/ 49 h 115"/>
                <a:gd name="T16" fmla="*/ 67 w 115"/>
                <a:gd name="T17" fmla="*/ 37 h 115"/>
                <a:gd name="T18" fmla="*/ 65 w 115"/>
                <a:gd name="T19" fmla="*/ 12 h 115"/>
                <a:gd name="T20" fmla="*/ 71 w 115"/>
                <a:gd name="T21" fmla="*/ 3 h 115"/>
                <a:gd name="T22" fmla="*/ 10 w 115"/>
                <a:gd name="T23" fmla="*/ 10 h 115"/>
                <a:gd name="T24" fmla="*/ 46 w 115"/>
                <a:gd name="T25" fmla="*/ 51 h 115"/>
                <a:gd name="T26" fmla="*/ 52 w 115"/>
                <a:gd name="T27" fmla="*/ 77 h 115"/>
                <a:gd name="T28" fmla="*/ 37 w 115"/>
                <a:gd name="T29" fmla="*/ 54 h 115"/>
                <a:gd name="T30" fmla="*/ 50 w 115"/>
                <a:gd name="T31" fmla="*/ 68 h 115"/>
                <a:gd name="T32" fmla="*/ 52 w 115"/>
                <a:gd name="T33" fmla="*/ 77 h 115"/>
                <a:gd name="T34" fmla="*/ 93 w 115"/>
                <a:gd name="T35" fmla="*/ 104 h 115"/>
                <a:gd name="T36" fmla="*/ 99 w 115"/>
                <a:gd name="T37" fmla="*/ 88 h 115"/>
                <a:gd name="T38" fmla="*/ 91 w 115"/>
                <a:gd name="T39" fmla="*/ 74 h 115"/>
                <a:gd name="T40" fmla="*/ 94 w 115"/>
                <a:gd name="T41" fmla="*/ 63 h 115"/>
                <a:gd name="T42" fmla="*/ 94 w 115"/>
                <a:gd name="T43" fmla="*/ 66 h 115"/>
                <a:gd name="T44" fmla="*/ 89 w 115"/>
                <a:gd name="T45" fmla="*/ 70 h 115"/>
                <a:gd name="T46" fmla="*/ 81 w 115"/>
                <a:gd name="T47" fmla="*/ 74 h 115"/>
                <a:gd name="T48" fmla="*/ 79 w 115"/>
                <a:gd name="T49" fmla="*/ 80 h 115"/>
                <a:gd name="T50" fmla="*/ 78 w 115"/>
                <a:gd name="T51" fmla="*/ 83 h 115"/>
                <a:gd name="T52" fmla="*/ 75 w 115"/>
                <a:gd name="T53" fmla="*/ 88 h 115"/>
                <a:gd name="T54" fmla="*/ 90 w 115"/>
                <a:gd name="T55" fmla="*/ 96 h 115"/>
                <a:gd name="T56" fmla="*/ 85 w 115"/>
                <a:gd name="T57" fmla="*/ 98 h 115"/>
                <a:gd name="T58" fmla="*/ 76 w 115"/>
                <a:gd name="T59" fmla="*/ 95 h 115"/>
                <a:gd name="T60" fmla="*/ 76 w 115"/>
                <a:gd name="T61" fmla="*/ 93 h 115"/>
                <a:gd name="T62" fmla="*/ 68 w 115"/>
                <a:gd name="T63" fmla="*/ 72 h 115"/>
                <a:gd name="T64" fmla="*/ 68 w 115"/>
                <a:gd name="T65" fmla="*/ 70 h 115"/>
                <a:gd name="T66" fmla="*/ 64 w 115"/>
                <a:gd name="T67" fmla="*/ 54 h 115"/>
                <a:gd name="T68" fmla="*/ 63 w 115"/>
                <a:gd name="T69" fmla="*/ 55 h 115"/>
                <a:gd name="T70" fmla="*/ 65 w 115"/>
                <a:gd name="T71" fmla="*/ 62 h 115"/>
                <a:gd name="T72" fmla="*/ 61 w 115"/>
                <a:gd name="T73" fmla="*/ 58 h 115"/>
                <a:gd name="T74" fmla="*/ 53 w 115"/>
                <a:gd name="T75" fmla="*/ 65 h 115"/>
                <a:gd name="T76" fmla="*/ 58 w 115"/>
                <a:gd name="T77" fmla="*/ 49 h 115"/>
                <a:gd name="T78" fmla="*/ 57 w 115"/>
                <a:gd name="T79" fmla="*/ 49 h 115"/>
                <a:gd name="T80" fmla="*/ 55 w 115"/>
                <a:gd name="T81" fmla="*/ 56 h 115"/>
                <a:gd name="T82" fmla="*/ 57 w 115"/>
                <a:gd name="T83" fmla="*/ 54 h 115"/>
                <a:gd name="T84" fmla="*/ 48 w 115"/>
                <a:gd name="T85" fmla="*/ 35 h 115"/>
                <a:gd name="T86" fmla="*/ 56 w 115"/>
                <a:gd name="T87" fmla="*/ 12 h 115"/>
                <a:gd name="T88" fmla="*/ 43 w 115"/>
                <a:gd name="T89" fmla="*/ 38 h 115"/>
                <a:gd name="T90" fmla="*/ 22 w 115"/>
                <a:gd name="T91" fmla="*/ 41 h 115"/>
                <a:gd name="T92" fmla="*/ 22 w 115"/>
                <a:gd name="T93" fmla="*/ 36 h 115"/>
                <a:gd name="T94" fmla="*/ 17 w 115"/>
                <a:gd name="T95" fmla="*/ 36 h 115"/>
                <a:gd name="T96" fmla="*/ 15 w 115"/>
                <a:gd name="T97" fmla="*/ 33 h 115"/>
                <a:gd name="T98" fmla="*/ 22 w 115"/>
                <a:gd name="T99" fmla="*/ 32 h 115"/>
                <a:gd name="T100" fmla="*/ 30 w 115"/>
                <a:gd name="T101" fmla="*/ 40 h 115"/>
                <a:gd name="T102" fmla="*/ 32 w 115"/>
                <a:gd name="T103" fmla="*/ 42 h 115"/>
                <a:gd name="T104" fmla="*/ 40 w 115"/>
                <a:gd name="T105" fmla="*/ 34 h 115"/>
                <a:gd name="T106" fmla="*/ 43 w 115"/>
                <a:gd name="T107" fmla="*/ 34 h 115"/>
                <a:gd name="T108" fmla="*/ 45 w 115"/>
                <a:gd name="T109" fmla="*/ 25 h 115"/>
                <a:gd name="T110" fmla="*/ 41 w 115"/>
                <a:gd name="T111" fmla="*/ 20 h 115"/>
                <a:gd name="T112" fmla="*/ 29 w 115"/>
                <a:gd name="T113" fmla="*/ 24 h 115"/>
                <a:gd name="T114" fmla="*/ 11 w 115"/>
                <a:gd name="T115" fmla="*/ 2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5" h="115">
                  <a:moveTo>
                    <a:pt x="10" y="10"/>
                  </a:moveTo>
                  <a:cubicBezTo>
                    <a:pt x="0" y="22"/>
                    <a:pt x="10" y="39"/>
                    <a:pt x="22" y="46"/>
                  </a:cubicBezTo>
                  <a:cubicBezTo>
                    <a:pt x="25" y="48"/>
                    <a:pt x="28" y="49"/>
                    <a:pt x="32" y="50"/>
                  </a:cubicBezTo>
                  <a:cubicBezTo>
                    <a:pt x="35" y="60"/>
                    <a:pt x="32" y="70"/>
                    <a:pt x="32" y="80"/>
                  </a:cubicBezTo>
                  <a:cubicBezTo>
                    <a:pt x="32" y="81"/>
                    <a:pt x="33" y="81"/>
                    <a:pt x="33" y="82"/>
                  </a:cubicBezTo>
                  <a:cubicBezTo>
                    <a:pt x="34" y="82"/>
                    <a:pt x="34" y="83"/>
                    <a:pt x="35" y="83"/>
                  </a:cubicBezTo>
                  <a:cubicBezTo>
                    <a:pt x="45" y="83"/>
                    <a:pt x="55" y="80"/>
                    <a:pt x="65" y="83"/>
                  </a:cubicBezTo>
                  <a:cubicBezTo>
                    <a:pt x="66" y="87"/>
                    <a:pt x="67" y="90"/>
                    <a:pt x="69" y="93"/>
                  </a:cubicBezTo>
                  <a:cubicBezTo>
                    <a:pt x="76" y="105"/>
                    <a:pt x="93" y="115"/>
                    <a:pt x="105" y="105"/>
                  </a:cubicBezTo>
                  <a:cubicBezTo>
                    <a:pt x="115" y="97"/>
                    <a:pt x="114" y="85"/>
                    <a:pt x="106" y="76"/>
                  </a:cubicBezTo>
                  <a:cubicBezTo>
                    <a:pt x="104" y="74"/>
                    <a:pt x="102" y="72"/>
                    <a:pt x="99" y="71"/>
                  </a:cubicBezTo>
                  <a:cubicBezTo>
                    <a:pt x="108" y="65"/>
                    <a:pt x="113" y="55"/>
                    <a:pt x="112" y="44"/>
                  </a:cubicBezTo>
                  <a:cubicBezTo>
                    <a:pt x="111" y="41"/>
                    <a:pt x="107" y="42"/>
                    <a:pt x="107" y="45"/>
                  </a:cubicBezTo>
                  <a:cubicBezTo>
                    <a:pt x="107" y="46"/>
                    <a:pt x="108" y="47"/>
                    <a:pt x="108" y="48"/>
                  </a:cubicBezTo>
                  <a:cubicBezTo>
                    <a:pt x="106" y="49"/>
                    <a:pt x="105" y="49"/>
                    <a:pt x="103" y="50"/>
                  </a:cubicBezTo>
                  <a:cubicBezTo>
                    <a:pt x="100" y="52"/>
                    <a:pt x="96" y="53"/>
                    <a:pt x="93" y="53"/>
                  </a:cubicBezTo>
                  <a:cubicBezTo>
                    <a:pt x="88" y="53"/>
                    <a:pt x="81" y="52"/>
                    <a:pt x="77" y="49"/>
                  </a:cubicBezTo>
                  <a:cubicBezTo>
                    <a:pt x="77" y="49"/>
                    <a:pt x="77" y="49"/>
                    <a:pt x="78" y="48"/>
                  </a:cubicBezTo>
                  <a:cubicBezTo>
                    <a:pt x="80" y="46"/>
                    <a:pt x="77" y="43"/>
                    <a:pt x="74" y="45"/>
                  </a:cubicBezTo>
                  <a:cubicBezTo>
                    <a:pt x="72" y="48"/>
                    <a:pt x="69" y="51"/>
                    <a:pt x="68" y="54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3"/>
                    <a:pt x="72" y="40"/>
                    <a:pt x="70" y="42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4" y="46"/>
                    <a:pt x="67" y="43"/>
                    <a:pt x="70" y="41"/>
                  </a:cubicBezTo>
                  <a:cubicBezTo>
                    <a:pt x="72" y="38"/>
                    <a:pt x="69" y="35"/>
                    <a:pt x="67" y="37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3" y="34"/>
                    <a:pt x="62" y="27"/>
                    <a:pt x="62" y="22"/>
                  </a:cubicBezTo>
                  <a:cubicBezTo>
                    <a:pt x="62" y="19"/>
                    <a:pt x="63" y="15"/>
                    <a:pt x="65" y="12"/>
                  </a:cubicBezTo>
                  <a:cubicBezTo>
                    <a:pt x="66" y="10"/>
                    <a:pt x="66" y="9"/>
                    <a:pt x="67" y="7"/>
                  </a:cubicBezTo>
                  <a:cubicBezTo>
                    <a:pt x="68" y="7"/>
                    <a:pt x="69" y="7"/>
                    <a:pt x="70" y="8"/>
                  </a:cubicBezTo>
                  <a:cubicBezTo>
                    <a:pt x="73" y="8"/>
                    <a:pt x="74" y="4"/>
                    <a:pt x="71" y="3"/>
                  </a:cubicBezTo>
                  <a:cubicBezTo>
                    <a:pt x="60" y="2"/>
                    <a:pt x="50" y="7"/>
                    <a:pt x="44" y="16"/>
                  </a:cubicBezTo>
                  <a:cubicBezTo>
                    <a:pt x="43" y="13"/>
                    <a:pt x="41" y="11"/>
                    <a:pt x="39" y="9"/>
                  </a:cubicBezTo>
                  <a:cubicBezTo>
                    <a:pt x="30" y="1"/>
                    <a:pt x="18" y="0"/>
                    <a:pt x="10" y="10"/>
                  </a:cubicBezTo>
                  <a:close/>
                  <a:moveTo>
                    <a:pt x="50" y="62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4" y="51"/>
                    <a:pt x="46" y="51"/>
                  </a:cubicBezTo>
                  <a:cubicBezTo>
                    <a:pt x="53" y="59"/>
                    <a:pt x="53" y="59"/>
                    <a:pt x="53" y="59"/>
                  </a:cubicBezTo>
                  <a:lnTo>
                    <a:pt x="50" y="62"/>
                  </a:lnTo>
                  <a:close/>
                  <a:moveTo>
                    <a:pt x="52" y="77"/>
                  </a:moveTo>
                  <a:cubicBezTo>
                    <a:pt x="47" y="77"/>
                    <a:pt x="42" y="78"/>
                    <a:pt x="37" y="78"/>
                  </a:cubicBezTo>
                  <a:cubicBezTo>
                    <a:pt x="37" y="73"/>
                    <a:pt x="38" y="68"/>
                    <a:pt x="38" y="63"/>
                  </a:cubicBezTo>
                  <a:cubicBezTo>
                    <a:pt x="38" y="60"/>
                    <a:pt x="38" y="57"/>
                    <a:pt x="37" y="5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67"/>
                    <a:pt x="48" y="71"/>
                    <a:pt x="50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58" y="77"/>
                    <a:pt x="55" y="77"/>
                    <a:pt x="52" y="77"/>
                  </a:cubicBezTo>
                  <a:close/>
                  <a:moveTo>
                    <a:pt x="95" y="74"/>
                  </a:moveTo>
                  <a:cubicBezTo>
                    <a:pt x="103" y="75"/>
                    <a:pt x="110" y="87"/>
                    <a:pt x="107" y="95"/>
                  </a:cubicBezTo>
                  <a:cubicBezTo>
                    <a:pt x="105" y="101"/>
                    <a:pt x="99" y="104"/>
                    <a:pt x="93" y="104"/>
                  </a:cubicBezTo>
                  <a:cubicBezTo>
                    <a:pt x="92" y="104"/>
                    <a:pt x="92" y="104"/>
                    <a:pt x="91" y="104"/>
                  </a:cubicBezTo>
                  <a:cubicBezTo>
                    <a:pt x="93" y="102"/>
                    <a:pt x="93" y="98"/>
                    <a:pt x="93" y="95"/>
                  </a:cubicBezTo>
                  <a:cubicBezTo>
                    <a:pt x="92" y="94"/>
                    <a:pt x="99" y="91"/>
                    <a:pt x="99" y="88"/>
                  </a:cubicBezTo>
                  <a:cubicBezTo>
                    <a:pt x="99" y="84"/>
                    <a:pt x="94" y="87"/>
                    <a:pt x="91" y="86"/>
                  </a:cubicBezTo>
                  <a:cubicBezTo>
                    <a:pt x="88" y="86"/>
                    <a:pt x="84" y="82"/>
                    <a:pt x="85" y="78"/>
                  </a:cubicBezTo>
                  <a:cubicBezTo>
                    <a:pt x="86" y="76"/>
                    <a:pt x="88" y="74"/>
                    <a:pt x="91" y="74"/>
                  </a:cubicBezTo>
                  <a:cubicBezTo>
                    <a:pt x="92" y="73"/>
                    <a:pt x="93" y="73"/>
                    <a:pt x="95" y="74"/>
                  </a:cubicBezTo>
                  <a:close/>
                  <a:moveTo>
                    <a:pt x="103" y="59"/>
                  </a:moveTo>
                  <a:cubicBezTo>
                    <a:pt x="100" y="61"/>
                    <a:pt x="97" y="62"/>
                    <a:pt x="94" y="63"/>
                  </a:cubicBezTo>
                  <a:cubicBezTo>
                    <a:pt x="90" y="65"/>
                    <a:pt x="85" y="66"/>
                    <a:pt x="80" y="65"/>
                  </a:cubicBezTo>
                  <a:cubicBezTo>
                    <a:pt x="79" y="65"/>
                    <a:pt x="78" y="67"/>
                    <a:pt x="80" y="67"/>
                  </a:cubicBezTo>
                  <a:cubicBezTo>
                    <a:pt x="85" y="68"/>
                    <a:pt x="89" y="67"/>
                    <a:pt x="94" y="66"/>
                  </a:cubicBezTo>
                  <a:cubicBezTo>
                    <a:pt x="97" y="65"/>
                    <a:pt x="100" y="63"/>
                    <a:pt x="103" y="62"/>
                  </a:cubicBezTo>
                  <a:cubicBezTo>
                    <a:pt x="99" y="65"/>
                    <a:pt x="95" y="68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3" y="72"/>
                    <a:pt x="82" y="72"/>
                    <a:pt x="81" y="72"/>
                  </a:cubicBezTo>
                  <a:cubicBezTo>
                    <a:pt x="79" y="72"/>
                    <a:pt x="79" y="74"/>
                    <a:pt x="81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0" y="77"/>
                    <a:pt x="79" y="79"/>
                    <a:pt x="79" y="80"/>
                  </a:cubicBezTo>
                  <a:cubicBezTo>
                    <a:pt x="77" y="81"/>
                    <a:pt x="75" y="81"/>
                    <a:pt x="73" y="81"/>
                  </a:cubicBezTo>
                  <a:cubicBezTo>
                    <a:pt x="72" y="80"/>
                    <a:pt x="71" y="82"/>
                    <a:pt x="73" y="83"/>
                  </a:cubicBezTo>
                  <a:cubicBezTo>
                    <a:pt x="75" y="83"/>
                    <a:pt x="77" y="83"/>
                    <a:pt x="78" y="83"/>
                  </a:cubicBezTo>
                  <a:cubicBezTo>
                    <a:pt x="78" y="84"/>
                    <a:pt x="78" y="84"/>
                    <a:pt x="79" y="85"/>
                  </a:cubicBezTo>
                  <a:cubicBezTo>
                    <a:pt x="77" y="85"/>
                    <a:pt x="76" y="85"/>
                    <a:pt x="75" y="85"/>
                  </a:cubicBezTo>
                  <a:cubicBezTo>
                    <a:pt x="74" y="85"/>
                    <a:pt x="74" y="88"/>
                    <a:pt x="75" y="88"/>
                  </a:cubicBezTo>
                  <a:cubicBezTo>
                    <a:pt x="76" y="88"/>
                    <a:pt x="78" y="88"/>
                    <a:pt x="79" y="87"/>
                  </a:cubicBezTo>
                  <a:cubicBezTo>
                    <a:pt x="80" y="90"/>
                    <a:pt x="81" y="92"/>
                    <a:pt x="83" y="93"/>
                  </a:cubicBezTo>
                  <a:cubicBezTo>
                    <a:pt x="86" y="96"/>
                    <a:pt x="88" y="96"/>
                    <a:pt x="90" y="96"/>
                  </a:cubicBezTo>
                  <a:cubicBezTo>
                    <a:pt x="91" y="98"/>
                    <a:pt x="90" y="102"/>
                    <a:pt x="89" y="104"/>
                  </a:cubicBezTo>
                  <a:cubicBezTo>
                    <a:pt x="86" y="103"/>
                    <a:pt x="84" y="102"/>
                    <a:pt x="82" y="100"/>
                  </a:cubicBezTo>
                  <a:cubicBezTo>
                    <a:pt x="83" y="100"/>
                    <a:pt x="84" y="99"/>
                    <a:pt x="85" y="98"/>
                  </a:cubicBezTo>
                  <a:cubicBezTo>
                    <a:pt x="86" y="97"/>
                    <a:pt x="85" y="96"/>
                    <a:pt x="84" y="97"/>
                  </a:cubicBezTo>
                  <a:cubicBezTo>
                    <a:pt x="83" y="98"/>
                    <a:pt x="81" y="98"/>
                    <a:pt x="79" y="98"/>
                  </a:cubicBezTo>
                  <a:cubicBezTo>
                    <a:pt x="78" y="97"/>
                    <a:pt x="77" y="96"/>
                    <a:pt x="76" y="95"/>
                  </a:cubicBezTo>
                  <a:cubicBezTo>
                    <a:pt x="77" y="95"/>
                    <a:pt x="78" y="95"/>
                    <a:pt x="79" y="95"/>
                  </a:cubicBezTo>
                  <a:cubicBezTo>
                    <a:pt x="81" y="95"/>
                    <a:pt x="80" y="93"/>
                    <a:pt x="79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3"/>
                    <a:pt x="75" y="93"/>
                    <a:pt x="74" y="93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0" y="87"/>
                    <a:pt x="68" y="80"/>
                    <a:pt x="68" y="72"/>
                  </a:cubicBezTo>
                  <a:cubicBezTo>
                    <a:pt x="71" y="74"/>
                    <a:pt x="74" y="74"/>
                    <a:pt x="77" y="74"/>
                  </a:cubicBezTo>
                  <a:cubicBezTo>
                    <a:pt x="79" y="74"/>
                    <a:pt x="79" y="72"/>
                    <a:pt x="77" y="72"/>
                  </a:cubicBezTo>
                  <a:cubicBezTo>
                    <a:pt x="74" y="72"/>
                    <a:pt x="71" y="72"/>
                    <a:pt x="68" y="70"/>
                  </a:cubicBezTo>
                  <a:cubicBezTo>
                    <a:pt x="68" y="66"/>
                    <a:pt x="69" y="62"/>
                    <a:pt x="71" y="58"/>
                  </a:cubicBezTo>
                  <a:cubicBezTo>
                    <a:pt x="81" y="64"/>
                    <a:pt x="93" y="64"/>
                    <a:pt x="103" y="59"/>
                  </a:cubicBezTo>
                  <a:close/>
                  <a:moveTo>
                    <a:pt x="64" y="54"/>
                  </a:moveTo>
                  <a:cubicBezTo>
                    <a:pt x="66" y="57"/>
                    <a:pt x="66" y="57"/>
                    <a:pt x="66" y="57"/>
                  </a:cubicBezTo>
                  <a:cubicBezTo>
                    <a:pt x="66" y="57"/>
                    <a:pt x="66" y="58"/>
                    <a:pt x="66" y="58"/>
                  </a:cubicBezTo>
                  <a:cubicBezTo>
                    <a:pt x="63" y="55"/>
                    <a:pt x="63" y="55"/>
                    <a:pt x="63" y="55"/>
                  </a:cubicBezTo>
                  <a:lnTo>
                    <a:pt x="64" y="54"/>
                  </a:lnTo>
                  <a:close/>
                  <a:moveTo>
                    <a:pt x="61" y="58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65" y="63"/>
                    <a:pt x="64" y="64"/>
                    <a:pt x="64" y="65"/>
                  </a:cubicBezTo>
                  <a:cubicBezTo>
                    <a:pt x="59" y="60"/>
                    <a:pt x="59" y="60"/>
                    <a:pt x="59" y="60"/>
                  </a:cubicBezTo>
                  <a:lnTo>
                    <a:pt x="61" y="58"/>
                  </a:lnTo>
                  <a:close/>
                  <a:moveTo>
                    <a:pt x="64" y="69"/>
                  </a:moveTo>
                  <a:cubicBezTo>
                    <a:pt x="64" y="71"/>
                    <a:pt x="64" y="73"/>
                    <a:pt x="64" y="7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6" y="62"/>
                    <a:pt x="56" y="62"/>
                    <a:pt x="56" y="62"/>
                  </a:cubicBezTo>
                  <a:lnTo>
                    <a:pt x="64" y="69"/>
                  </a:lnTo>
                  <a:close/>
                  <a:moveTo>
                    <a:pt x="58" y="49"/>
                  </a:moveTo>
                  <a:cubicBezTo>
                    <a:pt x="61" y="51"/>
                    <a:pt x="61" y="51"/>
                    <a:pt x="61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57" y="54"/>
                  </a:moveTo>
                  <a:cubicBezTo>
                    <a:pt x="55" y="56"/>
                    <a:pt x="55" y="56"/>
                    <a:pt x="55" y="56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1" y="51"/>
                    <a:pt x="52" y="50"/>
                    <a:pt x="53" y="50"/>
                  </a:cubicBezTo>
                  <a:lnTo>
                    <a:pt x="57" y="54"/>
                  </a:lnTo>
                  <a:close/>
                  <a:moveTo>
                    <a:pt x="53" y="12"/>
                  </a:moveTo>
                  <a:cubicBezTo>
                    <a:pt x="52" y="15"/>
                    <a:pt x="50" y="18"/>
                    <a:pt x="49" y="21"/>
                  </a:cubicBezTo>
                  <a:cubicBezTo>
                    <a:pt x="48" y="26"/>
                    <a:pt x="47" y="30"/>
                    <a:pt x="48" y="35"/>
                  </a:cubicBezTo>
                  <a:cubicBezTo>
                    <a:pt x="48" y="37"/>
                    <a:pt x="50" y="36"/>
                    <a:pt x="50" y="35"/>
                  </a:cubicBezTo>
                  <a:cubicBezTo>
                    <a:pt x="49" y="30"/>
                    <a:pt x="50" y="25"/>
                    <a:pt x="52" y="21"/>
                  </a:cubicBezTo>
                  <a:cubicBezTo>
                    <a:pt x="53" y="18"/>
                    <a:pt x="54" y="15"/>
                    <a:pt x="56" y="12"/>
                  </a:cubicBezTo>
                  <a:cubicBezTo>
                    <a:pt x="51" y="22"/>
                    <a:pt x="51" y="34"/>
                    <a:pt x="57" y="44"/>
                  </a:cubicBezTo>
                  <a:cubicBezTo>
                    <a:pt x="53" y="46"/>
                    <a:pt x="49" y="46"/>
                    <a:pt x="45" y="47"/>
                  </a:cubicBezTo>
                  <a:cubicBezTo>
                    <a:pt x="43" y="44"/>
                    <a:pt x="43" y="41"/>
                    <a:pt x="43" y="38"/>
                  </a:cubicBezTo>
                  <a:cubicBezTo>
                    <a:pt x="43" y="36"/>
                    <a:pt x="41" y="36"/>
                    <a:pt x="41" y="38"/>
                  </a:cubicBezTo>
                  <a:cubicBezTo>
                    <a:pt x="41" y="41"/>
                    <a:pt x="41" y="44"/>
                    <a:pt x="43" y="47"/>
                  </a:cubicBezTo>
                  <a:cubicBezTo>
                    <a:pt x="35" y="47"/>
                    <a:pt x="28" y="45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8"/>
                    <a:pt x="22" y="37"/>
                    <a:pt x="22" y="36"/>
                  </a:cubicBezTo>
                  <a:cubicBezTo>
                    <a:pt x="22" y="35"/>
                    <a:pt x="20" y="34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19" y="38"/>
                    <a:pt x="18" y="37"/>
                    <a:pt x="17" y="36"/>
                  </a:cubicBezTo>
                  <a:cubicBezTo>
                    <a:pt x="17" y="34"/>
                    <a:pt x="17" y="32"/>
                    <a:pt x="18" y="31"/>
                  </a:cubicBezTo>
                  <a:cubicBezTo>
                    <a:pt x="19" y="30"/>
                    <a:pt x="18" y="29"/>
                    <a:pt x="17" y="30"/>
                  </a:cubicBezTo>
                  <a:cubicBezTo>
                    <a:pt x="16" y="31"/>
                    <a:pt x="15" y="32"/>
                    <a:pt x="15" y="33"/>
                  </a:cubicBezTo>
                  <a:cubicBezTo>
                    <a:pt x="13" y="31"/>
                    <a:pt x="12" y="29"/>
                    <a:pt x="11" y="26"/>
                  </a:cubicBezTo>
                  <a:cubicBezTo>
                    <a:pt x="13" y="25"/>
                    <a:pt x="17" y="24"/>
                    <a:pt x="19" y="25"/>
                  </a:cubicBezTo>
                  <a:cubicBezTo>
                    <a:pt x="19" y="27"/>
                    <a:pt x="19" y="29"/>
                    <a:pt x="22" y="32"/>
                  </a:cubicBezTo>
                  <a:cubicBezTo>
                    <a:pt x="23" y="34"/>
                    <a:pt x="25" y="35"/>
                    <a:pt x="28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7" y="41"/>
                    <a:pt x="30" y="41"/>
                    <a:pt x="30" y="40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7"/>
                    <a:pt x="31" y="37"/>
                    <a:pt x="32" y="37"/>
                  </a:cubicBezTo>
                  <a:cubicBezTo>
                    <a:pt x="32" y="38"/>
                    <a:pt x="32" y="40"/>
                    <a:pt x="32" y="42"/>
                  </a:cubicBezTo>
                  <a:cubicBezTo>
                    <a:pt x="33" y="44"/>
                    <a:pt x="35" y="43"/>
                    <a:pt x="34" y="42"/>
                  </a:cubicBezTo>
                  <a:cubicBezTo>
                    <a:pt x="34" y="40"/>
                    <a:pt x="34" y="38"/>
                    <a:pt x="34" y="36"/>
                  </a:cubicBezTo>
                  <a:cubicBezTo>
                    <a:pt x="36" y="36"/>
                    <a:pt x="38" y="35"/>
                    <a:pt x="40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6"/>
                    <a:pt x="43" y="36"/>
                    <a:pt x="43" y="34"/>
                  </a:cubicBezTo>
                  <a:cubicBezTo>
                    <a:pt x="43" y="33"/>
                    <a:pt x="43" y="32"/>
                    <a:pt x="43" y="30"/>
                  </a:cubicBezTo>
                  <a:cubicBezTo>
                    <a:pt x="44" y="29"/>
                    <a:pt x="45" y="28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ubicBezTo>
                    <a:pt x="47" y="20"/>
                    <a:pt x="50" y="16"/>
                    <a:pt x="53" y="12"/>
                  </a:cubicBezTo>
                  <a:close/>
                  <a:moveTo>
                    <a:pt x="20" y="8"/>
                  </a:moveTo>
                  <a:cubicBezTo>
                    <a:pt x="28" y="5"/>
                    <a:pt x="40" y="12"/>
                    <a:pt x="41" y="20"/>
                  </a:cubicBezTo>
                  <a:cubicBezTo>
                    <a:pt x="42" y="22"/>
                    <a:pt x="42" y="23"/>
                    <a:pt x="41" y="24"/>
                  </a:cubicBezTo>
                  <a:cubicBezTo>
                    <a:pt x="41" y="27"/>
                    <a:pt x="39" y="29"/>
                    <a:pt x="37" y="30"/>
                  </a:cubicBezTo>
                  <a:cubicBezTo>
                    <a:pt x="33" y="31"/>
                    <a:pt x="29" y="27"/>
                    <a:pt x="29" y="24"/>
                  </a:cubicBezTo>
                  <a:cubicBezTo>
                    <a:pt x="28" y="21"/>
                    <a:pt x="31" y="16"/>
                    <a:pt x="27" y="16"/>
                  </a:cubicBezTo>
                  <a:cubicBezTo>
                    <a:pt x="24" y="16"/>
                    <a:pt x="21" y="23"/>
                    <a:pt x="20" y="22"/>
                  </a:cubicBezTo>
                  <a:cubicBezTo>
                    <a:pt x="17" y="22"/>
                    <a:pt x="13" y="22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16"/>
                    <a:pt x="14" y="10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6610" y="379"/>
              <a:ext cx="405" cy="1154"/>
            </a:xfrm>
            <a:custGeom>
              <a:avLst/>
              <a:gdLst>
                <a:gd name="T0" fmla="*/ 74 w 115"/>
                <a:gd name="T1" fmla="*/ 327 h 327"/>
                <a:gd name="T2" fmla="*/ 102 w 115"/>
                <a:gd name="T3" fmla="*/ 217 h 327"/>
                <a:gd name="T4" fmla="*/ 53 w 115"/>
                <a:gd name="T5" fmla="*/ 139 h 327"/>
                <a:gd name="T6" fmla="*/ 112 w 115"/>
                <a:gd name="T7" fmla="*/ 106 h 327"/>
                <a:gd name="T8" fmla="*/ 109 w 115"/>
                <a:gd name="T9" fmla="*/ 22 h 327"/>
                <a:gd name="T10" fmla="*/ 28 w 115"/>
                <a:gd name="T11" fmla="*/ 8 h 327"/>
                <a:gd name="T12" fmla="*/ 30 w 115"/>
                <a:gd name="T13" fmla="*/ 30 h 327"/>
                <a:gd name="T14" fmla="*/ 10 w 115"/>
                <a:gd name="T15" fmla="*/ 91 h 327"/>
                <a:gd name="T16" fmla="*/ 11 w 115"/>
                <a:gd name="T17" fmla="*/ 146 h 327"/>
                <a:gd name="T18" fmla="*/ 32 w 115"/>
                <a:gd name="T19" fmla="*/ 214 h 327"/>
                <a:gd name="T20" fmla="*/ 8 w 115"/>
                <a:gd name="T21" fmla="*/ 224 h 327"/>
                <a:gd name="T22" fmla="*/ 35 w 115"/>
                <a:gd name="T23" fmla="*/ 228 h 327"/>
                <a:gd name="T24" fmla="*/ 25 w 115"/>
                <a:gd name="T25" fmla="*/ 224 h 327"/>
                <a:gd name="T26" fmla="*/ 81 w 115"/>
                <a:gd name="T27" fmla="*/ 265 h 327"/>
                <a:gd name="T28" fmla="*/ 53 w 115"/>
                <a:gd name="T29" fmla="*/ 226 h 327"/>
                <a:gd name="T30" fmla="*/ 59 w 115"/>
                <a:gd name="T31" fmla="*/ 239 h 327"/>
                <a:gd name="T32" fmla="*/ 17 w 115"/>
                <a:gd name="T33" fmla="*/ 158 h 327"/>
                <a:gd name="T34" fmla="*/ 25 w 115"/>
                <a:gd name="T35" fmla="*/ 145 h 327"/>
                <a:gd name="T36" fmla="*/ 22 w 115"/>
                <a:gd name="T37" fmla="*/ 133 h 327"/>
                <a:gd name="T38" fmla="*/ 27 w 115"/>
                <a:gd name="T39" fmla="*/ 163 h 327"/>
                <a:gd name="T40" fmla="*/ 41 w 115"/>
                <a:gd name="T41" fmla="*/ 184 h 327"/>
                <a:gd name="T42" fmla="*/ 26 w 115"/>
                <a:gd name="T43" fmla="*/ 168 h 327"/>
                <a:gd name="T44" fmla="*/ 19 w 115"/>
                <a:gd name="T45" fmla="*/ 149 h 327"/>
                <a:gd name="T46" fmla="*/ 16 w 115"/>
                <a:gd name="T47" fmla="*/ 152 h 327"/>
                <a:gd name="T48" fmla="*/ 18 w 115"/>
                <a:gd name="T49" fmla="*/ 135 h 327"/>
                <a:gd name="T50" fmla="*/ 20 w 115"/>
                <a:gd name="T51" fmla="*/ 140 h 327"/>
                <a:gd name="T52" fmla="*/ 25 w 115"/>
                <a:gd name="T53" fmla="*/ 139 h 327"/>
                <a:gd name="T54" fmla="*/ 29 w 115"/>
                <a:gd name="T55" fmla="*/ 149 h 327"/>
                <a:gd name="T56" fmla="*/ 24 w 115"/>
                <a:gd name="T57" fmla="*/ 130 h 327"/>
                <a:gd name="T58" fmla="*/ 26 w 115"/>
                <a:gd name="T59" fmla="*/ 132 h 327"/>
                <a:gd name="T60" fmla="*/ 31 w 115"/>
                <a:gd name="T61" fmla="*/ 157 h 327"/>
                <a:gd name="T62" fmla="*/ 17 w 115"/>
                <a:gd name="T63" fmla="*/ 93 h 327"/>
                <a:gd name="T64" fmla="*/ 36 w 115"/>
                <a:gd name="T65" fmla="*/ 99 h 327"/>
                <a:gd name="T66" fmla="*/ 59 w 115"/>
                <a:gd name="T67" fmla="*/ 51 h 327"/>
                <a:gd name="T68" fmla="*/ 59 w 115"/>
                <a:gd name="T69" fmla="*/ 51 h 327"/>
                <a:gd name="T70" fmla="*/ 56 w 115"/>
                <a:gd name="T71" fmla="*/ 29 h 327"/>
                <a:gd name="T72" fmla="*/ 73 w 115"/>
                <a:gd name="T73" fmla="*/ 37 h 327"/>
                <a:gd name="T74" fmla="*/ 76 w 115"/>
                <a:gd name="T75" fmla="*/ 78 h 327"/>
                <a:gd name="T76" fmla="*/ 57 w 115"/>
                <a:gd name="T77" fmla="*/ 99 h 327"/>
                <a:gd name="T78" fmla="*/ 57 w 115"/>
                <a:gd name="T79" fmla="*/ 88 h 327"/>
                <a:gd name="T80" fmla="*/ 71 w 115"/>
                <a:gd name="T81" fmla="*/ 14 h 327"/>
                <a:gd name="T82" fmla="*/ 99 w 115"/>
                <a:gd name="T83" fmla="*/ 15 h 327"/>
                <a:gd name="T84" fmla="*/ 39 w 115"/>
                <a:gd name="T85" fmla="*/ 74 h 327"/>
                <a:gd name="T86" fmla="*/ 102 w 115"/>
                <a:gd name="T87" fmla="*/ 124 h 327"/>
                <a:gd name="T88" fmla="*/ 39 w 115"/>
                <a:gd name="T89" fmla="*/ 141 h 327"/>
                <a:gd name="T90" fmla="*/ 49 w 115"/>
                <a:gd name="T91" fmla="*/ 163 h 327"/>
                <a:gd name="T92" fmla="*/ 50 w 115"/>
                <a:gd name="T93" fmla="*/ 146 h 327"/>
                <a:gd name="T94" fmla="*/ 72 w 115"/>
                <a:gd name="T95" fmla="*/ 160 h 327"/>
                <a:gd name="T96" fmla="*/ 74 w 115"/>
                <a:gd name="T97" fmla="*/ 166 h 327"/>
                <a:gd name="T98" fmla="*/ 72 w 115"/>
                <a:gd name="T99" fmla="*/ 213 h 327"/>
                <a:gd name="T100" fmla="*/ 26 w 115"/>
                <a:gd name="T101" fmla="*/ 179 h 327"/>
                <a:gd name="T102" fmla="*/ 49 w 115"/>
                <a:gd name="T103" fmla="*/ 196 h 327"/>
                <a:gd name="T104" fmla="*/ 70 w 115"/>
                <a:gd name="T105" fmla="*/ 198 h 327"/>
                <a:gd name="T106" fmla="*/ 73 w 115"/>
                <a:gd name="T107" fmla="*/ 307 h 327"/>
                <a:gd name="T108" fmla="*/ 90 w 115"/>
                <a:gd name="T109" fmla="*/ 265 h 327"/>
                <a:gd name="T110" fmla="*/ 58 w 115"/>
                <a:gd name="T111" fmla="*/ 224 h 327"/>
                <a:gd name="T112" fmla="*/ 66 w 115"/>
                <a:gd name="T113" fmla="*/ 238 h 327"/>
                <a:gd name="T114" fmla="*/ 72 w 115"/>
                <a:gd name="T115" fmla="*/ 321 h 327"/>
                <a:gd name="T116" fmla="*/ 31 w 115"/>
                <a:gd name="T117" fmla="*/ 263 h 327"/>
                <a:gd name="T118" fmla="*/ 21 w 115"/>
                <a:gd name="T119" fmla="*/ 259 h 327"/>
                <a:gd name="T120" fmla="*/ 8 w 115"/>
                <a:gd name="T121" fmla="*/ 236 h 327"/>
                <a:gd name="T122" fmla="*/ 11 w 115"/>
                <a:gd name="T123" fmla="*/ 234 h 327"/>
                <a:gd name="T124" fmla="*/ 10 w 115"/>
                <a:gd name="T125" fmla="*/ 23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9" y="254"/>
                  </a:moveTo>
                  <a:cubicBezTo>
                    <a:pt x="17" y="264"/>
                    <a:pt x="31" y="270"/>
                    <a:pt x="43" y="266"/>
                  </a:cubicBezTo>
                  <a:cubicBezTo>
                    <a:pt x="44" y="266"/>
                    <a:pt x="44" y="266"/>
                    <a:pt x="45" y="266"/>
                  </a:cubicBezTo>
                  <a:cubicBezTo>
                    <a:pt x="43" y="277"/>
                    <a:pt x="45" y="289"/>
                    <a:pt x="49" y="299"/>
                  </a:cubicBezTo>
                  <a:cubicBezTo>
                    <a:pt x="49" y="300"/>
                    <a:pt x="49" y="300"/>
                    <a:pt x="50" y="300"/>
                  </a:cubicBezTo>
                  <a:cubicBezTo>
                    <a:pt x="54" y="312"/>
                    <a:pt x="62" y="322"/>
                    <a:pt x="74" y="327"/>
                  </a:cubicBezTo>
                  <a:cubicBezTo>
                    <a:pt x="75" y="327"/>
                    <a:pt x="76" y="327"/>
                    <a:pt x="76" y="326"/>
                  </a:cubicBezTo>
                  <a:cubicBezTo>
                    <a:pt x="77" y="326"/>
                    <a:pt x="77" y="325"/>
                    <a:pt x="77" y="324"/>
                  </a:cubicBezTo>
                  <a:cubicBezTo>
                    <a:pt x="73" y="312"/>
                    <a:pt x="81" y="301"/>
                    <a:pt x="87" y="290"/>
                  </a:cubicBezTo>
                  <a:cubicBezTo>
                    <a:pt x="92" y="281"/>
                    <a:pt x="95" y="271"/>
                    <a:pt x="94" y="260"/>
                  </a:cubicBezTo>
                  <a:cubicBezTo>
                    <a:pt x="93" y="248"/>
                    <a:pt x="88" y="237"/>
                    <a:pt x="81" y="228"/>
                  </a:cubicBezTo>
                  <a:cubicBezTo>
                    <a:pt x="88" y="226"/>
                    <a:pt x="101" y="217"/>
                    <a:pt x="102" y="217"/>
                  </a:cubicBezTo>
                  <a:cubicBezTo>
                    <a:pt x="102" y="217"/>
                    <a:pt x="102" y="217"/>
                    <a:pt x="102" y="216"/>
                  </a:cubicBezTo>
                  <a:cubicBezTo>
                    <a:pt x="103" y="216"/>
                    <a:pt x="102" y="215"/>
                    <a:pt x="102" y="215"/>
                  </a:cubicBezTo>
                  <a:cubicBezTo>
                    <a:pt x="102" y="215"/>
                    <a:pt x="102" y="214"/>
                    <a:pt x="101" y="214"/>
                  </a:cubicBezTo>
                  <a:cubicBezTo>
                    <a:pt x="90" y="201"/>
                    <a:pt x="75" y="194"/>
                    <a:pt x="61" y="184"/>
                  </a:cubicBezTo>
                  <a:cubicBezTo>
                    <a:pt x="72" y="182"/>
                    <a:pt x="81" y="169"/>
                    <a:pt x="80" y="158"/>
                  </a:cubicBezTo>
                  <a:cubicBezTo>
                    <a:pt x="79" y="144"/>
                    <a:pt x="65" y="134"/>
                    <a:pt x="53" y="139"/>
                  </a:cubicBezTo>
                  <a:cubicBezTo>
                    <a:pt x="54" y="137"/>
                    <a:pt x="55" y="136"/>
                    <a:pt x="56" y="134"/>
                  </a:cubicBezTo>
                  <a:cubicBezTo>
                    <a:pt x="57" y="136"/>
                    <a:pt x="59" y="137"/>
                    <a:pt x="61" y="138"/>
                  </a:cubicBezTo>
                  <a:cubicBezTo>
                    <a:pt x="67" y="139"/>
                    <a:pt x="71" y="135"/>
                    <a:pt x="71" y="135"/>
                  </a:cubicBezTo>
                  <a:cubicBezTo>
                    <a:pt x="77" y="139"/>
                    <a:pt x="84" y="139"/>
                    <a:pt x="91" y="137"/>
                  </a:cubicBezTo>
                  <a:cubicBezTo>
                    <a:pt x="103" y="133"/>
                    <a:pt x="115" y="121"/>
                    <a:pt x="113" y="109"/>
                  </a:cubicBezTo>
                  <a:cubicBezTo>
                    <a:pt x="113" y="108"/>
                    <a:pt x="113" y="107"/>
                    <a:pt x="112" y="106"/>
                  </a:cubicBezTo>
                  <a:cubicBezTo>
                    <a:pt x="111" y="102"/>
                    <a:pt x="104" y="109"/>
                    <a:pt x="101" y="111"/>
                  </a:cubicBezTo>
                  <a:cubicBezTo>
                    <a:pt x="95" y="115"/>
                    <a:pt x="84" y="118"/>
                    <a:pt x="69" y="111"/>
                  </a:cubicBezTo>
                  <a:cubicBezTo>
                    <a:pt x="68" y="111"/>
                    <a:pt x="68" y="110"/>
                    <a:pt x="68" y="110"/>
                  </a:cubicBezTo>
                  <a:cubicBezTo>
                    <a:pt x="90" y="92"/>
                    <a:pt x="100" y="64"/>
                    <a:pt x="96" y="37"/>
                  </a:cubicBezTo>
                  <a:cubicBezTo>
                    <a:pt x="100" y="32"/>
                    <a:pt x="104" y="28"/>
                    <a:pt x="109" y="23"/>
                  </a:cubicBezTo>
                  <a:cubicBezTo>
                    <a:pt x="109" y="23"/>
                    <a:pt x="109" y="22"/>
                    <a:pt x="109" y="22"/>
                  </a:cubicBezTo>
                  <a:cubicBezTo>
                    <a:pt x="109" y="22"/>
                    <a:pt x="109" y="21"/>
                    <a:pt x="109" y="21"/>
                  </a:cubicBezTo>
                  <a:cubicBezTo>
                    <a:pt x="109" y="20"/>
                    <a:pt x="109" y="20"/>
                    <a:pt x="108" y="20"/>
                  </a:cubicBezTo>
                  <a:cubicBezTo>
                    <a:pt x="101" y="7"/>
                    <a:pt x="86" y="0"/>
                    <a:pt x="71" y="1"/>
                  </a:cubicBezTo>
                  <a:cubicBezTo>
                    <a:pt x="56" y="2"/>
                    <a:pt x="43" y="11"/>
                    <a:pt x="34" y="22"/>
                  </a:cubicBezTo>
                  <a:cubicBezTo>
                    <a:pt x="34" y="21"/>
                    <a:pt x="35" y="19"/>
                    <a:pt x="35" y="18"/>
                  </a:cubicBezTo>
                  <a:cubicBezTo>
                    <a:pt x="35" y="14"/>
                    <a:pt x="31" y="10"/>
                    <a:pt x="28" y="8"/>
                  </a:cubicBezTo>
                  <a:cubicBezTo>
                    <a:pt x="27" y="7"/>
                    <a:pt x="26" y="9"/>
                    <a:pt x="27" y="10"/>
                  </a:cubicBezTo>
                  <a:cubicBezTo>
                    <a:pt x="29" y="12"/>
                    <a:pt x="32" y="14"/>
                    <a:pt x="32" y="17"/>
                  </a:cubicBezTo>
                  <a:cubicBezTo>
                    <a:pt x="33" y="20"/>
                    <a:pt x="31" y="23"/>
                    <a:pt x="28" y="24"/>
                  </a:cubicBezTo>
                  <a:cubicBezTo>
                    <a:pt x="26" y="24"/>
                    <a:pt x="27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9"/>
                    <a:pt x="30" y="30"/>
                  </a:cubicBezTo>
                  <a:cubicBezTo>
                    <a:pt x="34" y="34"/>
                    <a:pt x="36" y="42"/>
                    <a:pt x="35" y="49"/>
                  </a:cubicBezTo>
                  <a:cubicBezTo>
                    <a:pt x="32" y="52"/>
                    <a:pt x="27" y="55"/>
                    <a:pt x="23" y="58"/>
                  </a:cubicBezTo>
                  <a:cubicBezTo>
                    <a:pt x="22" y="57"/>
                    <a:pt x="21" y="57"/>
                    <a:pt x="20" y="57"/>
                  </a:cubicBezTo>
                  <a:cubicBezTo>
                    <a:pt x="18" y="56"/>
                    <a:pt x="16" y="60"/>
                    <a:pt x="19" y="61"/>
                  </a:cubicBezTo>
                  <a:cubicBezTo>
                    <a:pt x="24" y="63"/>
                    <a:pt x="27" y="67"/>
                    <a:pt x="25" y="72"/>
                  </a:cubicBezTo>
                  <a:cubicBezTo>
                    <a:pt x="20" y="79"/>
                    <a:pt x="14" y="85"/>
                    <a:pt x="10" y="91"/>
                  </a:cubicBezTo>
                  <a:cubicBezTo>
                    <a:pt x="5" y="100"/>
                    <a:pt x="11" y="104"/>
                    <a:pt x="10" y="109"/>
                  </a:cubicBezTo>
                  <a:cubicBezTo>
                    <a:pt x="10" y="113"/>
                    <a:pt x="8" y="118"/>
                    <a:pt x="11" y="118"/>
                  </a:cubicBezTo>
                  <a:cubicBezTo>
                    <a:pt x="13" y="118"/>
                    <a:pt x="18" y="117"/>
                    <a:pt x="20" y="115"/>
                  </a:cubicBezTo>
                  <a:cubicBezTo>
                    <a:pt x="23" y="114"/>
                    <a:pt x="24" y="113"/>
                    <a:pt x="23" y="116"/>
                  </a:cubicBezTo>
                  <a:cubicBezTo>
                    <a:pt x="23" y="116"/>
                    <a:pt x="23" y="117"/>
                    <a:pt x="23" y="117"/>
                  </a:cubicBezTo>
                  <a:cubicBezTo>
                    <a:pt x="16" y="124"/>
                    <a:pt x="11" y="135"/>
                    <a:pt x="11" y="146"/>
                  </a:cubicBezTo>
                  <a:cubicBezTo>
                    <a:pt x="11" y="161"/>
                    <a:pt x="17" y="175"/>
                    <a:pt x="25" y="187"/>
                  </a:cubicBezTo>
                  <a:cubicBezTo>
                    <a:pt x="28" y="191"/>
                    <a:pt x="31" y="196"/>
                    <a:pt x="34" y="200"/>
                  </a:cubicBezTo>
                  <a:cubicBezTo>
                    <a:pt x="23" y="199"/>
                    <a:pt x="12" y="206"/>
                    <a:pt x="7" y="216"/>
                  </a:cubicBezTo>
                  <a:cubicBezTo>
                    <a:pt x="0" y="228"/>
                    <a:pt x="1" y="243"/>
                    <a:pt x="9" y="254"/>
                  </a:cubicBezTo>
                  <a:close/>
                  <a:moveTo>
                    <a:pt x="37" y="214"/>
                  </a:moveTo>
                  <a:cubicBezTo>
                    <a:pt x="35" y="214"/>
                    <a:pt x="34" y="214"/>
                    <a:pt x="32" y="214"/>
                  </a:cubicBezTo>
                  <a:cubicBezTo>
                    <a:pt x="31" y="214"/>
                    <a:pt x="30" y="215"/>
                    <a:pt x="29" y="215"/>
                  </a:cubicBezTo>
                  <a:cubicBezTo>
                    <a:pt x="26" y="214"/>
                    <a:pt x="23" y="213"/>
                    <a:pt x="20" y="214"/>
                  </a:cubicBezTo>
                  <a:cubicBezTo>
                    <a:pt x="18" y="214"/>
                    <a:pt x="19" y="216"/>
                    <a:pt x="20" y="216"/>
                  </a:cubicBezTo>
                  <a:cubicBezTo>
                    <a:pt x="22" y="216"/>
                    <a:pt x="24" y="216"/>
                    <a:pt x="26" y="217"/>
                  </a:cubicBezTo>
                  <a:cubicBezTo>
                    <a:pt x="25" y="217"/>
                    <a:pt x="24" y="218"/>
                    <a:pt x="23" y="219"/>
                  </a:cubicBezTo>
                  <a:cubicBezTo>
                    <a:pt x="17" y="218"/>
                    <a:pt x="12" y="220"/>
                    <a:pt x="8" y="224"/>
                  </a:cubicBezTo>
                  <a:cubicBezTo>
                    <a:pt x="9" y="222"/>
                    <a:pt x="9" y="221"/>
                    <a:pt x="10" y="219"/>
                  </a:cubicBezTo>
                  <a:cubicBezTo>
                    <a:pt x="12" y="215"/>
                    <a:pt x="16" y="211"/>
                    <a:pt x="20" y="208"/>
                  </a:cubicBezTo>
                  <a:cubicBezTo>
                    <a:pt x="26" y="208"/>
                    <a:pt x="32" y="210"/>
                    <a:pt x="37" y="214"/>
                  </a:cubicBezTo>
                  <a:close/>
                  <a:moveTo>
                    <a:pt x="39" y="218"/>
                  </a:moveTo>
                  <a:cubicBezTo>
                    <a:pt x="40" y="218"/>
                    <a:pt x="42" y="219"/>
                    <a:pt x="43" y="219"/>
                  </a:cubicBezTo>
                  <a:cubicBezTo>
                    <a:pt x="42" y="223"/>
                    <a:pt x="39" y="226"/>
                    <a:pt x="35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4" y="228"/>
                    <a:pt x="34" y="228"/>
                    <a:pt x="34" y="228"/>
                  </a:cubicBezTo>
                  <a:cubicBezTo>
                    <a:pt x="34" y="228"/>
                    <a:pt x="34" y="229"/>
                    <a:pt x="33" y="229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2" y="232"/>
                    <a:pt x="28" y="234"/>
                    <a:pt x="26" y="232"/>
                  </a:cubicBezTo>
                  <a:cubicBezTo>
                    <a:pt x="23" y="230"/>
                    <a:pt x="22" y="226"/>
                    <a:pt x="25" y="224"/>
                  </a:cubicBezTo>
                  <a:cubicBezTo>
                    <a:pt x="25" y="224"/>
                    <a:pt x="25" y="224"/>
                    <a:pt x="25" y="223"/>
                  </a:cubicBezTo>
                  <a:cubicBezTo>
                    <a:pt x="28" y="220"/>
                    <a:pt x="34" y="218"/>
                    <a:pt x="39" y="218"/>
                  </a:cubicBezTo>
                  <a:close/>
                  <a:moveTo>
                    <a:pt x="55" y="219"/>
                  </a:moveTo>
                  <a:cubicBezTo>
                    <a:pt x="54" y="217"/>
                    <a:pt x="52" y="215"/>
                    <a:pt x="51" y="213"/>
                  </a:cubicBezTo>
                  <a:cubicBezTo>
                    <a:pt x="68" y="221"/>
                    <a:pt x="81" y="238"/>
                    <a:pt x="81" y="257"/>
                  </a:cubicBezTo>
                  <a:cubicBezTo>
                    <a:pt x="81" y="260"/>
                    <a:pt x="81" y="263"/>
                    <a:pt x="81" y="265"/>
                  </a:cubicBezTo>
                  <a:cubicBezTo>
                    <a:pt x="81" y="262"/>
                    <a:pt x="81" y="259"/>
                    <a:pt x="80" y="256"/>
                  </a:cubicBezTo>
                  <a:cubicBezTo>
                    <a:pt x="78" y="240"/>
                    <a:pt x="69" y="226"/>
                    <a:pt x="55" y="219"/>
                  </a:cubicBezTo>
                  <a:close/>
                  <a:moveTo>
                    <a:pt x="38" y="229"/>
                  </a:moveTo>
                  <a:cubicBezTo>
                    <a:pt x="38" y="229"/>
                    <a:pt x="38" y="229"/>
                    <a:pt x="38" y="229"/>
                  </a:cubicBezTo>
                  <a:cubicBezTo>
                    <a:pt x="41" y="227"/>
                    <a:pt x="44" y="224"/>
                    <a:pt x="45" y="220"/>
                  </a:cubicBezTo>
                  <a:cubicBezTo>
                    <a:pt x="49" y="221"/>
                    <a:pt x="51" y="223"/>
                    <a:pt x="53" y="226"/>
                  </a:cubicBezTo>
                  <a:cubicBezTo>
                    <a:pt x="53" y="226"/>
                    <a:pt x="53" y="226"/>
                    <a:pt x="54" y="227"/>
                  </a:cubicBezTo>
                  <a:cubicBezTo>
                    <a:pt x="54" y="227"/>
                    <a:pt x="54" y="227"/>
                    <a:pt x="54" y="227"/>
                  </a:cubicBezTo>
                  <a:cubicBezTo>
                    <a:pt x="56" y="229"/>
                    <a:pt x="57" y="231"/>
                    <a:pt x="58" y="234"/>
                  </a:cubicBezTo>
                  <a:cubicBezTo>
                    <a:pt x="52" y="239"/>
                    <a:pt x="44" y="240"/>
                    <a:pt x="38" y="236"/>
                  </a:cubicBezTo>
                  <a:cubicBezTo>
                    <a:pt x="39" y="234"/>
                    <a:pt x="39" y="231"/>
                    <a:pt x="38" y="229"/>
                  </a:cubicBezTo>
                  <a:close/>
                  <a:moveTo>
                    <a:pt x="59" y="239"/>
                  </a:moveTo>
                  <a:cubicBezTo>
                    <a:pt x="59" y="245"/>
                    <a:pt x="56" y="252"/>
                    <a:pt x="52" y="256"/>
                  </a:cubicBezTo>
                  <a:cubicBezTo>
                    <a:pt x="43" y="257"/>
                    <a:pt x="37" y="249"/>
                    <a:pt x="35" y="240"/>
                  </a:cubicBezTo>
                  <a:cubicBezTo>
                    <a:pt x="36" y="240"/>
                    <a:pt x="37" y="239"/>
                    <a:pt x="37" y="238"/>
                  </a:cubicBezTo>
                  <a:cubicBezTo>
                    <a:pt x="44" y="242"/>
                    <a:pt x="52" y="241"/>
                    <a:pt x="58" y="236"/>
                  </a:cubicBezTo>
                  <a:cubicBezTo>
                    <a:pt x="59" y="237"/>
                    <a:pt x="59" y="238"/>
                    <a:pt x="59" y="239"/>
                  </a:cubicBezTo>
                  <a:close/>
                  <a:moveTo>
                    <a:pt x="17" y="158"/>
                  </a:moveTo>
                  <a:cubicBezTo>
                    <a:pt x="17" y="159"/>
                    <a:pt x="18" y="160"/>
                    <a:pt x="19" y="160"/>
                  </a:cubicBezTo>
                  <a:cubicBezTo>
                    <a:pt x="21" y="167"/>
                    <a:pt x="24" y="172"/>
                    <a:pt x="27" y="178"/>
                  </a:cubicBezTo>
                  <a:cubicBezTo>
                    <a:pt x="26" y="177"/>
                    <a:pt x="25" y="176"/>
                    <a:pt x="23" y="175"/>
                  </a:cubicBezTo>
                  <a:cubicBezTo>
                    <a:pt x="20" y="170"/>
                    <a:pt x="18" y="164"/>
                    <a:pt x="17" y="158"/>
                  </a:cubicBezTo>
                  <a:close/>
                  <a:moveTo>
                    <a:pt x="23" y="144"/>
                  </a:moveTo>
                  <a:cubicBezTo>
                    <a:pt x="24" y="144"/>
                    <a:pt x="24" y="145"/>
                    <a:pt x="25" y="145"/>
                  </a:cubicBezTo>
                  <a:cubicBezTo>
                    <a:pt x="25" y="147"/>
                    <a:pt x="25" y="149"/>
                    <a:pt x="25" y="151"/>
                  </a:cubicBezTo>
                  <a:cubicBezTo>
                    <a:pt x="24" y="151"/>
                    <a:pt x="24" y="150"/>
                    <a:pt x="24" y="150"/>
                  </a:cubicBezTo>
                  <a:cubicBezTo>
                    <a:pt x="23" y="148"/>
                    <a:pt x="23" y="146"/>
                    <a:pt x="23" y="144"/>
                  </a:cubicBezTo>
                  <a:close/>
                  <a:moveTo>
                    <a:pt x="22" y="138"/>
                  </a:moveTo>
                  <a:cubicBezTo>
                    <a:pt x="21" y="137"/>
                    <a:pt x="21" y="137"/>
                    <a:pt x="21" y="136"/>
                  </a:cubicBezTo>
                  <a:cubicBezTo>
                    <a:pt x="21" y="135"/>
                    <a:pt x="22" y="134"/>
                    <a:pt x="22" y="133"/>
                  </a:cubicBezTo>
                  <a:cubicBezTo>
                    <a:pt x="22" y="134"/>
                    <a:pt x="22" y="134"/>
                    <a:pt x="23" y="135"/>
                  </a:cubicBezTo>
                  <a:cubicBezTo>
                    <a:pt x="22" y="136"/>
                    <a:pt x="22" y="137"/>
                    <a:pt x="22" y="138"/>
                  </a:cubicBezTo>
                  <a:close/>
                  <a:moveTo>
                    <a:pt x="32" y="168"/>
                  </a:moveTo>
                  <a:cubicBezTo>
                    <a:pt x="32" y="169"/>
                    <a:pt x="33" y="169"/>
                    <a:pt x="33" y="170"/>
                  </a:cubicBezTo>
                  <a:cubicBezTo>
                    <a:pt x="32" y="169"/>
                    <a:pt x="30" y="168"/>
                    <a:pt x="28" y="166"/>
                  </a:cubicBezTo>
                  <a:cubicBezTo>
                    <a:pt x="28" y="165"/>
                    <a:pt x="27" y="164"/>
                    <a:pt x="27" y="163"/>
                  </a:cubicBezTo>
                  <a:cubicBezTo>
                    <a:pt x="26" y="160"/>
                    <a:pt x="25" y="156"/>
                    <a:pt x="24" y="153"/>
                  </a:cubicBezTo>
                  <a:cubicBezTo>
                    <a:pt x="25" y="153"/>
                    <a:pt x="25" y="154"/>
                    <a:pt x="26" y="154"/>
                  </a:cubicBezTo>
                  <a:cubicBezTo>
                    <a:pt x="27" y="159"/>
                    <a:pt x="29" y="164"/>
                    <a:pt x="32" y="168"/>
                  </a:cubicBezTo>
                  <a:close/>
                  <a:moveTo>
                    <a:pt x="38" y="176"/>
                  </a:moveTo>
                  <a:cubicBezTo>
                    <a:pt x="42" y="180"/>
                    <a:pt x="45" y="183"/>
                    <a:pt x="50" y="187"/>
                  </a:cubicBezTo>
                  <a:cubicBezTo>
                    <a:pt x="47" y="186"/>
                    <a:pt x="44" y="185"/>
                    <a:pt x="41" y="184"/>
                  </a:cubicBezTo>
                  <a:cubicBezTo>
                    <a:pt x="37" y="180"/>
                    <a:pt x="34" y="176"/>
                    <a:pt x="31" y="171"/>
                  </a:cubicBezTo>
                  <a:cubicBezTo>
                    <a:pt x="33" y="173"/>
                    <a:pt x="36" y="174"/>
                    <a:pt x="38" y="176"/>
                  </a:cubicBezTo>
                  <a:close/>
                  <a:moveTo>
                    <a:pt x="36" y="182"/>
                  </a:moveTo>
                  <a:cubicBezTo>
                    <a:pt x="35" y="182"/>
                    <a:pt x="33" y="181"/>
                    <a:pt x="32" y="180"/>
                  </a:cubicBezTo>
                  <a:cubicBezTo>
                    <a:pt x="28" y="175"/>
                    <a:pt x="25" y="170"/>
                    <a:pt x="23" y="164"/>
                  </a:cubicBezTo>
                  <a:cubicBezTo>
                    <a:pt x="24" y="165"/>
                    <a:pt x="25" y="166"/>
                    <a:pt x="26" y="168"/>
                  </a:cubicBezTo>
                  <a:cubicBezTo>
                    <a:pt x="29" y="173"/>
                    <a:pt x="32" y="178"/>
                    <a:pt x="36" y="182"/>
                  </a:cubicBezTo>
                  <a:close/>
                  <a:moveTo>
                    <a:pt x="24" y="161"/>
                  </a:moveTo>
                  <a:cubicBezTo>
                    <a:pt x="24" y="161"/>
                    <a:pt x="24" y="162"/>
                    <a:pt x="24" y="163"/>
                  </a:cubicBezTo>
                  <a:cubicBezTo>
                    <a:pt x="23" y="161"/>
                    <a:pt x="22" y="160"/>
                    <a:pt x="21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20" y="155"/>
                    <a:pt x="20" y="152"/>
                    <a:pt x="19" y="149"/>
                  </a:cubicBezTo>
                  <a:cubicBezTo>
                    <a:pt x="20" y="150"/>
                    <a:pt x="21" y="150"/>
                    <a:pt x="22" y="151"/>
                  </a:cubicBezTo>
                  <a:cubicBezTo>
                    <a:pt x="22" y="154"/>
                    <a:pt x="23" y="158"/>
                    <a:pt x="24" y="161"/>
                  </a:cubicBezTo>
                  <a:close/>
                  <a:moveTo>
                    <a:pt x="17" y="146"/>
                  </a:moveTo>
                  <a:cubicBezTo>
                    <a:pt x="17" y="149"/>
                    <a:pt x="17" y="153"/>
                    <a:pt x="18" y="156"/>
                  </a:cubicBezTo>
                  <a:cubicBezTo>
                    <a:pt x="17" y="155"/>
                    <a:pt x="16" y="154"/>
                    <a:pt x="16" y="153"/>
                  </a:cubicBezTo>
                  <a:cubicBezTo>
                    <a:pt x="16" y="153"/>
                    <a:pt x="16" y="152"/>
                    <a:pt x="16" y="152"/>
                  </a:cubicBezTo>
                  <a:cubicBezTo>
                    <a:pt x="16" y="150"/>
                    <a:pt x="16" y="147"/>
                    <a:pt x="16" y="145"/>
                  </a:cubicBezTo>
                  <a:cubicBezTo>
                    <a:pt x="16" y="145"/>
                    <a:pt x="17" y="146"/>
                    <a:pt x="17" y="146"/>
                  </a:cubicBezTo>
                  <a:close/>
                  <a:moveTo>
                    <a:pt x="18" y="137"/>
                  </a:moveTo>
                  <a:cubicBezTo>
                    <a:pt x="18" y="139"/>
                    <a:pt x="17" y="141"/>
                    <a:pt x="17" y="143"/>
                  </a:cubicBezTo>
                  <a:cubicBezTo>
                    <a:pt x="17" y="143"/>
                    <a:pt x="16" y="142"/>
                    <a:pt x="16" y="142"/>
                  </a:cubicBezTo>
                  <a:cubicBezTo>
                    <a:pt x="16" y="139"/>
                    <a:pt x="17" y="137"/>
                    <a:pt x="18" y="135"/>
                  </a:cubicBezTo>
                  <a:cubicBezTo>
                    <a:pt x="18" y="135"/>
                    <a:pt x="18" y="136"/>
                    <a:pt x="18" y="137"/>
                  </a:cubicBezTo>
                  <a:close/>
                  <a:moveTo>
                    <a:pt x="20" y="140"/>
                  </a:moveTo>
                  <a:cubicBezTo>
                    <a:pt x="20" y="140"/>
                    <a:pt x="21" y="141"/>
                    <a:pt x="21" y="141"/>
                  </a:cubicBezTo>
                  <a:cubicBezTo>
                    <a:pt x="21" y="143"/>
                    <a:pt x="21" y="146"/>
                    <a:pt x="21" y="148"/>
                  </a:cubicBezTo>
                  <a:cubicBezTo>
                    <a:pt x="21" y="147"/>
                    <a:pt x="20" y="146"/>
                    <a:pt x="19" y="146"/>
                  </a:cubicBezTo>
                  <a:cubicBezTo>
                    <a:pt x="20" y="144"/>
                    <a:pt x="20" y="142"/>
                    <a:pt x="20" y="140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29"/>
                  </a:cubicBezTo>
                  <a:cubicBezTo>
                    <a:pt x="21" y="131"/>
                    <a:pt x="20" y="132"/>
                    <a:pt x="20" y="133"/>
                  </a:cubicBezTo>
                  <a:cubicBezTo>
                    <a:pt x="19" y="133"/>
                    <a:pt x="19" y="132"/>
                    <a:pt x="19" y="132"/>
                  </a:cubicBezTo>
                  <a:cubicBezTo>
                    <a:pt x="20" y="130"/>
                    <a:pt x="20" y="128"/>
                    <a:pt x="21" y="127"/>
                  </a:cubicBezTo>
                  <a:close/>
                  <a:moveTo>
                    <a:pt x="25" y="139"/>
                  </a:moveTo>
                  <a:cubicBezTo>
                    <a:pt x="25" y="140"/>
                    <a:pt x="25" y="141"/>
                    <a:pt x="25" y="142"/>
                  </a:cubicBezTo>
                  <a:cubicBezTo>
                    <a:pt x="24" y="142"/>
                    <a:pt x="24" y="141"/>
                    <a:pt x="23" y="140"/>
                  </a:cubicBezTo>
                  <a:cubicBezTo>
                    <a:pt x="24" y="139"/>
                    <a:pt x="24" y="138"/>
                    <a:pt x="24" y="137"/>
                  </a:cubicBezTo>
                  <a:cubicBezTo>
                    <a:pt x="24" y="138"/>
                    <a:pt x="25" y="139"/>
                    <a:pt x="25" y="139"/>
                  </a:cubicBezTo>
                  <a:close/>
                  <a:moveTo>
                    <a:pt x="27" y="147"/>
                  </a:moveTo>
                  <a:cubicBezTo>
                    <a:pt x="28" y="148"/>
                    <a:pt x="28" y="148"/>
                    <a:pt x="29" y="149"/>
                  </a:cubicBezTo>
                  <a:cubicBezTo>
                    <a:pt x="29" y="151"/>
                    <a:pt x="30" y="152"/>
                    <a:pt x="30" y="154"/>
                  </a:cubicBezTo>
                  <a:cubicBezTo>
                    <a:pt x="29" y="154"/>
                    <a:pt x="28" y="153"/>
                    <a:pt x="28" y="153"/>
                  </a:cubicBezTo>
                  <a:cubicBezTo>
                    <a:pt x="27" y="151"/>
                    <a:pt x="27" y="149"/>
                    <a:pt x="27" y="147"/>
                  </a:cubicBezTo>
                  <a:close/>
                  <a:moveTo>
                    <a:pt x="25" y="129"/>
                  </a:moveTo>
                  <a:cubicBezTo>
                    <a:pt x="25" y="130"/>
                    <a:pt x="24" y="130"/>
                    <a:pt x="24" y="131"/>
                  </a:cubicBezTo>
                  <a:cubicBezTo>
                    <a:pt x="24" y="131"/>
                    <a:pt x="24" y="130"/>
                    <a:pt x="24" y="130"/>
                  </a:cubicBezTo>
                  <a:cubicBezTo>
                    <a:pt x="24" y="129"/>
                    <a:pt x="24" y="128"/>
                    <a:pt x="25" y="128"/>
                  </a:cubicBezTo>
                  <a:cubicBezTo>
                    <a:pt x="25" y="128"/>
                    <a:pt x="25" y="129"/>
                    <a:pt x="25" y="129"/>
                  </a:cubicBezTo>
                  <a:close/>
                  <a:moveTo>
                    <a:pt x="27" y="134"/>
                  </a:moveTo>
                  <a:cubicBezTo>
                    <a:pt x="27" y="135"/>
                    <a:pt x="26" y="135"/>
                    <a:pt x="26" y="136"/>
                  </a:cubicBezTo>
                  <a:cubicBezTo>
                    <a:pt x="26" y="136"/>
                    <a:pt x="25" y="135"/>
                    <a:pt x="25" y="134"/>
                  </a:cubicBezTo>
                  <a:cubicBezTo>
                    <a:pt x="25" y="133"/>
                    <a:pt x="26" y="133"/>
                    <a:pt x="26" y="132"/>
                  </a:cubicBezTo>
                  <a:cubicBezTo>
                    <a:pt x="26" y="132"/>
                    <a:pt x="27" y="133"/>
                    <a:pt x="27" y="134"/>
                  </a:cubicBezTo>
                  <a:close/>
                  <a:moveTo>
                    <a:pt x="44" y="176"/>
                  </a:moveTo>
                  <a:cubicBezTo>
                    <a:pt x="42" y="176"/>
                    <a:pt x="41" y="175"/>
                    <a:pt x="39" y="174"/>
                  </a:cubicBezTo>
                  <a:cubicBezTo>
                    <a:pt x="38" y="173"/>
                    <a:pt x="37" y="172"/>
                    <a:pt x="37" y="171"/>
                  </a:cubicBezTo>
                  <a:cubicBezTo>
                    <a:pt x="33" y="166"/>
                    <a:pt x="30" y="161"/>
                    <a:pt x="29" y="156"/>
                  </a:cubicBezTo>
                  <a:cubicBezTo>
                    <a:pt x="29" y="157"/>
                    <a:pt x="30" y="157"/>
                    <a:pt x="31" y="157"/>
                  </a:cubicBezTo>
                  <a:cubicBezTo>
                    <a:pt x="32" y="160"/>
                    <a:pt x="32" y="162"/>
                    <a:pt x="33" y="163"/>
                  </a:cubicBezTo>
                  <a:cubicBezTo>
                    <a:pt x="36" y="168"/>
                    <a:pt x="40" y="172"/>
                    <a:pt x="44" y="176"/>
                  </a:cubicBezTo>
                  <a:close/>
                  <a:moveTo>
                    <a:pt x="26" y="81"/>
                  </a:moveTo>
                  <a:cubicBezTo>
                    <a:pt x="21" y="88"/>
                    <a:pt x="18" y="92"/>
                    <a:pt x="19" y="98"/>
                  </a:cubicBezTo>
                  <a:cubicBezTo>
                    <a:pt x="20" y="108"/>
                    <a:pt x="15" y="111"/>
                    <a:pt x="15" y="111"/>
                  </a:cubicBezTo>
                  <a:cubicBezTo>
                    <a:pt x="19" y="105"/>
                    <a:pt x="16" y="98"/>
                    <a:pt x="17" y="93"/>
                  </a:cubicBezTo>
                  <a:cubicBezTo>
                    <a:pt x="17" y="88"/>
                    <a:pt x="26" y="81"/>
                    <a:pt x="26" y="81"/>
                  </a:cubicBezTo>
                  <a:close/>
                  <a:moveTo>
                    <a:pt x="36" y="99"/>
                  </a:moveTo>
                  <a:cubicBezTo>
                    <a:pt x="43" y="115"/>
                    <a:pt x="42" y="124"/>
                    <a:pt x="36" y="133"/>
                  </a:cubicBezTo>
                  <a:cubicBezTo>
                    <a:pt x="36" y="133"/>
                    <a:pt x="42" y="120"/>
                    <a:pt x="34" y="103"/>
                  </a:cubicBezTo>
                  <a:cubicBezTo>
                    <a:pt x="30" y="91"/>
                    <a:pt x="27" y="82"/>
                    <a:pt x="37" y="67"/>
                  </a:cubicBezTo>
                  <a:cubicBezTo>
                    <a:pt x="37" y="67"/>
                    <a:pt x="29" y="81"/>
                    <a:pt x="36" y="99"/>
                  </a:cubicBezTo>
                  <a:close/>
                  <a:moveTo>
                    <a:pt x="35" y="52"/>
                  </a:moveTo>
                  <a:cubicBezTo>
                    <a:pt x="34" y="56"/>
                    <a:pt x="33" y="60"/>
                    <a:pt x="31" y="63"/>
                  </a:cubicBezTo>
                  <a:cubicBezTo>
                    <a:pt x="31" y="64"/>
                    <a:pt x="30" y="65"/>
                    <a:pt x="30" y="66"/>
                  </a:cubicBezTo>
                  <a:cubicBezTo>
                    <a:pt x="29" y="63"/>
                    <a:pt x="27" y="61"/>
                    <a:pt x="25" y="59"/>
                  </a:cubicBezTo>
                  <a:cubicBezTo>
                    <a:pt x="29" y="57"/>
                    <a:pt x="32" y="55"/>
                    <a:pt x="35" y="52"/>
                  </a:cubicBezTo>
                  <a:close/>
                  <a:moveTo>
                    <a:pt x="59" y="51"/>
                  </a:moveTo>
                  <a:cubicBezTo>
                    <a:pt x="57" y="43"/>
                    <a:pt x="51" y="35"/>
                    <a:pt x="41" y="35"/>
                  </a:cubicBezTo>
                  <a:cubicBezTo>
                    <a:pt x="40" y="33"/>
                    <a:pt x="38" y="31"/>
                    <a:pt x="36" y="29"/>
                  </a:cubicBezTo>
                  <a:cubicBezTo>
                    <a:pt x="50" y="27"/>
                    <a:pt x="63" y="38"/>
                    <a:pt x="65" y="52"/>
                  </a:cubicBezTo>
                  <a:cubicBezTo>
                    <a:pt x="67" y="66"/>
                    <a:pt x="60" y="78"/>
                    <a:pt x="51" y="88"/>
                  </a:cubicBezTo>
                  <a:cubicBezTo>
                    <a:pt x="50" y="84"/>
                    <a:pt x="49" y="80"/>
                    <a:pt x="48" y="77"/>
                  </a:cubicBezTo>
                  <a:cubicBezTo>
                    <a:pt x="55" y="70"/>
                    <a:pt x="61" y="61"/>
                    <a:pt x="59" y="51"/>
                  </a:cubicBezTo>
                  <a:close/>
                  <a:moveTo>
                    <a:pt x="56" y="29"/>
                  </a:moveTo>
                  <a:cubicBezTo>
                    <a:pt x="54" y="28"/>
                    <a:pt x="52" y="27"/>
                    <a:pt x="49" y="26"/>
                  </a:cubicBezTo>
                  <a:cubicBezTo>
                    <a:pt x="67" y="30"/>
                    <a:pt x="80" y="46"/>
                    <a:pt x="80" y="64"/>
                  </a:cubicBezTo>
                  <a:cubicBezTo>
                    <a:pt x="80" y="64"/>
                    <a:pt x="80" y="65"/>
                    <a:pt x="80" y="65"/>
                  </a:cubicBezTo>
                  <a:cubicBezTo>
                    <a:pt x="80" y="66"/>
                    <a:pt x="79" y="68"/>
                    <a:pt x="79" y="69"/>
                  </a:cubicBezTo>
                  <a:cubicBezTo>
                    <a:pt x="79" y="53"/>
                    <a:pt x="70" y="38"/>
                    <a:pt x="56" y="29"/>
                  </a:cubicBezTo>
                  <a:close/>
                  <a:moveTo>
                    <a:pt x="73" y="37"/>
                  </a:moveTo>
                  <a:cubicBezTo>
                    <a:pt x="67" y="31"/>
                    <a:pt x="60" y="26"/>
                    <a:pt x="52" y="24"/>
                  </a:cubicBezTo>
                  <a:cubicBezTo>
                    <a:pt x="58" y="25"/>
                    <a:pt x="63" y="27"/>
                    <a:pt x="68" y="30"/>
                  </a:cubicBezTo>
                  <a:cubicBezTo>
                    <a:pt x="74" y="35"/>
                    <a:pt x="78" y="41"/>
                    <a:pt x="81" y="48"/>
                  </a:cubicBezTo>
                  <a:cubicBezTo>
                    <a:pt x="81" y="50"/>
                    <a:pt x="81" y="51"/>
                    <a:pt x="81" y="53"/>
                  </a:cubicBezTo>
                  <a:cubicBezTo>
                    <a:pt x="79" y="47"/>
                    <a:pt x="77" y="42"/>
                    <a:pt x="73" y="37"/>
                  </a:cubicBezTo>
                  <a:close/>
                  <a:moveTo>
                    <a:pt x="76" y="78"/>
                  </a:moveTo>
                  <a:cubicBezTo>
                    <a:pt x="74" y="82"/>
                    <a:pt x="72" y="85"/>
                    <a:pt x="69" y="89"/>
                  </a:cubicBezTo>
                  <a:cubicBezTo>
                    <a:pt x="73" y="77"/>
                    <a:pt x="73" y="64"/>
                    <a:pt x="70" y="52"/>
                  </a:cubicBezTo>
                  <a:cubicBezTo>
                    <a:pt x="69" y="50"/>
                    <a:pt x="69" y="48"/>
                    <a:pt x="68" y="46"/>
                  </a:cubicBezTo>
                  <a:cubicBezTo>
                    <a:pt x="67" y="44"/>
                    <a:pt x="66" y="42"/>
                    <a:pt x="65" y="40"/>
                  </a:cubicBezTo>
                  <a:cubicBezTo>
                    <a:pt x="75" y="50"/>
                    <a:pt x="79" y="64"/>
                    <a:pt x="76" y="78"/>
                  </a:cubicBezTo>
                  <a:close/>
                  <a:moveTo>
                    <a:pt x="65" y="94"/>
                  </a:moveTo>
                  <a:cubicBezTo>
                    <a:pt x="64" y="95"/>
                    <a:pt x="62" y="97"/>
                    <a:pt x="60" y="98"/>
                  </a:cubicBezTo>
                  <a:cubicBezTo>
                    <a:pt x="65" y="90"/>
                    <a:pt x="68" y="81"/>
                    <a:pt x="67" y="71"/>
                  </a:cubicBezTo>
                  <a:cubicBezTo>
                    <a:pt x="68" y="68"/>
                    <a:pt x="69" y="65"/>
                    <a:pt x="69" y="62"/>
                  </a:cubicBezTo>
                  <a:cubicBezTo>
                    <a:pt x="71" y="73"/>
                    <a:pt x="69" y="84"/>
                    <a:pt x="65" y="94"/>
                  </a:cubicBezTo>
                  <a:close/>
                  <a:moveTo>
                    <a:pt x="57" y="99"/>
                  </a:moveTo>
                  <a:cubicBezTo>
                    <a:pt x="60" y="93"/>
                    <a:pt x="62" y="87"/>
                    <a:pt x="63" y="80"/>
                  </a:cubicBezTo>
                  <a:cubicBezTo>
                    <a:pt x="63" y="79"/>
                    <a:pt x="64" y="78"/>
                    <a:pt x="65" y="76"/>
                  </a:cubicBezTo>
                  <a:cubicBezTo>
                    <a:pt x="64" y="84"/>
                    <a:pt x="62" y="92"/>
                    <a:pt x="57" y="99"/>
                  </a:cubicBezTo>
                  <a:close/>
                  <a:moveTo>
                    <a:pt x="55" y="98"/>
                  </a:moveTo>
                  <a:cubicBezTo>
                    <a:pt x="55" y="98"/>
                    <a:pt x="55" y="98"/>
                    <a:pt x="55" y="97"/>
                  </a:cubicBezTo>
                  <a:cubicBezTo>
                    <a:pt x="56" y="94"/>
                    <a:pt x="57" y="91"/>
                    <a:pt x="57" y="88"/>
                  </a:cubicBezTo>
                  <a:cubicBezTo>
                    <a:pt x="58" y="87"/>
                    <a:pt x="59" y="86"/>
                    <a:pt x="59" y="85"/>
                  </a:cubicBezTo>
                  <a:cubicBezTo>
                    <a:pt x="58" y="90"/>
                    <a:pt x="57" y="94"/>
                    <a:pt x="55" y="98"/>
                  </a:cubicBezTo>
                  <a:close/>
                  <a:moveTo>
                    <a:pt x="63" y="108"/>
                  </a:moveTo>
                  <a:cubicBezTo>
                    <a:pt x="62" y="107"/>
                    <a:pt x="61" y="106"/>
                    <a:pt x="60" y="105"/>
                  </a:cubicBezTo>
                  <a:cubicBezTo>
                    <a:pt x="72" y="95"/>
                    <a:pt x="81" y="82"/>
                    <a:pt x="84" y="66"/>
                  </a:cubicBezTo>
                  <a:cubicBezTo>
                    <a:pt x="88" y="48"/>
                    <a:pt x="83" y="28"/>
                    <a:pt x="71" y="14"/>
                  </a:cubicBezTo>
                  <a:cubicBezTo>
                    <a:pt x="69" y="11"/>
                    <a:pt x="65" y="14"/>
                    <a:pt x="67" y="17"/>
                  </a:cubicBezTo>
                  <a:cubicBezTo>
                    <a:pt x="73" y="23"/>
                    <a:pt x="76" y="31"/>
                    <a:pt x="79" y="38"/>
                  </a:cubicBezTo>
                  <a:cubicBezTo>
                    <a:pt x="76" y="35"/>
                    <a:pt x="73" y="32"/>
                    <a:pt x="70" y="29"/>
                  </a:cubicBezTo>
                  <a:cubicBezTo>
                    <a:pt x="61" y="23"/>
                    <a:pt x="50" y="20"/>
                    <a:pt x="40" y="22"/>
                  </a:cubicBezTo>
                  <a:cubicBezTo>
                    <a:pt x="47" y="14"/>
                    <a:pt x="58" y="7"/>
                    <a:pt x="70" y="6"/>
                  </a:cubicBezTo>
                  <a:cubicBezTo>
                    <a:pt x="80" y="5"/>
                    <a:pt x="91" y="8"/>
                    <a:pt x="99" y="15"/>
                  </a:cubicBezTo>
                  <a:cubicBezTo>
                    <a:pt x="95" y="14"/>
                    <a:pt x="91" y="13"/>
                    <a:pt x="87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13"/>
                    <a:pt x="84" y="15"/>
                    <a:pt x="85" y="17"/>
                  </a:cubicBezTo>
                  <a:cubicBezTo>
                    <a:pt x="100" y="48"/>
                    <a:pt x="91" y="86"/>
                    <a:pt x="63" y="108"/>
                  </a:cubicBezTo>
                  <a:close/>
                  <a:moveTo>
                    <a:pt x="41" y="93"/>
                  </a:moveTo>
                  <a:cubicBezTo>
                    <a:pt x="38" y="84"/>
                    <a:pt x="39" y="76"/>
                    <a:pt x="39" y="74"/>
                  </a:cubicBezTo>
                  <a:cubicBezTo>
                    <a:pt x="40" y="68"/>
                    <a:pt x="40" y="62"/>
                    <a:pt x="42" y="62"/>
                  </a:cubicBezTo>
                  <a:cubicBezTo>
                    <a:pt x="43" y="62"/>
                    <a:pt x="39" y="76"/>
                    <a:pt x="45" y="93"/>
                  </a:cubicBezTo>
                  <a:cubicBezTo>
                    <a:pt x="48" y="101"/>
                    <a:pt x="53" y="111"/>
                    <a:pt x="66" y="118"/>
                  </a:cubicBezTo>
                  <a:cubicBezTo>
                    <a:pt x="87" y="129"/>
                    <a:pt x="98" y="121"/>
                    <a:pt x="101" y="119"/>
                  </a:cubicBezTo>
                  <a:cubicBezTo>
                    <a:pt x="103" y="118"/>
                    <a:pt x="105" y="118"/>
                    <a:pt x="105" y="119"/>
                  </a:cubicBezTo>
                  <a:cubicBezTo>
                    <a:pt x="106" y="121"/>
                    <a:pt x="104" y="122"/>
                    <a:pt x="102" y="124"/>
                  </a:cubicBezTo>
                  <a:cubicBezTo>
                    <a:pt x="101" y="124"/>
                    <a:pt x="84" y="136"/>
                    <a:pt x="59" y="118"/>
                  </a:cubicBezTo>
                  <a:cubicBezTo>
                    <a:pt x="48" y="110"/>
                    <a:pt x="44" y="101"/>
                    <a:pt x="41" y="93"/>
                  </a:cubicBezTo>
                  <a:close/>
                  <a:moveTo>
                    <a:pt x="72" y="160"/>
                  </a:moveTo>
                  <a:cubicBezTo>
                    <a:pt x="68" y="166"/>
                    <a:pt x="61" y="168"/>
                    <a:pt x="54" y="166"/>
                  </a:cubicBezTo>
                  <a:cubicBezTo>
                    <a:pt x="48" y="165"/>
                    <a:pt x="41" y="161"/>
                    <a:pt x="39" y="155"/>
                  </a:cubicBezTo>
                  <a:cubicBezTo>
                    <a:pt x="36" y="151"/>
                    <a:pt x="36" y="145"/>
                    <a:pt x="39" y="141"/>
                  </a:cubicBezTo>
                  <a:cubicBezTo>
                    <a:pt x="39" y="141"/>
                    <a:pt x="40" y="140"/>
                    <a:pt x="40" y="140"/>
                  </a:cubicBezTo>
                  <a:cubicBezTo>
                    <a:pt x="44" y="138"/>
                    <a:pt x="48" y="134"/>
                    <a:pt x="49" y="129"/>
                  </a:cubicBezTo>
                  <a:cubicBezTo>
                    <a:pt x="49" y="125"/>
                    <a:pt x="52" y="124"/>
                    <a:pt x="53" y="127"/>
                  </a:cubicBezTo>
                  <a:cubicBezTo>
                    <a:pt x="53" y="128"/>
                    <a:pt x="53" y="129"/>
                    <a:pt x="53" y="130"/>
                  </a:cubicBezTo>
                  <a:cubicBezTo>
                    <a:pt x="49" y="135"/>
                    <a:pt x="46" y="141"/>
                    <a:pt x="45" y="146"/>
                  </a:cubicBezTo>
                  <a:cubicBezTo>
                    <a:pt x="43" y="152"/>
                    <a:pt x="44" y="159"/>
                    <a:pt x="49" y="163"/>
                  </a:cubicBezTo>
                  <a:cubicBezTo>
                    <a:pt x="54" y="166"/>
                    <a:pt x="59" y="165"/>
                    <a:pt x="62" y="161"/>
                  </a:cubicBezTo>
                  <a:cubicBezTo>
                    <a:pt x="65" y="157"/>
                    <a:pt x="62" y="151"/>
                    <a:pt x="59" y="150"/>
                  </a:cubicBezTo>
                  <a:cubicBezTo>
                    <a:pt x="56" y="149"/>
                    <a:pt x="54" y="153"/>
                    <a:pt x="57" y="154"/>
                  </a:cubicBezTo>
                  <a:cubicBezTo>
                    <a:pt x="62" y="156"/>
                    <a:pt x="55" y="163"/>
                    <a:pt x="51" y="158"/>
                  </a:cubicBezTo>
                  <a:cubicBezTo>
                    <a:pt x="48" y="155"/>
                    <a:pt x="48" y="151"/>
                    <a:pt x="50" y="147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6" y="141"/>
                    <a:pt x="62" y="142"/>
                    <a:pt x="67" y="145"/>
                  </a:cubicBezTo>
                  <a:cubicBezTo>
                    <a:pt x="67" y="145"/>
                    <a:pt x="68" y="145"/>
                    <a:pt x="68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70" y="146"/>
                    <a:pt x="72" y="148"/>
                    <a:pt x="73" y="150"/>
                  </a:cubicBezTo>
                  <a:cubicBezTo>
                    <a:pt x="75" y="153"/>
                    <a:pt x="75" y="157"/>
                    <a:pt x="72" y="160"/>
                  </a:cubicBezTo>
                  <a:close/>
                  <a:moveTo>
                    <a:pt x="48" y="170"/>
                  </a:moveTo>
                  <a:cubicBezTo>
                    <a:pt x="44" y="167"/>
                    <a:pt x="41" y="163"/>
                    <a:pt x="38" y="159"/>
                  </a:cubicBezTo>
                  <a:cubicBezTo>
                    <a:pt x="43" y="164"/>
                    <a:pt x="49" y="168"/>
                    <a:pt x="56" y="169"/>
                  </a:cubicBezTo>
                  <a:cubicBezTo>
                    <a:pt x="64" y="170"/>
                    <a:pt x="73" y="167"/>
                    <a:pt x="76" y="15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6" y="161"/>
                    <a:pt x="75" y="164"/>
                    <a:pt x="74" y="166"/>
                  </a:cubicBezTo>
                  <a:cubicBezTo>
                    <a:pt x="69" y="175"/>
                    <a:pt x="56" y="176"/>
                    <a:pt x="48" y="170"/>
                  </a:cubicBezTo>
                  <a:close/>
                  <a:moveTo>
                    <a:pt x="53" y="178"/>
                  </a:moveTo>
                  <a:cubicBezTo>
                    <a:pt x="48" y="173"/>
                    <a:pt x="48" y="173"/>
                    <a:pt x="48" y="173"/>
                  </a:cubicBezTo>
                  <a:cubicBezTo>
                    <a:pt x="55" y="177"/>
                    <a:pt x="64" y="177"/>
                    <a:pt x="70" y="173"/>
                  </a:cubicBezTo>
                  <a:cubicBezTo>
                    <a:pt x="66" y="178"/>
                    <a:pt x="60" y="181"/>
                    <a:pt x="53" y="178"/>
                  </a:cubicBezTo>
                  <a:close/>
                  <a:moveTo>
                    <a:pt x="72" y="213"/>
                  </a:moveTo>
                  <a:cubicBezTo>
                    <a:pt x="67" y="210"/>
                    <a:pt x="62" y="207"/>
                    <a:pt x="58" y="204"/>
                  </a:cubicBezTo>
                  <a:cubicBezTo>
                    <a:pt x="57" y="203"/>
                    <a:pt x="55" y="205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2" y="203"/>
                    <a:pt x="46" y="201"/>
                    <a:pt x="40" y="200"/>
                  </a:cubicBezTo>
                  <a:cubicBezTo>
                    <a:pt x="39" y="198"/>
                    <a:pt x="38" y="197"/>
                    <a:pt x="37" y="195"/>
                  </a:cubicBezTo>
                  <a:cubicBezTo>
                    <a:pt x="33" y="190"/>
                    <a:pt x="29" y="185"/>
                    <a:pt x="26" y="179"/>
                  </a:cubicBezTo>
                  <a:cubicBezTo>
                    <a:pt x="27" y="180"/>
                    <a:pt x="29" y="181"/>
                    <a:pt x="30" y="182"/>
                  </a:cubicBezTo>
                  <a:cubicBezTo>
                    <a:pt x="34" y="187"/>
                    <a:pt x="38" y="191"/>
                    <a:pt x="43" y="195"/>
                  </a:cubicBezTo>
                  <a:cubicBezTo>
                    <a:pt x="44" y="196"/>
                    <a:pt x="45" y="195"/>
                    <a:pt x="44" y="194"/>
                  </a:cubicBezTo>
                  <a:cubicBezTo>
                    <a:pt x="41" y="191"/>
                    <a:pt x="38" y="188"/>
                    <a:pt x="35" y="184"/>
                  </a:cubicBezTo>
                  <a:cubicBezTo>
                    <a:pt x="37" y="185"/>
                    <a:pt x="38" y="186"/>
                    <a:pt x="40" y="186"/>
                  </a:cubicBezTo>
                  <a:cubicBezTo>
                    <a:pt x="43" y="189"/>
                    <a:pt x="46" y="193"/>
                    <a:pt x="49" y="196"/>
                  </a:cubicBezTo>
                  <a:cubicBezTo>
                    <a:pt x="50" y="197"/>
                    <a:pt x="52" y="195"/>
                    <a:pt x="51" y="194"/>
                  </a:cubicBezTo>
                  <a:cubicBezTo>
                    <a:pt x="49" y="192"/>
                    <a:pt x="47" y="190"/>
                    <a:pt x="45" y="188"/>
                  </a:cubicBezTo>
                  <a:cubicBezTo>
                    <a:pt x="47" y="189"/>
                    <a:pt x="50" y="189"/>
                    <a:pt x="53" y="190"/>
                  </a:cubicBezTo>
                  <a:cubicBezTo>
                    <a:pt x="53" y="190"/>
                    <a:pt x="53" y="190"/>
                    <a:pt x="54" y="190"/>
                  </a:cubicBezTo>
                  <a:cubicBezTo>
                    <a:pt x="58" y="194"/>
                    <a:pt x="64" y="197"/>
                    <a:pt x="69" y="200"/>
                  </a:cubicBezTo>
                  <a:cubicBezTo>
                    <a:pt x="70" y="200"/>
                    <a:pt x="71" y="199"/>
                    <a:pt x="70" y="198"/>
                  </a:cubicBezTo>
                  <a:cubicBezTo>
                    <a:pt x="61" y="193"/>
                    <a:pt x="52" y="186"/>
                    <a:pt x="44" y="179"/>
                  </a:cubicBezTo>
                  <a:cubicBezTo>
                    <a:pt x="46" y="180"/>
                    <a:pt x="48" y="181"/>
                    <a:pt x="50" y="181"/>
                  </a:cubicBezTo>
                  <a:cubicBezTo>
                    <a:pt x="62" y="191"/>
                    <a:pt x="75" y="197"/>
                    <a:pt x="87" y="207"/>
                  </a:cubicBezTo>
                  <a:cubicBezTo>
                    <a:pt x="88" y="207"/>
                    <a:pt x="93" y="213"/>
                    <a:pt x="95" y="214"/>
                  </a:cubicBezTo>
                  <a:cubicBezTo>
                    <a:pt x="87" y="216"/>
                    <a:pt x="79" y="216"/>
                    <a:pt x="72" y="213"/>
                  </a:cubicBezTo>
                  <a:close/>
                  <a:moveTo>
                    <a:pt x="73" y="307"/>
                  </a:moveTo>
                  <a:cubicBezTo>
                    <a:pt x="73" y="298"/>
                    <a:pt x="77" y="289"/>
                    <a:pt x="79" y="280"/>
                  </a:cubicBezTo>
                  <a:cubicBezTo>
                    <a:pt x="83" y="271"/>
                    <a:pt x="85" y="261"/>
                    <a:pt x="83" y="251"/>
                  </a:cubicBezTo>
                  <a:cubicBezTo>
                    <a:pt x="80" y="231"/>
                    <a:pt x="66" y="216"/>
                    <a:pt x="48" y="210"/>
                  </a:cubicBezTo>
                  <a:cubicBezTo>
                    <a:pt x="46" y="207"/>
                    <a:pt x="44" y="205"/>
                    <a:pt x="43" y="203"/>
                  </a:cubicBezTo>
                  <a:cubicBezTo>
                    <a:pt x="51" y="205"/>
                    <a:pt x="58" y="209"/>
                    <a:pt x="65" y="214"/>
                  </a:cubicBezTo>
                  <a:cubicBezTo>
                    <a:pt x="78" y="228"/>
                    <a:pt x="90" y="245"/>
                    <a:pt x="90" y="265"/>
                  </a:cubicBezTo>
                  <a:cubicBezTo>
                    <a:pt x="90" y="277"/>
                    <a:pt x="84" y="286"/>
                    <a:pt x="78" y="296"/>
                  </a:cubicBezTo>
                  <a:cubicBezTo>
                    <a:pt x="76" y="299"/>
                    <a:pt x="75" y="303"/>
                    <a:pt x="73" y="307"/>
                  </a:cubicBezTo>
                  <a:close/>
                  <a:moveTo>
                    <a:pt x="69" y="302"/>
                  </a:moveTo>
                  <a:cubicBezTo>
                    <a:pt x="70" y="289"/>
                    <a:pt x="77" y="275"/>
                    <a:pt x="77" y="263"/>
                  </a:cubicBezTo>
                  <a:cubicBezTo>
                    <a:pt x="77" y="250"/>
                    <a:pt x="71" y="238"/>
                    <a:pt x="62" y="230"/>
                  </a:cubicBezTo>
                  <a:cubicBezTo>
                    <a:pt x="61" y="228"/>
                    <a:pt x="60" y="226"/>
                    <a:pt x="58" y="224"/>
                  </a:cubicBezTo>
                  <a:cubicBezTo>
                    <a:pt x="71" y="232"/>
                    <a:pt x="79" y="248"/>
                    <a:pt x="79" y="263"/>
                  </a:cubicBezTo>
                  <a:cubicBezTo>
                    <a:pt x="78" y="276"/>
                    <a:pt x="71" y="289"/>
                    <a:pt x="69" y="302"/>
                  </a:cubicBezTo>
                  <a:close/>
                  <a:moveTo>
                    <a:pt x="67" y="299"/>
                  </a:moveTo>
                  <a:cubicBezTo>
                    <a:pt x="67" y="292"/>
                    <a:pt x="68" y="284"/>
                    <a:pt x="67" y="277"/>
                  </a:cubicBezTo>
                  <a:cubicBezTo>
                    <a:pt x="68" y="277"/>
                    <a:pt x="69" y="276"/>
                    <a:pt x="70" y="275"/>
                  </a:cubicBezTo>
                  <a:cubicBezTo>
                    <a:pt x="74" y="262"/>
                    <a:pt x="71" y="249"/>
                    <a:pt x="66" y="238"/>
                  </a:cubicBezTo>
                  <a:cubicBezTo>
                    <a:pt x="73" y="247"/>
                    <a:pt x="76" y="259"/>
                    <a:pt x="74" y="271"/>
                  </a:cubicBezTo>
                  <a:cubicBezTo>
                    <a:pt x="72" y="280"/>
                    <a:pt x="68" y="290"/>
                    <a:pt x="67" y="299"/>
                  </a:cubicBezTo>
                  <a:close/>
                  <a:moveTo>
                    <a:pt x="55" y="270"/>
                  </a:moveTo>
                  <a:cubicBezTo>
                    <a:pt x="56" y="267"/>
                    <a:pt x="57" y="265"/>
                    <a:pt x="59" y="263"/>
                  </a:cubicBezTo>
                  <a:cubicBezTo>
                    <a:pt x="74" y="277"/>
                    <a:pt x="58" y="304"/>
                    <a:pt x="72" y="320"/>
                  </a:cubicBezTo>
                  <a:cubicBezTo>
                    <a:pt x="72" y="320"/>
                    <a:pt x="72" y="320"/>
                    <a:pt x="72" y="321"/>
                  </a:cubicBezTo>
                  <a:cubicBezTo>
                    <a:pt x="54" y="310"/>
                    <a:pt x="48" y="289"/>
                    <a:pt x="55" y="270"/>
                  </a:cubicBezTo>
                  <a:close/>
                  <a:moveTo>
                    <a:pt x="31" y="243"/>
                  </a:moveTo>
                  <a:cubicBezTo>
                    <a:pt x="32" y="243"/>
                    <a:pt x="32" y="243"/>
                    <a:pt x="33" y="242"/>
                  </a:cubicBezTo>
                  <a:cubicBezTo>
                    <a:pt x="35" y="250"/>
                    <a:pt x="41" y="258"/>
                    <a:pt x="49" y="258"/>
                  </a:cubicBezTo>
                  <a:cubicBezTo>
                    <a:pt x="47" y="260"/>
                    <a:pt x="44" y="262"/>
                    <a:pt x="41" y="262"/>
                  </a:cubicBezTo>
                  <a:cubicBezTo>
                    <a:pt x="38" y="263"/>
                    <a:pt x="34" y="263"/>
                    <a:pt x="31" y="263"/>
                  </a:cubicBezTo>
                  <a:cubicBezTo>
                    <a:pt x="26" y="257"/>
                    <a:pt x="26" y="249"/>
                    <a:pt x="31" y="243"/>
                  </a:cubicBezTo>
                  <a:close/>
                  <a:moveTo>
                    <a:pt x="21" y="259"/>
                  </a:moveTo>
                  <a:cubicBezTo>
                    <a:pt x="20" y="253"/>
                    <a:pt x="22" y="247"/>
                    <a:pt x="25" y="242"/>
                  </a:cubicBezTo>
                  <a:cubicBezTo>
                    <a:pt x="26" y="243"/>
                    <a:pt x="27" y="243"/>
                    <a:pt x="28" y="243"/>
                  </a:cubicBezTo>
                  <a:cubicBezTo>
                    <a:pt x="24" y="249"/>
                    <a:pt x="24" y="256"/>
                    <a:pt x="28" y="262"/>
                  </a:cubicBezTo>
                  <a:cubicBezTo>
                    <a:pt x="25" y="261"/>
                    <a:pt x="23" y="260"/>
                    <a:pt x="21" y="259"/>
                  </a:cubicBezTo>
                  <a:close/>
                  <a:moveTo>
                    <a:pt x="16" y="254"/>
                  </a:moveTo>
                  <a:cubicBezTo>
                    <a:pt x="15" y="249"/>
                    <a:pt x="17" y="244"/>
                    <a:pt x="21" y="240"/>
                  </a:cubicBezTo>
                  <a:cubicBezTo>
                    <a:pt x="22" y="240"/>
                    <a:pt x="23" y="241"/>
                    <a:pt x="23" y="241"/>
                  </a:cubicBezTo>
                  <a:cubicBezTo>
                    <a:pt x="20" y="246"/>
                    <a:pt x="18" y="251"/>
                    <a:pt x="19" y="257"/>
                  </a:cubicBezTo>
                  <a:cubicBezTo>
                    <a:pt x="18" y="256"/>
                    <a:pt x="17" y="255"/>
                    <a:pt x="16" y="254"/>
                  </a:cubicBezTo>
                  <a:close/>
                  <a:moveTo>
                    <a:pt x="8" y="236"/>
                  </a:moveTo>
                  <a:cubicBezTo>
                    <a:pt x="8" y="236"/>
                    <a:pt x="8" y="237"/>
                    <a:pt x="7" y="237"/>
                  </a:cubicBezTo>
                  <a:cubicBezTo>
                    <a:pt x="7" y="235"/>
                    <a:pt x="7" y="233"/>
                    <a:pt x="7" y="231"/>
                  </a:cubicBezTo>
                  <a:cubicBezTo>
                    <a:pt x="9" y="224"/>
                    <a:pt x="15" y="220"/>
                    <a:pt x="21" y="221"/>
                  </a:cubicBezTo>
                  <a:cubicBezTo>
                    <a:pt x="19" y="223"/>
                    <a:pt x="18" y="226"/>
                    <a:pt x="18" y="229"/>
                  </a:cubicBezTo>
                  <a:cubicBezTo>
                    <a:pt x="18" y="229"/>
                    <a:pt x="18" y="229"/>
                    <a:pt x="18" y="229"/>
                  </a:cubicBezTo>
                  <a:cubicBezTo>
                    <a:pt x="15" y="230"/>
                    <a:pt x="12" y="231"/>
                    <a:pt x="11" y="234"/>
                  </a:cubicBezTo>
                  <a:cubicBezTo>
                    <a:pt x="10" y="235"/>
                    <a:pt x="12" y="236"/>
                    <a:pt x="13" y="235"/>
                  </a:cubicBezTo>
                  <a:cubicBezTo>
                    <a:pt x="14" y="233"/>
                    <a:pt x="16" y="232"/>
                    <a:pt x="18" y="231"/>
                  </a:cubicBezTo>
                  <a:cubicBezTo>
                    <a:pt x="18" y="234"/>
                    <a:pt x="19" y="236"/>
                    <a:pt x="20" y="238"/>
                  </a:cubicBezTo>
                  <a:cubicBezTo>
                    <a:pt x="16" y="242"/>
                    <a:pt x="14" y="247"/>
                    <a:pt x="13" y="252"/>
                  </a:cubicBezTo>
                  <a:cubicBezTo>
                    <a:pt x="11" y="248"/>
                    <a:pt x="9" y="244"/>
                    <a:pt x="8" y="240"/>
                  </a:cubicBezTo>
                  <a:cubicBezTo>
                    <a:pt x="9" y="239"/>
                    <a:pt x="9" y="238"/>
                    <a:pt x="10" y="238"/>
                  </a:cubicBezTo>
                  <a:cubicBezTo>
                    <a:pt x="10" y="236"/>
                    <a:pt x="9" y="235"/>
                    <a:pt x="8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>
              <a:off x="5432" y="-52"/>
              <a:ext cx="1153" cy="406"/>
            </a:xfrm>
            <a:custGeom>
              <a:avLst/>
              <a:gdLst>
                <a:gd name="T0" fmla="*/ 212 w 327"/>
                <a:gd name="T1" fmla="*/ 92 h 115"/>
                <a:gd name="T2" fmla="*/ 266 w 327"/>
                <a:gd name="T3" fmla="*/ 96 h 115"/>
                <a:gd name="T4" fmla="*/ 301 w 327"/>
                <a:gd name="T5" fmla="*/ 87 h 115"/>
                <a:gd name="T6" fmla="*/ 305 w 327"/>
                <a:gd name="T7" fmla="*/ 82 h 115"/>
                <a:gd name="T8" fmla="*/ 291 w 327"/>
                <a:gd name="T9" fmla="*/ 19 h 115"/>
                <a:gd name="T10" fmla="*/ 190 w 327"/>
                <a:gd name="T11" fmla="*/ 24 h 115"/>
                <a:gd name="T12" fmla="*/ 143 w 327"/>
                <a:gd name="T13" fmla="*/ 54 h 115"/>
                <a:gd name="T14" fmla="*/ 67 w 327"/>
                <a:gd name="T15" fmla="*/ 21 h 115"/>
                <a:gd name="T16" fmla="*/ 28 w 327"/>
                <a:gd name="T17" fmla="*/ 66 h 115"/>
                <a:gd name="T18" fmla="*/ 108 w 327"/>
                <a:gd name="T19" fmla="*/ 105 h 115"/>
                <a:gd name="T20" fmla="*/ 112 w 327"/>
                <a:gd name="T21" fmla="*/ 86 h 115"/>
                <a:gd name="T22" fmla="*/ 95 w 327"/>
                <a:gd name="T23" fmla="*/ 90 h 115"/>
                <a:gd name="T24" fmla="*/ 108 w 327"/>
                <a:gd name="T25" fmla="*/ 72 h 115"/>
                <a:gd name="T26" fmla="*/ 114 w 327"/>
                <a:gd name="T27" fmla="*/ 65 h 115"/>
                <a:gd name="T28" fmla="*/ 101 w 327"/>
                <a:gd name="T29" fmla="*/ 61 h 115"/>
                <a:gd name="T30" fmla="*/ 91 w 327"/>
                <a:gd name="T31" fmla="*/ 57 h 115"/>
                <a:gd name="T32" fmla="*/ 152 w 327"/>
                <a:gd name="T33" fmla="*/ 92 h 115"/>
                <a:gd name="T34" fmla="*/ 176 w 327"/>
                <a:gd name="T35" fmla="*/ 90 h 115"/>
                <a:gd name="T36" fmla="*/ 191 w 327"/>
                <a:gd name="T37" fmla="*/ 94 h 115"/>
                <a:gd name="T38" fmla="*/ 161 w 327"/>
                <a:gd name="T39" fmla="*/ 87 h 115"/>
                <a:gd name="T40" fmla="*/ 140 w 327"/>
                <a:gd name="T41" fmla="*/ 65 h 115"/>
                <a:gd name="T42" fmla="*/ 145 w 327"/>
                <a:gd name="T43" fmla="*/ 79 h 115"/>
                <a:gd name="T44" fmla="*/ 165 w 327"/>
                <a:gd name="T45" fmla="*/ 91 h 115"/>
                <a:gd name="T46" fmla="*/ 172 w 327"/>
                <a:gd name="T47" fmla="*/ 97 h 115"/>
                <a:gd name="T48" fmla="*/ 190 w 327"/>
                <a:gd name="T49" fmla="*/ 97 h 115"/>
                <a:gd name="T50" fmla="*/ 181 w 327"/>
                <a:gd name="T51" fmla="*/ 96 h 115"/>
                <a:gd name="T52" fmla="*/ 190 w 327"/>
                <a:gd name="T53" fmla="*/ 91 h 115"/>
                <a:gd name="T54" fmla="*/ 173 w 327"/>
                <a:gd name="T55" fmla="*/ 85 h 115"/>
                <a:gd name="T56" fmla="*/ 196 w 327"/>
                <a:gd name="T57" fmla="*/ 91 h 115"/>
                <a:gd name="T58" fmla="*/ 193 w 327"/>
                <a:gd name="T59" fmla="*/ 88 h 115"/>
                <a:gd name="T60" fmla="*/ 153 w 327"/>
                <a:gd name="T61" fmla="*/ 76 h 115"/>
                <a:gd name="T62" fmla="*/ 246 w 327"/>
                <a:gd name="T63" fmla="*/ 90 h 115"/>
                <a:gd name="T64" fmla="*/ 261 w 327"/>
                <a:gd name="T65" fmla="*/ 78 h 115"/>
                <a:gd name="T66" fmla="*/ 250 w 327"/>
                <a:gd name="T67" fmla="*/ 67 h 115"/>
                <a:gd name="T68" fmla="*/ 250 w 327"/>
                <a:gd name="T69" fmla="*/ 67 h 115"/>
                <a:gd name="T70" fmla="*/ 258 w 327"/>
                <a:gd name="T71" fmla="*/ 36 h 115"/>
                <a:gd name="T72" fmla="*/ 274 w 327"/>
                <a:gd name="T73" fmla="*/ 34 h 115"/>
                <a:gd name="T74" fmla="*/ 288 w 327"/>
                <a:gd name="T75" fmla="*/ 50 h 115"/>
                <a:gd name="T76" fmla="*/ 251 w 327"/>
                <a:gd name="T77" fmla="*/ 50 h 115"/>
                <a:gd name="T78" fmla="*/ 230 w 327"/>
                <a:gd name="T79" fmla="*/ 61 h 115"/>
                <a:gd name="T80" fmla="*/ 312 w 327"/>
                <a:gd name="T81" fmla="*/ 17 h 115"/>
                <a:gd name="T82" fmla="*/ 314 w 327"/>
                <a:gd name="T83" fmla="*/ 44 h 115"/>
                <a:gd name="T84" fmla="*/ 204 w 327"/>
                <a:gd name="T85" fmla="*/ 13 h 115"/>
                <a:gd name="T86" fmla="*/ 253 w 327"/>
                <a:gd name="T87" fmla="*/ 76 h 115"/>
                <a:gd name="T88" fmla="*/ 183 w 327"/>
                <a:gd name="T89" fmla="*/ 48 h 115"/>
                <a:gd name="T90" fmla="*/ 177 w 327"/>
                <a:gd name="T91" fmla="*/ 57 h 115"/>
                <a:gd name="T92" fmla="*/ 198 w 327"/>
                <a:gd name="T93" fmla="*/ 67 h 115"/>
                <a:gd name="T94" fmla="*/ 177 w 327"/>
                <a:gd name="T95" fmla="*/ 42 h 115"/>
                <a:gd name="T96" fmla="*/ 157 w 327"/>
                <a:gd name="T97" fmla="*/ 68 h 115"/>
                <a:gd name="T98" fmla="*/ 113 w 327"/>
                <a:gd name="T99" fmla="*/ 20 h 115"/>
                <a:gd name="T100" fmla="*/ 137 w 327"/>
                <a:gd name="T101" fmla="*/ 61 h 115"/>
                <a:gd name="T102" fmla="*/ 143 w 327"/>
                <a:gd name="T103" fmla="*/ 80 h 115"/>
                <a:gd name="T104" fmla="*/ 127 w 327"/>
                <a:gd name="T105" fmla="*/ 75 h 115"/>
                <a:gd name="T106" fmla="*/ 31 w 327"/>
                <a:gd name="T107" fmla="*/ 37 h 115"/>
                <a:gd name="T108" fmla="*/ 47 w 327"/>
                <a:gd name="T109" fmla="*/ 36 h 115"/>
                <a:gd name="T110" fmla="*/ 64 w 327"/>
                <a:gd name="T111" fmla="*/ 38 h 115"/>
                <a:gd name="T112" fmla="*/ 50 w 327"/>
                <a:gd name="T113" fmla="*/ 48 h 115"/>
                <a:gd name="T114" fmla="*/ 57 w 327"/>
                <a:gd name="T115" fmla="*/ 60 h 115"/>
                <a:gd name="T116" fmla="*/ 84 w 327"/>
                <a:gd name="T117" fmla="*/ 85 h 115"/>
                <a:gd name="T118" fmla="*/ 65 w 327"/>
                <a:gd name="T119" fmla="*/ 87 h 115"/>
                <a:gd name="T120" fmla="*/ 90 w 327"/>
                <a:gd name="T121" fmla="*/ 105 h 115"/>
                <a:gd name="T122" fmla="*/ 94 w 327"/>
                <a:gd name="T123" fmla="*/ 104 h 115"/>
                <a:gd name="T124" fmla="*/ 91 w 327"/>
                <a:gd name="T125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111" y="109"/>
                  </a:moveTo>
                  <a:cubicBezTo>
                    <a:pt x="122" y="103"/>
                    <a:pt x="128" y="92"/>
                    <a:pt x="127" y="81"/>
                  </a:cubicBezTo>
                  <a:cubicBezTo>
                    <a:pt x="132" y="84"/>
                    <a:pt x="136" y="87"/>
                    <a:pt x="140" y="90"/>
                  </a:cubicBezTo>
                  <a:cubicBezTo>
                    <a:pt x="152" y="98"/>
                    <a:pt x="166" y="105"/>
                    <a:pt x="182" y="104"/>
                  </a:cubicBezTo>
                  <a:cubicBezTo>
                    <a:pt x="192" y="104"/>
                    <a:pt x="203" y="99"/>
                    <a:pt x="210" y="92"/>
                  </a:cubicBezTo>
                  <a:cubicBezTo>
                    <a:pt x="211" y="92"/>
                    <a:pt x="211" y="92"/>
                    <a:pt x="212" y="92"/>
                  </a:cubicBezTo>
                  <a:cubicBezTo>
                    <a:pt x="215" y="91"/>
                    <a:pt x="214" y="93"/>
                    <a:pt x="212" y="95"/>
                  </a:cubicBezTo>
                  <a:cubicBezTo>
                    <a:pt x="210" y="97"/>
                    <a:pt x="210" y="102"/>
                    <a:pt x="209" y="104"/>
                  </a:cubicBezTo>
                  <a:cubicBezTo>
                    <a:pt x="209" y="107"/>
                    <a:pt x="214" y="105"/>
                    <a:pt x="219" y="105"/>
                  </a:cubicBezTo>
                  <a:cubicBezTo>
                    <a:pt x="223" y="104"/>
                    <a:pt x="228" y="110"/>
                    <a:pt x="236" y="105"/>
                  </a:cubicBezTo>
                  <a:cubicBezTo>
                    <a:pt x="242" y="101"/>
                    <a:pt x="248" y="95"/>
                    <a:pt x="255" y="90"/>
                  </a:cubicBezTo>
                  <a:cubicBezTo>
                    <a:pt x="260" y="88"/>
                    <a:pt x="265" y="91"/>
                    <a:pt x="266" y="96"/>
                  </a:cubicBezTo>
                  <a:cubicBezTo>
                    <a:pt x="267" y="99"/>
                    <a:pt x="271" y="98"/>
                    <a:pt x="270" y="95"/>
                  </a:cubicBezTo>
                  <a:cubicBezTo>
                    <a:pt x="270" y="94"/>
                    <a:pt x="270" y="93"/>
                    <a:pt x="270" y="92"/>
                  </a:cubicBezTo>
                  <a:cubicBezTo>
                    <a:pt x="272" y="88"/>
                    <a:pt x="275" y="84"/>
                    <a:pt x="278" y="80"/>
                  </a:cubicBezTo>
                  <a:cubicBezTo>
                    <a:pt x="286" y="79"/>
                    <a:pt x="293" y="81"/>
                    <a:pt x="297" y="85"/>
                  </a:cubicBezTo>
                  <a:cubicBezTo>
                    <a:pt x="298" y="87"/>
                    <a:pt x="300" y="87"/>
                    <a:pt x="301" y="87"/>
                  </a:cubicBezTo>
                  <a:cubicBezTo>
                    <a:pt x="301" y="87"/>
                    <a:pt x="301" y="87"/>
                    <a:pt x="301" y="87"/>
                  </a:cubicBezTo>
                  <a:cubicBezTo>
                    <a:pt x="301" y="88"/>
                    <a:pt x="303" y="89"/>
                    <a:pt x="303" y="87"/>
                  </a:cubicBezTo>
                  <a:cubicBezTo>
                    <a:pt x="304" y="84"/>
                    <a:pt x="307" y="83"/>
                    <a:pt x="310" y="83"/>
                  </a:cubicBezTo>
                  <a:cubicBezTo>
                    <a:pt x="313" y="83"/>
                    <a:pt x="316" y="86"/>
                    <a:pt x="317" y="88"/>
                  </a:cubicBezTo>
                  <a:cubicBezTo>
                    <a:pt x="318" y="89"/>
                    <a:pt x="320" y="88"/>
                    <a:pt x="319" y="87"/>
                  </a:cubicBezTo>
                  <a:cubicBezTo>
                    <a:pt x="317" y="84"/>
                    <a:pt x="314" y="81"/>
                    <a:pt x="309" y="81"/>
                  </a:cubicBezTo>
                  <a:cubicBezTo>
                    <a:pt x="308" y="81"/>
                    <a:pt x="306" y="81"/>
                    <a:pt x="305" y="82"/>
                  </a:cubicBezTo>
                  <a:cubicBezTo>
                    <a:pt x="316" y="72"/>
                    <a:pt x="325" y="59"/>
                    <a:pt x="326" y="44"/>
                  </a:cubicBezTo>
                  <a:cubicBezTo>
                    <a:pt x="327" y="29"/>
                    <a:pt x="320" y="14"/>
                    <a:pt x="307" y="7"/>
                  </a:cubicBezTo>
                  <a:cubicBezTo>
                    <a:pt x="307" y="6"/>
                    <a:pt x="307" y="6"/>
                    <a:pt x="306" y="6"/>
                  </a:cubicBezTo>
                  <a:cubicBezTo>
                    <a:pt x="306" y="6"/>
                    <a:pt x="306" y="6"/>
                    <a:pt x="305" y="6"/>
                  </a:cubicBezTo>
                  <a:cubicBezTo>
                    <a:pt x="305" y="6"/>
                    <a:pt x="304" y="6"/>
                    <a:pt x="304" y="6"/>
                  </a:cubicBezTo>
                  <a:cubicBezTo>
                    <a:pt x="299" y="11"/>
                    <a:pt x="295" y="15"/>
                    <a:pt x="291" y="19"/>
                  </a:cubicBezTo>
                  <a:cubicBezTo>
                    <a:pt x="263" y="15"/>
                    <a:pt x="235" y="26"/>
                    <a:pt x="217" y="48"/>
                  </a:cubicBezTo>
                  <a:cubicBezTo>
                    <a:pt x="217" y="47"/>
                    <a:pt x="217" y="47"/>
                    <a:pt x="216" y="46"/>
                  </a:cubicBezTo>
                  <a:cubicBezTo>
                    <a:pt x="210" y="31"/>
                    <a:pt x="213" y="20"/>
                    <a:pt x="217" y="14"/>
                  </a:cubicBezTo>
                  <a:cubicBezTo>
                    <a:pt x="218" y="12"/>
                    <a:pt x="225" y="4"/>
                    <a:pt x="221" y="3"/>
                  </a:cubicBezTo>
                  <a:cubicBezTo>
                    <a:pt x="220" y="2"/>
                    <a:pt x="219" y="2"/>
                    <a:pt x="218" y="2"/>
                  </a:cubicBezTo>
                  <a:cubicBezTo>
                    <a:pt x="206" y="0"/>
                    <a:pt x="194" y="12"/>
                    <a:pt x="190" y="24"/>
                  </a:cubicBezTo>
                  <a:cubicBezTo>
                    <a:pt x="188" y="31"/>
                    <a:pt x="188" y="38"/>
                    <a:pt x="192" y="44"/>
                  </a:cubicBezTo>
                  <a:cubicBezTo>
                    <a:pt x="192" y="44"/>
                    <a:pt x="188" y="48"/>
                    <a:pt x="189" y="54"/>
                  </a:cubicBezTo>
                  <a:cubicBezTo>
                    <a:pt x="190" y="56"/>
                    <a:pt x="191" y="58"/>
                    <a:pt x="193" y="59"/>
                  </a:cubicBezTo>
                  <a:cubicBezTo>
                    <a:pt x="191" y="60"/>
                    <a:pt x="190" y="61"/>
                    <a:pt x="188" y="62"/>
                  </a:cubicBezTo>
                  <a:cubicBezTo>
                    <a:pt x="193" y="50"/>
                    <a:pt x="183" y="36"/>
                    <a:pt x="169" y="35"/>
                  </a:cubicBezTo>
                  <a:cubicBezTo>
                    <a:pt x="158" y="34"/>
                    <a:pt x="145" y="43"/>
                    <a:pt x="143" y="54"/>
                  </a:cubicBezTo>
                  <a:cubicBezTo>
                    <a:pt x="134" y="40"/>
                    <a:pt x="126" y="25"/>
                    <a:pt x="113" y="14"/>
                  </a:cubicBezTo>
                  <a:cubicBezTo>
                    <a:pt x="113" y="14"/>
                    <a:pt x="113" y="13"/>
                    <a:pt x="112" y="13"/>
                  </a:cubicBezTo>
                  <a:cubicBezTo>
                    <a:pt x="112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0" y="14"/>
                    <a:pt x="102" y="28"/>
                    <a:pt x="99" y="35"/>
                  </a:cubicBezTo>
                  <a:cubicBezTo>
                    <a:pt x="90" y="28"/>
                    <a:pt x="79" y="22"/>
                    <a:pt x="67" y="21"/>
                  </a:cubicBezTo>
                  <a:cubicBezTo>
                    <a:pt x="56" y="20"/>
                    <a:pt x="46" y="23"/>
                    <a:pt x="37" y="29"/>
                  </a:cubicBezTo>
                  <a:cubicBezTo>
                    <a:pt x="26" y="34"/>
                    <a:pt x="15" y="42"/>
                    <a:pt x="3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6" y="53"/>
                    <a:pt x="15" y="62"/>
                    <a:pt x="27" y="66"/>
                  </a:cubicBezTo>
                  <a:cubicBezTo>
                    <a:pt x="27" y="66"/>
                    <a:pt x="28" y="66"/>
                    <a:pt x="28" y="66"/>
                  </a:cubicBezTo>
                  <a:cubicBezTo>
                    <a:pt x="38" y="70"/>
                    <a:pt x="50" y="72"/>
                    <a:pt x="61" y="70"/>
                  </a:cubicBezTo>
                  <a:cubicBezTo>
                    <a:pt x="61" y="71"/>
                    <a:pt x="61" y="71"/>
                    <a:pt x="61" y="72"/>
                  </a:cubicBezTo>
                  <a:cubicBezTo>
                    <a:pt x="57" y="84"/>
                    <a:pt x="63" y="99"/>
                    <a:pt x="73" y="106"/>
                  </a:cubicBezTo>
                  <a:cubicBezTo>
                    <a:pt x="84" y="114"/>
                    <a:pt x="99" y="115"/>
                    <a:pt x="111" y="109"/>
                  </a:cubicBezTo>
                  <a:close/>
                  <a:moveTo>
                    <a:pt x="119" y="95"/>
                  </a:moveTo>
                  <a:cubicBezTo>
                    <a:pt x="117" y="99"/>
                    <a:pt x="113" y="103"/>
                    <a:pt x="108" y="105"/>
                  </a:cubicBezTo>
                  <a:cubicBezTo>
                    <a:pt x="106" y="106"/>
                    <a:pt x="105" y="106"/>
                    <a:pt x="103" y="107"/>
                  </a:cubicBezTo>
                  <a:cubicBezTo>
                    <a:pt x="107" y="103"/>
                    <a:pt x="110" y="98"/>
                    <a:pt x="108" y="92"/>
                  </a:cubicBezTo>
                  <a:cubicBezTo>
                    <a:pt x="109" y="91"/>
                    <a:pt x="110" y="90"/>
                    <a:pt x="111" y="89"/>
                  </a:cubicBezTo>
                  <a:cubicBezTo>
                    <a:pt x="111" y="91"/>
                    <a:pt x="111" y="93"/>
                    <a:pt x="111" y="95"/>
                  </a:cubicBezTo>
                  <a:cubicBezTo>
                    <a:pt x="111" y="96"/>
                    <a:pt x="113" y="97"/>
                    <a:pt x="113" y="95"/>
                  </a:cubicBezTo>
                  <a:cubicBezTo>
                    <a:pt x="114" y="92"/>
                    <a:pt x="113" y="89"/>
                    <a:pt x="112" y="86"/>
                  </a:cubicBezTo>
                  <a:cubicBezTo>
                    <a:pt x="112" y="85"/>
                    <a:pt x="113" y="84"/>
                    <a:pt x="113" y="83"/>
                  </a:cubicBezTo>
                  <a:cubicBezTo>
                    <a:pt x="113" y="81"/>
                    <a:pt x="114" y="80"/>
                    <a:pt x="114" y="78"/>
                  </a:cubicBezTo>
                  <a:cubicBezTo>
                    <a:pt x="117" y="83"/>
                    <a:pt x="119" y="89"/>
                    <a:pt x="119" y="95"/>
                  </a:cubicBezTo>
                  <a:close/>
                  <a:moveTo>
                    <a:pt x="104" y="90"/>
                  </a:moveTo>
                  <a:cubicBezTo>
                    <a:pt x="104" y="90"/>
                    <a:pt x="103" y="90"/>
                    <a:pt x="103" y="90"/>
                  </a:cubicBezTo>
                  <a:cubicBezTo>
                    <a:pt x="101" y="93"/>
                    <a:pt x="97" y="92"/>
                    <a:pt x="95" y="90"/>
                  </a:cubicBezTo>
                  <a:cubicBezTo>
                    <a:pt x="93" y="87"/>
                    <a:pt x="95" y="83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9" y="81"/>
                    <a:pt x="99" y="81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1"/>
                    <a:pt x="99" y="81"/>
                    <a:pt x="99" y="80"/>
                  </a:cubicBezTo>
                  <a:cubicBezTo>
                    <a:pt x="101" y="76"/>
                    <a:pt x="104" y="73"/>
                    <a:pt x="108" y="72"/>
                  </a:cubicBezTo>
                  <a:cubicBezTo>
                    <a:pt x="108" y="73"/>
                    <a:pt x="109" y="75"/>
                    <a:pt x="109" y="76"/>
                  </a:cubicBezTo>
                  <a:cubicBezTo>
                    <a:pt x="109" y="81"/>
                    <a:pt x="107" y="87"/>
                    <a:pt x="104" y="90"/>
                  </a:cubicBezTo>
                  <a:close/>
                  <a:moveTo>
                    <a:pt x="72" y="35"/>
                  </a:moveTo>
                  <a:cubicBezTo>
                    <a:pt x="68" y="34"/>
                    <a:pt x="65" y="34"/>
                    <a:pt x="62" y="34"/>
                  </a:cubicBezTo>
                  <a:cubicBezTo>
                    <a:pt x="64" y="34"/>
                    <a:pt x="67" y="34"/>
                    <a:pt x="70" y="34"/>
                  </a:cubicBezTo>
                  <a:cubicBezTo>
                    <a:pt x="89" y="34"/>
                    <a:pt x="107" y="47"/>
                    <a:pt x="114" y="65"/>
                  </a:cubicBezTo>
                  <a:cubicBezTo>
                    <a:pt x="112" y="63"/>
                    <a:pt x="110" y="61"/>
                    <a:pt x="108" y="60"/>
                  </a:cubicBezTo>
                  <a:cubicBezTo>
                    <a:pt x="101" y="46"/>
                    <a:pt x="87" y="37"/>
                    <a:pt x="72" y="35"/>
                  </a:cubicBezTo>
                  <a:close/>
                  <a:moveTo>
                    <a:pt x="91" y="77"/>
                  </a:moveTo>
                  <a:cubicBezTo>
                    <a:pt x="87" y="71"/>
                    <a:pt x="88" y="63"/>
                    <a:pt x="93" y="57"/>
                  </a:cubicBezTo>
                  <a:cubicBezTo>
                    <a:pt x="96" y="58"/>
                    <a:pt x="98" y="59"/>
                    <a:pt x="100" y="61"/>
                  </a:cubicBezTo>
                  <a:cubicBezTo>
                    <a:pt x="100" y="61"/>
                    <a:pt x="100" y="61"/>
                    <a:pt x="101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4" y="64"/>
                    <a:pt x="106" y="67"/>
                    <a:pt x="107" y="70"/>
                  </a:cubicBezTo>
                  <a:cubicBezTo>
                    <a:pt x="103" y="71"/>
                    <a:pt x="100" y="74"/>
                    <a:pt x="98" y="78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6" y="77"/>
                    <a:pt x="93" y="76"/>
                    <a:pt x="91" y="77"/>
                  </a:cubicBezTo>
                  <a:close/>
                  <a:moveTo>
                    <a:pt x="91" y="57"/>
                  </a:moveTo>
                  <a:cubicBezTo>
                    <a:pt x="86" y="63"/>
                    <a:pt x="85" y="71"/>
                    <a:pt x="89" y="78"/>
                  </a:cubicBezTo>
                  <a:cubicBezTo>
                    <a:pt x="88" y="78"/>
                    <a:pt x="87" y="79"/>
                    <a:pt x="87" y="80"/>
                  </a:cubicBezTo>
                  <a:cubicBezTo>
                    <a:pt x="78" y="78"/>
                    <a:pt x="70" y="72"/>
                    <a:pt x="71" y="63"/>
                  </a:cubicBezTo>
                  <a:cubicBezTo>
                    <a:pt x="76" y="59"/>
                    <a:pt x="82" y="56"/>
                    <a:pt x="88" y="56"/>
                  </a:cubicBezTo>
                  <a:cubicBezTo>
                    <a:pt x="89" y="56"/>
                    <a:pt x="90" y="57"/>
                    <a:pt x="91" y="57"/>
                  </a:cubicBezTo>
                  <a:close/>
                  <a:moveTo>
                    <a:pt x="152" y="92"/>
                  </a:moveTo>
                  <a:cubicBezTo>
                    <a:pt x="151" y="91"/>
                    <a:pt x="150" y="89"/>
                    <a:pt x="149" y="88"/>
                  </a:cubicBezTo>
                  <a:cubicBezTo>
                    <a:pt x="155" y="91"/>
                    <a:pt x="160" y="94"/>
                    <a:pt x="167" y="96"/>
                  </a:cubicBezTo>
                  <a:cubicBezTo>
                    <a:pt x="168" y="97"/>
                    <a:pt x="168" y="98"/>
                    <a:pt x="169" y="99"/>
                  </a:cubicBezTo>
                  <a:cubicBezTo>
                    <a:pt x="163" y="97"/>
                    <a:pt x="157" y="95"/>
                    <a:pt x="152" y="92"/>
                  </a:cubicBezTo>
                  <a:close/>
                  <a:moveTo>
                    <a:pt x="177" y="92"/>
                  </a:moveTo>
                  <a:cubicBezTo>
                    <a:pt x="177" y="91"/>
                    <a:pt x="177" y="91"/>
                    <a:pt x="176" y="90"/>
                  </a:cubicBezTo>
                  <a:cubicBezTo>
                    <a:pt x="178" y="90"/>
                    <a:pt x="180" y="91"/>
                    <a:pt x="182" y="91"/>
                  </a:cubicBezTo>
                  <a:cubicBezTo>
                    <a:pt x="182" y="91"/>
                    <a:pt x="183" y="91"/>
                    <a:pt x="183" y="92"/>
                  </a:cubicBezTo>
                  <a:cubicBezTo>
                    <a:pt x="181" y="92"/>
                    <a:pt x="179" y="92"/>
                    <a:pt x="177" y="92"/>
                  </a:cubicBezTo>
                  <a:close/>
                  <a:moveTo>
                    <a:pt x="192" y="93"/>
                  </a:moveTo>
                  <a:cubicBezTo>
                    <a:pt x="193" y="93"/>
                    <a:pt x="193" y="93"/>
                    <a:pt x="194" y="93"/>
                  </a:cubicBezTo>
                  <a:cubicBezTo>
                    <a:pt x="193" y="94"/>
                    <a:pt x="192" y="94"/>
                    <a:pt x="191" y="94"/>
                  </a:cubicBezTo>
                  <a:cubicBezTo>
                    <a:pt x="190" y="94"/>
                    <a:pt x="190" y="94"/>
                    <a:pt x="189" y="93"/>
                  </a:cubicBezTo>
                  <a:cubicBezTo>
                    <a:pt x="190" y="93"/>
                    <a:pt x="191" y="93"/>
                    <a:pt x="192" y="93"/>
                  </a:cubicBezTo>
                  <a:close/>
                  <a:moveTo>
                    <a:pt x="173" y="89"/>
                  </a:moveTo>
                  <a:cubicBezTo>
                    <a:pt x="173" y="90"/>
                    <a:pt x="174" y="91"/>
                    <a:pt x="174" y="91"/>
                  </a:cubicBezTo>
                  <a:cubicBezTo>
                    <a:pt x="171" y="90"/>
                    <a:pt x="168" y="90"/>
                    <a:pt x="165" y="88"/>
                  </a:cubicBezTo>
                  <a:cubicBezTo>
                    <a:pt x="163" y="88"/>
                    <a:pt x="162" y="87"/>
                    <a:pt x="161" y="87"/>
                  </a:cubicBezTo>
                  <a:cubicBezTo>
                    <a:pt x="160" y="85"/>
                    <a:pt x="158" y="84"/>
                    <a:pt x="157" y="82"/>
                  </a:cubicBezTo>
                  <a:cubicBezTo>
                    <a:pt x="158" y="82"/>
                    <a:pt x="159" y="83"/>
                    <a:pt x="159" y="83"/>
                  </a:cubicBezTo>
                  <a:cubicBezTo>
                    <a:pt x="163" y="86"/>
                    <a:pt x="168" y="88"/>
                    <a:pt x="173" y="89"/>
                  </a:cubicBezTo>
                  <a:close/>
                  <a:moveTo>
                    <a:pt x="156" y="84"/>
                  </a:moveTo>
                  <a:cubicBezTo>
                    <a:pt x="151" y="81"/>
                    <a:pt x="147" y="78"/>
                    <a:pt x="143" y="74"/>
                  </a:cubicBezTo>
                  <a:cubicBezTo>
                    <a:pt x="142" y="71"/>
                    <a:pt x="141" y="68"/>
                    <a:pt x="140" y="65"/>
                  </a:cubicBezTo>
                  <a:cubicBezTo>
                    <a:pt x="144" y="70"/>
                    <a:pt x="147" y="74"/>
                    <a:pt x="151" y="77"/>
                  </a:cubicBezTo>
                  <a:cubicBezTo>
                    <a:pt x="153" y="80"/>
                    <a:pt x="154" y="82"/>
                    <a:pt x="156" y="84"/>
                  </a:cubicBezTo>
                  <a:close/>
                  <a:moveTo>
                    <a:pt x="160" y="89"/>
                  </a:moveTo>
                  <a:cubicBezTo>
                    <a:pt x="161" y="90"/>
                    <a:pt x="162" y="91"/>
                    <a:pt x="163" y="93"/>
                  </a:cubicBezTo>
                  <a:cubicBezTo>
                    <a:pt x="157" y="90"/>
                    <a:pt x="152" y="87"/>
                    <a:pt x="147" y="83"/>
                  </a:cubicBezTo>
                  <a:cubicBezTo>
                    <a:pt x="146" y="82"/>
                    <a:pt x="146" y="80"/>
                    <a:pt x="145" y="79"/>
                  </a:cubicBezTo>
                  <a:cubicBezTo>
                    <a:pt x="149" y="83"/>
                    <a:pt x="154" y="86"/>
                    <a:pt x="160" y="89"/>
                  </a:cubicBezTo>
                  <a:close/>
                  <a:moveTo>
                    <a:pt x="176" y="94"/>
                  </a:moveTo>
                  <a:cubicBezTo>
                    <a:pt x="177" y="94"/>
                    <a:pt x="177" y="95"/>
                    <a:pt x="178" y="96"/>
                  </a:cubicBezTo>
                  <a:cubicBezTo>
                    <a:pt x="175" y="96"/>
                    <a:pt x="172" y="95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7" y="93"/>
                    <a:pt x="166" y="92"/>
                    <a:pt x="165" y="91"/>
                  </a:cubicBezTo>
                  <a:cubicBezTo>
                    <a:pt x="165" y="91"/>
                    <a:pt x="166" y="91"/>
                    <a:pt x="166" y="92"/>
                  </a:cubicBezTo>
                  <a:cubicBezTo>
                    <a:pt x="170" y="92"/>
                    <a:pt x="173" y="93"/>
                    <a:pt x="176" y="94"/>
                  </a:cubicBezTo>
                  <a:close/>
                  <a:moveTo>
                    <a:pt x="182" y="99"/>
                  </a:moveTo>
                  <a:cubicBezTo>
                    <a:pt x="180" y="100"/>
                    <a:pt x="177" y="100"/>
                    <a:pt x="175" y="99"/>
                  </a:cubicBezTo>
                  <a:cubicBezTo>
                    <a:pt x="175" y="99"/>
                    <a:pt x="174" y="99"/>
                    <a:pt x="174" y="99"/>
                  </a:cubicBezTo>
                  <a:cubicBezTo>
                    <a:pt x="173" y="99"/>
                    <a:pt x="172" y="98"/>
                    <a:pt x="172" y="97"/>
                  </a:cubicBezTo>
                  <a:cubicBezTo>
                    <a:pt x="175" y="98"/>
                    <a:pt x="178" y="98"/>
                    <a:pt x="181" y="98"/>
                  </a:cubicBezTo>
                  <a:cubicBezTo>
                    <a:pt x="181" y="99"/>
                    <a:pt x="182" y="99"/>
                    <a:pt x="182" y="99"/>
                  </a:cubicBezTo>
                  <a:close/>
                  <a:moveTo>
                    <a:pt x="192" y="97"/>
                  </a:moveTo>
                  <a:cubicBezTo>
                    <a:pt x="190" y="98"/>
                    <a:pt x="188" y="99"/>
                    <a:pt x="186" y="99"/>
                  </a:cubicBezTo>
                  <a:cubicBezTo>
                    <a:pt x="185" y="99"/>
                    <a:pt x="184" y="98"/>
                    <a:pt x="184" y="98"/>
                  </a:cubicBezTo>
                  <a:cubicBezTo>
                    <a:pt x="186" y="98"/>
                    <a:pt x="188" y="97"/>
                    <a:pt x="190" y="97"/>
                  </a:cubicBezTo>
                  <a:cubicBezTo>
                    <a:pt x="191" y="97"/>
                    <a:pt x="192" y="97"/>
                    <a:pt x="192" y="97"/>
                  </a:cubicBezTo>
                  <a:close/>
                  <a:moveTo>
                    <a:pt x="181" y="96"/>
                  </a:moveTo>
                  <a:cubicBezTo>
                    <a:pt x="181" y="95"/>
                    <a:pt x="180" y="95"/>
                    <a:pt x="180" y="94"/>
                  </a:cubicBezTo>
                  <a:cubicBezTo>
                    <a:pt x="182" y="94"/>
                    <a:pt x="184" y="94"/>
                    <a:pt x="186" y="94"/>
                  </a:cubicBezTo>
                  <a:cubicBezTo>
                    <a:pt x="186" y="94"/>
                    <a:pt x="187" y="95"/>
                    <a:pt x="187" y="95"/>
                  </a:cubicBezTo>
                  <a:cubicBezTo>
                    <a:pt x="185" y="95"/>
                    <a:pt x="183" y="96"/>
                    <a:pt x="181" y="96"/>
                  </a:cubicBezTo>
                  <a:close/>
                  <a:moveTo>
                    <a:pt x="196" y="96"/>
                  </a:moveTo>
                  <a:cubicBezTo>
                    <a:pt x="195" y="96"/>
                    <a:pt x="194" y="96"/>
                    <a:pt x="194" y="96"/>
                  </a:cubicBezTo>
                  <a:cubicBezTo>
                    <a:pt x="195" y="95"/>
                    <a:pt x="196" y="95"/>
                    <a:pt x="198" y="94"/>
                  </a:cubicBezTo>
                  <a:cubicBezTo>
                    <a:pt x="199" y="94"/>
                    <a:pt x="199" y="94"/>
                    <a:pt x="200" y="94"/>
                  </a:cubicBezTo>
                  <a:cubicBezTo>
                    <a:pt x="199" y="95"/>
                    <a:pt x="197" y="96"/>
                    <a:pt x="196" y="96"/>
                  </a:cubicBezTo>
                  <a:close/>
                  <a:moveTo>
                    <a:pt x="190" y="91"/>
                  </a:moveTo>
                  <a:cubicBezTo>
                    <a:pt x="189" y="91"/>
                    <a:pt x="188" y="92"/>
                    <a:pt x="187" y="92"/>
                  </a:cubicBezTo>
                  <a:cubicBezTo>
                    <a:pt x="186" y="91"/>
                    <a:pt x="186" y="91"/>
                    <a:pt x="185" y="90"/>
                  </a:cubicBezTo>
                  <a:cubicBezTo>
                    <a:pt x="186" y="90"/>
                    <a:pt x="187" y="90"/>
                    <a:pt x="188" y="90"/>
                  </a:cubicBezTo>
                  <a:cubicBezTo>
                    <a:pt x="189" y="90"/>
                    <a:pt x="189" y="91"/>
                    <a:pt x="190" y="91"/>
                  </a:cubicBezTo>
                  <a:close/>
                  <a:moveTo>
                    <a:pt x="174" y="87"/>
                  </a:moveTo>
                  <a:cubicBezTo>
                    <a:pt x="174" y="87"/>
                    <a:pt x="173" y="86"/>
                    <a:pt x="173" y="85"/>
                  </a:cubicBezTo>
                  <a:cubicBezTo>
                    <a:pt x="175" y="86"/>
                    <a:pt x="177" y="86"/>
                    <a:pt x="178" y="86"/>
                  </a:cubicBezTo>
                  <a:cubicBezTo>
                    <a:pt x="179" y="87"/>
                    <a:pt x="179" y="88"/>
                    <a:pt x="180" y="88"/>
                  </a:cubicBezTo>
                  <a:cubicBezTo>
                    <a:pt x="178" y="88"/>
                    <a:pt x="176" y="88"/>
                    <a:pt x="174" y="87"/>
                  </a:cubicBezTo>
                  <a:close/>
                  <a:moveTo>
                    <a:pt x="199" y="90"/>
                  </a:moveTo>
                  <a:cubicBezTo>
                    <a:pt x="199" y="91"/>
                    <a:pt x="198" y="91"/>
                    <a:pt x="197" y="91"/>
                  </a:cubicBezTo>
                  <a:cubicBezTo>
                    <a:pt x="197" y="91"/>
                    <a:pt x="196" y="91"/>
                    <a:pt x="196" y="91"/>
                  </a:cubicBezTo>
                  <a:cubicBezTo>
                    <a:pt x="197" y="91"/>
                    <a:pt x="197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lose/>
                  <a:moveTo>
                    <a:pt x="195" y="89"/>
                  </a:moveTo>
                  <a:cubicBezTo>
                    <a:pt x="195" y="89"/>
                    <a:pt x="194" y="90"/>
                    <a:pt x="193" y="90"/>
                  </a:cubicBezTo>
                  <a:cubicBezTo>
                    <a:pt x="192" y="90"/>
                    <a:pt x="191" y="90"/>
                    <a:pt x="191" y="89"/>
                  </a:cubicBezTo>
                  <a:cubicBezTo>
                    <a:pt x="192" y="89"/>
                    <a:pt x="192" y="89"/>
                    <a:pt x="193" y="88"/>
                  </a:cubicBezTo>
                  <a:cubicBezTo>
                    <a:pt x="194" y="88"/>
                    <a:pt x="195" y="89"/>
                    <a:pt x="195" y="89"/>
                  </a:cubicBezTo>
                  <a:close/>
                  <a:moveTo>
                    <a:pt x="164" y="82"/>
                  </a:moveTo>
                  <a:cubicBezTo>
                    <a:pt x="165" y="83"/>
                    <a:pt x="167" y="84"/>
                    <a:pt x="170" y="84"/>
                  </a:cubicBezTo>
                  <a:cubicBezTo>
                    <a:pt x="170" y="85"/>
                    <a:pt x="171" y="86"/>
                    <a:pt x="171" y="86"/>
                  </a:cubicBezTo>
                  <a:cubicBezTo>
                    <a:pt x="166" y="85"/>
                    <a:pt x="161" y="82"/>
                    <a:pt x="157" y="79"/>
                  </a:cubicBezTo>
                  <a:cubicBezTo>
                    <a:pt x="155" y="78"/>
                    <a:pt x="154" y="77"/>
                    <a:pt x="153" y="76"/>
                  </a:cubicBezTo>
                  <a:cubicBezTo>
                    <a:pt x="152" y="74"/>
                    <a:pt x="152" y="73"/>
                    <a:pt x="151" y="71"/>
                  </a:cubicBezTo>
                  <a:cubicBezTo>
                    <a:pt x="155" y="76"/>
                    <a:pt x="159" y="80"/>
                    <a:pt x="164" y="82"/>
                  </a:cubicBezTo>
                  <a:close/>
                  <a:moveTo>
                    <a:pt x="234" y="99"/>
                  </a:moveTo>
                  <a:cubicBezTo>
                    <a:pt x="229" y="99"/>
                    <a:pt x="222" y="96"/>
                    <a:pt x="216" y="100"/>
                  </a:cubicBezTo>
                  <a:cubicBezTo>
                    <a:pt x="216" y="100"/>
                    <a:pt x="220" y="95"/>
                    <a:pt x="229" y="96"/>
                  </a:cubicBezTo>
                  <a:cubicBezTo>
                    <a:pt x="235" y="97"/>
                    <a:pt x="239" y="95"/>
                    <a:pt x="246" y="90"/>
                  </a:cubicBezTo>
                  <a:cubicBezTo>
                    <a:pt x="246" y="90"/>
                    <a:pt x="239" y="98"/>
                    <a:pt x="234" y="99"/>
                  </a:cubicBezTo>
                  <a:close/>
                  <a:moveTo>
                    <a:pt x="261" y="78"/>
                  </a:moveTo>
                  <a:cubicBezTo>
                    <a:pt x="245" y="88"/>
                    <a:pt x="236" y="86"/>
                    <a:pt x="224" y="81"/>
                  </a:cubicBezTo>
                  <a:cubicBezTo>
                    <a:pt x="207" y="74"/>
                    <a:pt x="194" y="79"/>
                    <a:pt x="194" y="79"/>
                  </a:cubicBezTo>
                  <a:cubicBezTo>
                    <a:pt x="203" y="74"/>
                    <a:pt x="212" y="73"/>
                    <a:pt x="228" y="79"/>
                  </a:cubicBezTo>
                  <a:cubicBezTo>
                    <a:pt x="246" y="86"/>
                    <a:pt x="261" y="78"/>
                    <a:pt x="261" y="78"/>
                  </a:cubicBezTo>
                  <a:close/>
                  <a:moveTo>
                    <a:pt x="268" y="90"/>
                  </a:moveTo>
                  <a:cubicBezTo>
                    <a:pt x="266" y="88"/>
                    <a:pt x="264" y="86"/>
                    <a:pt x="261" y="85"/>
                  </a:cubicBezTo>
                  <a:cubicBezTo>
                    <a:pt x="262" y="85"/>
                    <a:pt x="263" y="84"/>
                    <a:pt x="264" y="84"/>
                  </a:cubicBezTo>
                  <a:cubicBezTo>
                    <a:pt x="267" y="82"/>
                    <a:pt x="271" y="81"/>
                    <a:pt x="275" y="80"/>
                  </a:cubicBezTo>
                  <a:cubicBezTo>
                    <a:pt x="272" y="83"/>
                    <a:pt x="270" y="87"/>
                    <a:pt x="268" y="90"/>
                  </a:cubicBezTo>
                  <a:close/>
                  <a:moveTo>
                    <a:pt x="250" y="67"/>
                  </a:moveTo>
                  <a:cubicBezTo>
                    <a:pt x="247" y="66"/>
                    <a:pt x="243" y="66"/>
                    <a:pt x="239" y="64"/>
                  </a:cubicBezTo>
                  <a:cubicBezTo>
                    <a:pt x="249" y="55"/>
                    <a:pt x="262" y="48"/>
                    <a:pt x="276" y="50"/>
                  </a:cubicBezTo>
                  <a:cubicBezTo>
                    <a:pt x="289" y="52"/>
                    <a:pt x="301" y="65"/>
                    <a:pt x="298" y="79"/>
                  </a:cubicBezTo>
                  <a:cubicBezTo>
                    <a:pt x="296" y="77"/>
                    <a:pt x="294" y="75"/>
                    <a:pt x="292" y="74"/>
                  </a:cubicBezTo>
                  <a:cubicBezTo>
                    <a:pt x="292" y="64"/>
                    <a:pt x="284" y="58"/>
                    <a:pt x="276" y="56"/>
                  </a:cubicBezTo>
                  <a:cubicBezTo>
                    <a:pt x="266" y="55"/>
                    <a:pt x="257" y="60"/>
                    <a:pt x="250" y="67"/>
                  </a:cubicBezTo>
                  <a:close/>
                  <a:moveTo>
                    <a:pt x="258" y="36"/>
                  </a:moveTo>
                  <a:cubicBezTo>
                    <a:pt x="259" y="36"/>
                    <a:pt x="261" y="35"/>
                    <a:pt x="262" y="35"/>
                  </a:cubicBezTo>
                  <a:cubicBezTo>
                    <a:pt x="262" y="35"/>
                    <a:pt x="263" y="35"/>
                    <a:pt x="263" y="35"/>
                  </a:cubicBezTo>
                  <a:cubicBezTo>
                    <a:pt x="281" y="35"/>
                    <a:pt x="297" y="48"/>
                    <a:pt x="301" y="66"/>
                  </a:cubicBezTo>
                  <a:cubicBezTo>
                    <a:pt x="301" y="64"/>
                    <a:pt x="299" y="61"/>
                    <a:pt x="298" y="59"/>
                  </a:cubicBezTo>
                  <a:cubicBezTo>
                    <a:pt x="290" y="45"/>
                    <a:pt x="274" y="36"/>
                    <a:pt x="258" y="36"/>
                  </a:cubicBezTo>
                  <a:close/>
                  <a:moveTo>
                    <a:pt x="274" y="34"/>
                  </a:moveTo>
                  <a:cubicBezTo>
                    <a:pt x="276" y="34"/>
                    <a:pt x="278" y="34"/>
                    <a:pt x="279" y="35"/>
                  </a:cubicBezTo>
                  <a:cubicBezTo>
                    <a:pt x="286" y="37"/>
                    <a:pt x="292" y="41"/>
                    <a:pt x="297" y="47"/>
                  </a:cubicBezTo>
                  <a:cubicBezTo>
                    <a:pt x="300" y="52"/>
                    <a:pt x="302" y="57"/>
                    <a:pt x="303" y="63"/>
                  </a:cubicBezTo>
                  <a:cubicBezTo>
                    <a:pt x="301" y="55"/>
                    <a:pt x="296" y="48"/>
                    <a:pt x="290" y="42"/>
                  </a:cubicBezTo>
                  <a:cubicBezTo>
                    <a:pt x="285" y="38"/>
                    <a:pt x="280" y="36"/>
                    <a:pt x="274" y="34"/>
                  </a:cubicBezTo>
                  <a:close/>
                  <a:moveTo>
                    <a:pt x="288" y="50"/>
                  </a:moveTo>
                  <a:cubicBezTo>
                    <a:pt x="286" y="49"/>
                    <a:pt x="283" y="48"/>
                    <a:pt x="281" y="47"/>
                  </a:cubicBezTo>
                  <a:cubicBezTo>
                    <a:pt x="279" y="46"/>
                    <a:pt x="277" y="46"/>
                    <a:pt x="275" y="46"/>
                  </a:cubicBezTo>
                  <a:cubicBezTo>
                    <a:pt x="263" y="42"/>
                    <a:pt x="250" y="42"/>
                    <a:pt x="239" y="46"/>
                  </a:cubicBezTo>
                  <a:cubicBezTo>
                    <a:pt x="242" y="43"/>
                    <a:pt x="245" y="41"/>
                    <a:pt x="249" y="39"/>
                  </a:cubicBezTo>
                  <a:cubicBezTo>
                    <a:pt x="263" y="36"/>
                    <a:pt x="277" y="41"/>
                    <a:pt x="288" y="50"/>
                  </a:cubicBezTo>
                  <a:close/>
                  <a:moveTo>
                    <a:pt x="265" y="46"/>
                  </a:moveTo>
                  <a:cubicBezTo>
                    <a:pt x="262" y="46"/>
                    <a:pt x="259" y="47"/>
                    <a:pt x="256" y="48"/>
                  </a:cubicBezTo>
                  <a:cubicBezTo>
                    <a:pt x="247" y="48"/>
                    <a:pt x="237" y="50"/>
                    <a:pt x="229" y="55"/>
                  </a:cubicBezTo>
                  <a:cubicBezTo>
                    <a:pt x="230" y="53"/>
                    <a:pt x="232" y="52"/>
                    <a:pt x="233" y="50"/>
                  </a:cubicBezTo>
                  <a:cubicBezTo>
                    <a:pt x="243" y="46"/>
                    <a:pt x="254" y="44"/>
                    <a:pt x="265" y="46"/>
                  </a:cubicBezTo>
                  <a:close/>
                  <a:moveTo>
                    <a:pt x="251" y="50"/>
                  </a:moveTo>
                  <a:cubicBezTo>
                    <a:pt x="249" y="51"/>
                    <a:pt x="248" y="52"/>
                    <a:pt x="247" y="53"/>
                  </a:cubicBezTo>
                  <a:cubicBezTo>
                    <a:pt x="240" y="54"/>
                    <a:pt x="234" y="55"/>
                    <a:pt x="228" y="58"/>
                  </a:cubicBezTo>
                  <a:cubicBezTo>
                    <a:pt x="235" y="53"/>
                    <a:pt x="243" y="51"/>
                    <a:pt x="251" y="50"/>
                  </a:cubicBezTo>
                  <a:close/>
                  <a:moveTo>
                    <a:pt x="242" y="56"/>
                  </a:moveTo>
                  <a:cubicBezTo>
                    <a:pt x="241" y="57"/>
                    <a:pt x="240" y="57"/>
                    <a:pt x="239" y="58"/>
                  </a:cubicBezTo>
                  <a:cubicBezTo>
                    <a:pt x="236" y="59"/>
                    <a:pt x="233" y="59"/>
                    <a:pt x="230" y="61"/>
                  </a:cubicBezTo>
                  <a:cubicBezTo>
                    <a:pt x="230" y="60"/>
                    <a:pt x="229" y="60"/>
                    <a:pt x="229" y="60"/>
                  </a:cubicBezTo>
                  <a:cubicBezTo>
                    <a:pt x="233" y="58"/>
                    <a:pt x="238" y="57"/>
                    <a:pt x="242" y="56"/>
                  </a:cubicBezTo>
                  <a:close/>
                  <a:moveTo>
                    <a:pt x="311" y="30"/>
                  </a:moveTo>
                  <a:cubicBezTo>
                    <a:pt x="313" y="31"/>
                    <a:pt x="314" y="29"/>
                    <a:pt x="314" y="28"/>
                  </a:cubicBezTo>
                  <a:cubicBezTo>
                    <a:pt x="314" y="28"/>
                    <a:pt x="314" y="28"/>
                    <a:pt x="314" y="28"/>
                  </a:cubicBezTo>
                  <a:cubicBezTo>
                    <a:pt x="314" y="24"/>
                    <a:pt x="313" y="20"/>
                    <a:pt x="312" y="17"/>
                  </a:cubicBezTo>
                  <a:cubicBezTo>
                    <a:pt x="319" y="24"/>
                    <a:pt x="322" y="35"/>
                    <a:pt x="321" y="45"/>
                  </a:cubicBezTo>
                  <a:cubicBezTo>
                    <a:pt x="320" y="57"/>
                    <a:pt x="314" y="68"/>
                    <a:pt x="305" y="76"/>
                  </a:cubicBezTo>
                  <a:cubicBezTo>
                    <a:pt x="307" y="65"/>
                    <a:pt x="305" y="54"/>
                    <a:pt x="298" y="45"/>
                  </a:cubicBezTo>
                  <a:cubicBezTo>
                    <a:pt x="296" y="42"/>
                    <a:pt x="292" y="39"/>
                    <a:pt x="289" y="36"/>
                  </a:cubicBezTo>
                  <a:cubicBezTo>
                    <a:pt x="297" y="39"/>
                    <a:pt x="304" y="43"/>
                    <a:pt x="311" y="48"/>
                  </a:cubicBezTo>
                  <a:cubicBezTo>
                    <a:pt x="313" y="50"/>
                    <a:pt x="316" y="46"/>
                    <a:pt x="314" y="44"/>
                  </a:cubicBezTo>
                  <a:cubicBezTo>
                    <a:pt x="299" y="32"/>
                    <a:pt x="280" y="27"/>
                    <a:pt x="261" y="31"/>
                  </a:cubicBezTo>
                  <a:cubicBezTo>
                    <a:pt x="246" y="34"/>
                    <a:pt x="232" y="43"/>
                    <a:pt x="223" y="55"/>
                  </a:cubicBezTo>
                  <a:cubicBezTo>
                    <a:pt x="221" y="54"/>
                    <a:pt x="220" y="53"/>
                    <a:pt x="219" y="52"/>
                  </a:cubicBezTo>
                  <a:cubicBezTo>
                    <a:pt x="241" y="24"/>
                    <a:pt x="279" y="15"/>
                    <a:pt x="311" y="30"/>
                  </a:cubicBezTo>
                  <a:close/>
                  <a:moveTo>
                    <a:pt x="209" y="56"/>
                  </a:moveTo>
                  <a:cubicBezTo>
                    <a:pt x="191" y="31"/>
                    <a:pt x="203" y="15"/>
                    <a:pt x="204" y="13"/>
                  </a:cubicBezTo>
                  <a:cubicBezTo>
                    <a:pt x="205" y="11"/>
                    <a:pt x="206" y="9"/>
                    <a:pt x="208" y="10"/>
                  </a:cubicBezTo>
                  <a:cubicBezTo>
                    <a:pt x="209" y="10"/>
                    <a:pt x="209" y="12"/>
                    <a:pt x="208" y="14"/>
                  </a:cubicBezTo>
                  <a:cubicBezTo>
                    <a:pt x="206" y="17"/>
                    <a:pt x="199" y="28"/>
                    <a:pt x="209" y="49"/>
                  </a:cubicBezTo>
                  <a:cubicBezTo>
                    <a:pt x="216" y="62"/>
                    <a:pt x="226" y="67"/>
                    <a:pt x="235" y="70"/>
                  </a:cubicBezTo>
                  <a:cubicBezTo>
                    <a:pt x="252" y="76"/>
                    <a:pt x="265" y="72"/>
                    <a:pt x="265" y="73"/>
                  </a:cubicBezTo>
                  <a:cubicBezTo>
                    <a:pt x="265" y="75"/>
                    <a:pt x="260" y="75"/>
                    <a:pt x="253" y="76"/>
                  </a:cubicBezTo>
                  <a:cubicBezTo>
                    <a:pt x="251" y="76"/>
                    <a:pt x="243" y="77"/>
                    <a:pt x="234" y="74"/>
                  </a:cubicBezTo>
                  <a:cubicBezTo>
                    <a:pt x="226" y="71"/>
                    <a:pt x="218" y="67"/>
                    <a:pt x="209" y="56"/>
                  </a:cubicBezTo>
                  <a:close/>
                  <a:moveTo>
                    <a:pt x="177" y="42"/>
                  </a:moveTo>
                  <a:cubicBezTo>
                    <a:pt x="179" y="43"/>
                    <a:pt x="181" y="45"/>
                    <a:pt x="182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82" y="48"/>
                    <a:pt x="183" y="48"/>
                    <a:pt x="183" y="48"/>
                  </a:cubicBezTo>
                  <a:cubicBezTo>
                    <a:pt x="186" y="53"/>
                    <a:pt x="186" y="60"/>
                    <a:pt x="182" y="65"/>
                  </a:cubicBezTo>
                  <a:cubicBezTo>
                    <a:pt x="182" y="65"/>
                    <a:pt x="182" y="65"/>
                    <a:pt x="181" y="65"/>
                  </a:cubicBezTo>
                  <a:cubicBezTo>
                    <a:pt x="181" y="65"/>
                    <a:pt x="181" y="65"/>
                    <a:pt x="180" y="66"/>
                  </a:cubicBezTo>
                  <a:cubicBezTo>
                    <a:pt x="176" y="67"/>
                    <a:pt x="172" y="67"/>
                    <a:pt x="169" y="64"/>
                  </a:cubicBezTo>
                  <a:cubicBezTo>
                    <a:pt x="164" y="60"/>
                    <a:pt x="171" y="53"/>
                    <a:pt x="173" y="58"/>
                  </a:cubicBezTo>
                  <a:cubicBezTo>
                    <a:pt x="174" y="61"/>
                    <a:pt x="178" y="59"/>
                    <a:pt x="177" y="57"/>
                  </a:cubicBezTo>
                  <a:cubicBezTo>
                    <a:pt x="176" y="53"/>
                    <a:pt x="170" y="50"/>
                    <a:pt x="166" y="53"/>
                  </a:cubicBezTo>
                  <a:cubicBezTo>
                    <a:pt x="162" y="56"/>
                    <a:pt x="162" y="62"/>
                    <a:pt x="165" y="66"/>
                  </a:cubicBezTo>
                  <a:cubicBezTo>
                    <a:pt x="168" y="71"/>
                    <a:pt x="175" y="72"/>
                    <a:pt x="181" y="70"/>
                  </a:cubicBezTo>
                  <a:cubicBezTo>
                    <a:pt x="187" y="69"/>
                    <a:pt x="192" y="66"/>
                    <a:pt x="197" y="62"/>
                  </a:cubicBezTo>
                  <a:cubicBezTo>
                    <a:pt x="198" y="62"/>
                    <a:pt x="199" y="62"/>
                    <a:pt x="201" y="62"/>
                  </a:cubicBezTo>
                  <a:cubicBezTo>
                    <a:pt x="203" y="63"/>
                    <a:pt x="202" y="66"/>
                    <a:pt x="198" y="67"/>
                  </a:cubicBezTo>
                  <a:cubicBezTo>
                    <a:pt x="193" y="67"/>
                    <a:pt x="189" y="71"/>
                    <a:pt x="187" y="75"/>
                  </a:cubicBezTo>
                  <a:cubicBezTo>
                    <a:pt x="187" y="76"/>
                    <a:pt x="186" y="76"/>
                    <a:pt x="186" y="76"/>
                  </a:cubicBezTo>
                  <a:cubicBezTo>
                    <a:pt x="182" y="79"/>
                    <a:pt x="177" y="79"/>
                    <a:pt x="172" y="77"/>
                  </a:cubicBezTo>
                  <a:cubicBezTo>
                    <a:pt x="166" y="74"/>
                    <a:pt x="162" y="67"/>
                    <a:pt x="161" y="61"/>
                  </a:cubicBezTo>
                  <a:cubicBezTo>
                    <a:pt x="159" y="54"/>
                    <a:pt x="161" y="47"/>
                    <a:pt x="167" y="43"/>
                  </a:cubicBezTo>
                  <a:cubicBezTo>
                    <a:pt x="170" y="41"/>
                    <a:pt x="174" y="40"/>
                    <a:pt x="177" y="42"/>
                  </a:cubicBezTo>
                  <a:close/>
                  <a:moveTo>
                    <a:pt x="161" y="41"/>
                  </a:moveTo>
                  <a:cubicBezTo>
                    <a:pt x="163" y="40"/>
                    <a:pt x="166" y="39"/>
                    <a:pt x="168" y="39"/>
                  </a:cubicBezTo>
                  <a:cubicBezTo>
                    <a:pt x="168" y="39"/>
                    <a:pt x="168" y="39"/>
                    <a:pt x="169" y="39"/>
                  </a:cubicBezTo>
                  <a:cubicBezTo>
                    <a:pt x="160" y="42"/>
                    <a:pt x="157" y="51"/>
                    <a:pt x="158" y="59"/>
                  </a:cubicBezTo>
                  <a:cubicBezTo>
                    <a:pt x="159" y="66"/>
                    <a:pt x="163" y="73"/>
                    <a:pt x="168" y="77"/>
                  </a:cubicBezTo>
                  <a:cubicBezTo>
                    <a:pt x="164" y="74"/>
                    <a:pt x="160" y="71"/>
                    <a:pt x="157" y="68"/>
                  </a:cubicBezTo>
                  <a:cubicBezTo>
                    <a:pt x="151" y="59"/>
                    <a:pt x="152" y="46"/>
                    <a:pt x="161" y="41"/>
                  </a:cubicBezTo>
                  <a:close/>
                  <a:moveTo>
                    <a:pt x="154" y="45"/>
                  </a:moveTo>
                  <a:cubicBezTo>
                    <a:pt x="150" y="51"/>
                    <a:pt x="150" y="60"/>
                    <a:pt x="154" y="67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6" y="55"/>
                    <a:pt x="149" y="49"/>
                    <a:pt x="154" y="45"/>
                  </a:cubicBezTo>
                  <a:close/>
                  <a:moveTo>
                    <a:pt x="113" y="20"/>
                  </a:moveTo>
                  <a:cubicBezTo>
                    <a:pt x="114" y="22"/>
                    <a:pt x="120" y="28"/>
                    <a:pt x="121" y="29"/>
                  </a:cubicBezTo>
                  <a:cubicBezTo>
                    <a:pt x="130" y="40"/>
                    <a:pt x="137" y="53"/>
                    <a:pt x="146" y="65"/>
                  </a:cubicBezTo>
                  <a:cubicBezTo>
                    <a:pt x="146" y="67"/>
                    <a:pt x="147" y="69"/>
                    <a:pt x="148" y="71"/>
                  </a:cubicBezTo>
                  <a:cubicBezTo>
                    <a:pt x="141" y="63"/>
                    <a:pt x="135" y="54"/>
                    <a:pt x="129" y="45"/>
                  </a:cubicBezTo>
                  <a:cubicBezTo>
                    <a:pt x="129" y="44"/>
                    <a:pt x="127" y="45"/>
                    <a:pt x="127" y="46"/>
                  </a:cubicBezTo>
                  <a:cubicBezTo>
                    <a:pt x="130" y="52"/>
                    <a:pt x="134" y="57"/>
                    <a:pt x="137" y="6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5"/>
                    <a:pt x="139" y="68"/>
                    <a:pt x="139" y="70"/>
                  </a:cubicBezTo>
                  <a:cubicBezTo>
                    <a:pt x="137" y="68"/>
                    <a:pt x="135" y="66"/>
                    <a:pt x="133" y="64"/>
                  </a:cubicBezTo>
                  <a:cubicBezTo>
                    <a:pt x="132" y="63"/>
                    <a:pt x="131" y="65"/>
                    <a:pt x="132" y="66"/>
                  </a:cubicBezTo>
                  <a:cubicBezTo>
                    <a:pt x="135" y="69"/>
                    <a:pt x="138" y="72"/>
                    <a:pt x="141" y="75"/>
                  </a:cubicBezTo>
                  <a:cubicBezTo>
                    <a:pt x="142" y="77"/>
                    <a:pt x="142" y="78"/>
                    <a:pt x="143" y="80"/>
                  </a:cubicBezTo>
                  <a:cubicBezTo>
                    <a:pt x="140" y="77"/>
                    <a:pt x="136" y="74"/>
                    <a:pt x="133" y="71"/>
                  </a:cubicBezTo>
                  <a:cubicBezTo>
                    <a:pt x="132" y="70"/>
                    <a:pt x="131" y="72"/>
                    <a:pt x="132" y="73"/>
                  </a:cubicBezTo>
                  <a:cubicBezTo>
                    <a:pt x="136" y="77"/>
                    <a:pt x="140" y="81"/>
                    <a:pt x="145" y="85"/>
                  </a:cubicBezTo>
                  <a:cubicBezTo>
                    <a:pt x="146" y="86"/>
                    <a:pt x="147" y="88"/>
                    <a:pt x="148" y="90"/>
                  </a:cubicBezTo>
                  <a:cubicBezTo>
                    <a:pt x="142" y="86"/>
                    <a:pt x="137" y="82"/>
                    <a:pt x="132" y="78"/>
                  </a:cubicBezTo>
                  <a:cubicBezTo>
                    <a:pt x="130" y="77"/>
                    <a:pt x="129" y="76"/>
                    <a:pt x="127" y="75"/>
                  </a:cubicBezTo>
                  <a:cubicBezTo>
                    <a:pt x="126" y="69"/>
                    <a:pt x="124" y="64"/>
                    <a:pt x="121" y="58"/>
                  </a:cubicBezTo>
                  <a:cubicBezTo>
                    <a:pt x="121" y="58"/>
                    <a:pt x="121" y="59"/>
                    <a:pt x="121" y="59"/>
                  </a:cubicBezTo>
                  <a:cubicBezTo>
                    <a:pt x="123" y="60"/>
                    <a:pt x="124" y="58"/>
                    <a:pt x="124" y="57"/>
                  </a:cubicBezTo>
                  <a:cubicBezTo>
                    <a:pt x="120" y="53"/>
                    <a:pt x="117" y="48"/>
                    <a:pt x="114" y="43"/>
                  </a:cubicBezTo>
                  <a:cubicBezTo>
                    <a:pt x="111" y="36"/>
                    <a:pt x="111" y="28"/>
                    <a:pt x="113" y="20"/>
                  </a:cubicBezTo>
                  <a:close/>
                  <a:moveTo>
                    <a:pt x="31" y="37"/>
                  </a:moveTo>
                  <a:cubicBezTo>
                    <a:pt x="41" y="31"/>
                    <a:pt x="51" y="25"/>
                    <a:pt x="63" y="25"/>
                  </a:cubicBezTo>
                  <a:cubicBezTo>
                    <a:pt x="82" y="25"/>
                    <a:pt x="99" y="37"/>
                    <a:pt x="113" y="51"/>
                  </a:cubicBezTo>
                  <a:cubicBezTo>
                    <a:pt x="118" y="57"/>
                    <a:pt x="122" y="64"/>
                    <a:pt x="124" y="72"/>
                  </a:cubicBezTo>
                  <a:cubicBezTo>
                    <a:pt x="122" y="71"/>
                    <a:pt x="120" y="69"/>
                    <a:pt x="118" y="67"/>
                  </a:cubicBezTo>
                  <a:cubicBezTo>
                    <a:pt x="111" y="49"/>
                    <a:pt x="96" y="35"/>
                    <a:pt x="76" y="32"/>
                  </a:cubicBezTo>
                  <a:cubicBezTo>
                    <a:pt x="66" y="30"/>
                    <a:pt x="57" y="32"/>
                    <a:pt x="47" y="36"/>
                  </a:cubicBezTo>
                  <a:cubicBezTo>
                    <a:pt x="38" y="39"/>
                    <a:pt x="29" y="42"/>
                    <a:pt x="20" y="42"/>
                  </a:cubicBezTo>
                  <a:cubicBezTo>
                    <a:pt x="24" y="40"/>
                    <a:pt x="28" y="39"/>
                    <a:pt x="31" y="37"/>
                  </a:cubicBezTo>
                  <a:close/>
                  <a:moveTo>
                    <a:pt x="64" y="36"/>
                  </a:moveTo>
                  <a:cubicBezTo>
                    <a:pt x="79" y="36"/>
                    <a:pt x="95" y="44"/>
                    <a:pt x="103" y="57"/>
                  </a:cubicBezTo>
                  <a:cubicBezTo>
                    <a:pt x="101" y="56"/>
                    <a:pt x="99" y="54"/>
                    <a:pt x="97" y="53"/>
                  </a:cubicBezTo>
                  <a:cubicBezTo>
                    <a:pt x="89" y="44"/>
                    <a:pt x="77" y="39"/>
                    <a:pt x="64" y="38"/>
                  </a:cubicBezTo>
                  <a:cubicBezTo>
                    <a:pt x="52" y="38"/>
                    <a:pt x="38" y="45"/>
                    <a:pt x="25" y="46"/>
                  </a:cubicBezTo>
                  <a:cubicBezTo>
                    <a:pt x="38" y="44"/>
                    <a:pt x="51" y="37"/>
                    <a:pt x="64" y="36"/>
                  </a:cubicBezTo>
                  <a:close/>
                  <a:moveTo>
                    <a:pt x="56" y="41"/>
                  </a:moveTo>
                  <a:cubicBezTo>
                    <a:pt x="68" y="39"/>
                    <a:pt x="80" y="42"/>
                    <a:pt x="89" y="49"/>
                  </a:cubicBezTo>
                  <a:cubicBezTo>
                    <a:pt x="78" y="44"/>
                    <a:pt x="65" y="42"/>
                    <a:pt x="52" y="45"/>
                  </a:cubicBezTo>
                  <a:cubicBezTo>
                    <a:pt x="51" y="46"/>
                    <a:pt x="50" y="47"/>
                    <a:pt x="50" y="48"/>
                  </a:cubicBezTo>
                  <a:cubicBezTo>
                    <a:pt x="43" y="47"/>
                    <a:pt x="35" y="48"/>
                    <a:pt x="28" y="48"/>
                  </a:cubicBezTo>
                  <a:cubicBezTo>
                    <a:pt x="37" y="47"/>
                    <a:pt x="47" y="43"/>
                    <a:pt x="56" y="41"/>
                  </a:cubicBezTo>
                  <a:close/>
                  <a:moveTo>
                    <a:pt x="7" y="43"/>
                  </a:moveTo>
                  <a:cubicBezTo>
                    <a:pt x="7" y="43"/>
                    <a:pt x="7" y="43"/>
                    <a:pt x="7" y="44"/>
                  </a:cubicBezTo>
                  <a:cubicBezTo>
                    <a:pt x="23" y="57"/>
                    <a:pt x="50" y="41"/>
                    <a:pt x="64" y="57"/>
                  </a:cubicBezTo>
                  <a:cubicBezTo>
                    <a:pt x="62" y="58"/>
                    <a:pt x="60" y="59"/>
                    <a:pt x="57" y="60"/>
                  </a:cubicBezTo>
                  <a:cubicBezTo>
                    <a:pt x="38" y="68"/>
                    <a:pt x="17" y="61"/>
                    <a:pt x="7" y="43"/>
                  </a:cubicBezTo>
                  <a:close/>
                  <a:moveTo>
                    <a:pt x="65" y="84"/>
                  </a:moveTo>
                  <a:cubicBezTo>
                    <a:pt x="64" y="81"/>
                    <a:pt x="64" y="77"/>
                    <a:pt x="65" y="74"/>
                  </a:cubicBezTo>
                  <a:cubicBezTo>
                    <a:pt x="66" y="71"/>
                    <a:pt x="67" y="68"/>
                    <a:pt x="69" y="66"/>
                  </a:cubicBezTo>
                  <a:cubicBezTo>
                    <a:pt x="69" y="74"/>
                    <a:pt x="77" y="80"/>
                    <a:pt x="85" y="82"/>
                  </a:cubicBezTo>
                  <a:cubicBezTo>
                    <a:pt x="85" y="83"/>
                    <a:pt x="84" y="84"/>
                    <a:pt x="84" y="85"/>
                  </a:cubicBezTo>
                  <a:cubicBezTo>
                    <a:pt x="78" y="89"/>
                    <a:pt x="70" y="89"/>
                    <a:pt x="65" y="84"/>
                  </a:cubicBezTo>
                  <a:close/>
                  <a:moveTo>
                    <a:pt x="65" y="87"/>
                  </a:moveTo>
                  <a:cubicBezTo>
                    <a:pt x="71" y="91"/>
                    <a:pt x="78" y="91"/>
                    <a:pt x="84" y="87"/>
                  </a:cubicBezTo>
                  <a:cubicBezTo>
                    <a:pt x="84" y="88"/>
                    <a:pt x="85" y="89"/>
                    <a:pt x="85" y="90"/>
                  </a:cubicBezTo>
                  <a:cubicBezTo>
                    <a:pt x="80" y="93"/>
                    <a:pt x="74" y="95"/>
                    <a:pt x="68" y="94"/>
                  </a:cubicBezTo>
                  <a:cubicBezTo>
                    <a:pt x="67" y="92"/>
                    <a:pt x="66" y="90"/>
                    <a:pt x="65" y="87"/>
                  </a:cubicBezTo>
                  <a:close/>
                  <a:moveTo>
                    <a:pt x="70" y="97"/>
                  </a:moveTo>
                  <a:cubicBezTo>
                    <a:pt x="76" y="97"/>
                    <a:pt x="81" y="95"/>
                    <a:pt x="86" y="92"/>
                  </a:cubicBezTo>
                  <a:cubicBezTo>
                    <a:pt x="86" y="93"/>
                    <a:pt x="87" y="93"/>
                    <a:pt x="87" y="94"/>
                  </a:cubicBezTo>
                  <a:cubicBezTo>
                    <a:pt x="83" y="98"/>
                    <a:pt x="78" y="100"/>
                    <a:pt x="73" y="99"/>
                  </a:cubicBezTo>
                  <a:cubicBezTo>
                    <a:pt x="72" y="98"/>
                    <a:pt x="71" y="97"/>
                    <a:pt x="70" y="97"/>
                  </a:cubicBezTo>
                  <a:close/>
                  <a:moveTo>
                    <a:pt x="90" y="105"/>
                  </a:moveTo>
                  <a:cubicBezTo>
                    <a:pt x="89" y="106"/>
                    <a:pt x="88" y="107"/>
                    <a:pt x="87" y="107"/>
                  </a:cubicBezTo>
                  <a:cubicBezTo>
                    <a:pt x="83" y="106"/>
                    <a:pt x="79" y="104"/>
                    <a:pt x="75" y="102"/>
                  </a:cubicBezTo>
                  <a:cubicBezTo>
                    <a:pt x="81" y="101"/>
                    <a:pt x="85" y="99"/>
                    <a:pt x="89" y="95"/>
                  </a:cubicBezTo>
                  <a:cubicBezTo>
                    <a:pt x="91" y="97"/>
                    <a:pt x="93" y="97"/>
                    <a:pt x="96" y="98"/>
                  </a:cubicBezTo>
                  <a:cubicBezTo>
                    <a:pt x="95" y="100"/>
                    <a:pt x="94" y="101"/>
                    <a:pt x="92" y="103"/>
                  </a:cubicBezTo>
                  <a:cubicBezTo>
                    <a:pt x="91" y="103"/>
                    <a:pt x="92" y="105"/>
                    <a:pt x="94" y="104"/>
                  </a:cubicBezTo>
                  <a:cubicBezTo>
                    <a:pt x="96" y="103"/>
                    <a:pt x="97" y="100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1" y="97"/>
                    <a:pt x="104" y="96"/>
                    <a:pt x="106" y="94"/>
                  </a:cubicBezTo>
                  <a:cubicBezTo>
                    <a:pt x="107" y="101"/>
                    <a:pt x="103" y="106"/>
                    <a:pt x="96" y="108"/>
                  </a:cubicBezTo>
                  <a:cubicBezTo>
                    <a:pt x="94" y="108"/>
                    <a:pt x="92" y="108"/>
                    <a:pt x="90" y="108"/>
                  </a:cubicBezTo>
                  <a:cubicBezTo>
                    <a:pt x="91" y="108"/>
                    <a:pt x="91" y="107"/>
                    <a:pt x="91" y="107"/>
                  </a:cubicBezTo>
                  <a:cubicBezTo>
                    <a:pt x="92" y="107"/>
                    <a:pt x="91" y="105"/>
                    <a:pt x="9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93" y="181"/>
              <a:ext cx="222" cy="219"/>
            </a:xfrm>
            <a:custGeom>
              <a:avLst/>
              <a:gdLst>
                <a:gd name="T0" fmla="*/ 52 w 63"/>
                <a:gd name="T1" fmla="*/ 11 h 62"/>
                <a:gd name="T2" fmla="*/ 52 w 63"/>
                <a:gd name="T3" fmla="*/ 51 h 62"/>
                <a:gd name="T4" fmla="*/ 11 w 63"/>
                <a:gd name="T5" fmla="*/ 51 h 62"/>
                <a:gd name="T6" fmla="*/ 11 w 63"/>
                <a:gd name="T7" fmla="*/ 11 h 62"/>
                <a:gd name="T8" fmla="*/ 52 w 63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63" y="22"/>
                    <a:pt x="63" y="40"/>
                    <a:pt x="52" y="51"/>
                  </a:cubicBezTo>
                  <a:cubicBezTo>
                    <a:pt x="41" y="62"/>
                    <a:pt x="23" y="62"/>
                    <a:pt x="11" y="51"/>
                  </a:cubicBezTo>
                  <a:cubicBezTo>
                    <a:pt x="0" y="40"/>
                    <a:pt x="0" y="22"/>
                    <a:pt x="11" y="11"/>
                  </a:cubicBezTo>
                  <a:cubicBezTo>
                    <a:pt x="23" y="0"/>
                    <a:pt x="41" y="0"/>
                    <a:pt x="5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21" y="206"/>
              <a:ext cx="166" cy="166"/>
            </a:xfrm>
            <a:custGeom>
              <a:avLst/>
              <a:gdLst>
                <a:gd name="T0" fmla="*/ 39 w 47"/>
                <a:gd name="T1" fmla="*/ 8 h 47"/>
                <a:gd name="T2" fmla="*/ 39 w 47"/>
                <a:gd name="T3" fmla="*/ 39 h 47"/>
                <a:gd name="T4" fmla="*/ 8 w 47"/>
                <a:gd name="T5" fmla="*/ 39 h 47"/>
                <a:gd name="T6" fmla="*/ 8 w 47"/>
                <a:gd name="T7" fmla="*/ 8 h 47"/>
                <a:gd name="T8" fmla="*/ 39 w 47"/>
                <a:gd name="T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39" y="8"/>
                  </a:moveTo>
                  <a:cubicBezTo>
                    <a:pt x="47" y="17"/>
                    <a:pt x="47" y="31"/>
                    <a:pt x="39" y="39"/>
                  </a:cubicBezTo>
                  <a:cubicBezTo>
                    <a:pt x="30" y="47"/>
                    <a:pt x="17" y="47"/>
                    <a:pt x="8" y="39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0" y="0"/>
                    <a:pt x="3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624" y="210"/>
              <a:ext cx="402" cy="405"/>
            </a:xfrm>
            <a:custGeom>
              <a:avLst/>
              <a:gdLst>
                <a:gd name="T0" fmla="*/ 44 w 114"/>
                <a:gd name="T1" fmla="*/ 3 h 115"/>
                <a:gd name="T2" fmla="*/ 50 w 114"/>
                <a:gd name="T3" fmla="*/ 12 h 115"/>
                <a:gd name="T4" fmla="*/ 48 w 114"/>
                <a:gd name="T5" fmla="*/ 37 h 115"/>
                <a:gd name="T6" fmla="*/ 52 w 114"/>
                <a:gd name="T7" fmla="*/ 49 h 115"/>
                <a:gd name="T8" fmla="*/ 49 w 114"/>
                <a:gd name="T9" fmla="*/ 52 h 115"/>
                <a:gd name="T10" fmla="*/ 37 w 114"/>
                <a:gd name="T11" fmla="*/ 48 h 115"/>
                <a:gd name="T12" fmla="*/ 12 w 114"/>
                <a:gd name="T13" fmla="*/ 50 h 115"/>
                <a:gd name="T14" fmla="*/ 3 w 114"/>
                <a:gd name="T15" fmla="*/ 44 h 115"/>
                <a:gd name="T16" fmla="*/ 10 w 114"/>
                <a:gd name="T17" fmla="*/ 105 h 115"/>
                <a:gd name="T18" fmla="*/ 80 w 114"/>
                <a:gd name="T19" fmla="*/ 83 h 115"/>
                <a:gd name="T20" fmla="*/ 83 w 114"/>
                <a:gd name="T21" fmla="*/ 50 h 115"/>
                <a:gd name="T22" fmla="*/ 76 w 114"/>
                <a:gd name="T23" fmla="*/ 9 h 115"/>
                <a:gd name="T24" fmla="*/ 75 w 114"/>
                <a:gd name="T25" fmla="*/ 51 h 115"/>
                <a:gd name="T26" fmla="*/ 53 w 114"/>
                <a:gd name="T27" fmla="*/ 78 h 115"/>
                <a:gd name="T28" fmla="*/ 68 w 114"/>
                <a:gd name="T29" fmla="*/ 65 h 115"/>
                <a:gd name="T30" fmla="*/ 77 w 114"/>
                <a:gd name="T31" fmla="*/ 63 h 115"/>
                <a:gd name="T32" fmla="*/ 53 w 114"/>
                <a:gd name="T33" fmla="*/ 78 h 115"/>
                <a:gd name="T34" fmla="*/ 24 w 114"/>
                <a:gd name="T35" fmla="*/ 86 h 115"/>
                <a:gd name="T36" fmla="*/ 24 w 114"/>
                <a:gd name="T37" fmla="*/ 104 h 115"/>
                <a:gd name="T38" fmla="*/ 20 w 114"/>
                <a:gd name="T39" fmla="*/ 74 h 115"/>
                <a:gd name="T40" fmla="*/ 47 w 114"/>
                <a:gd name="T41" fmla="*/ 70 h 115"/>
                <a:gd name="T42" fmla="*/ 47 w 114"/>
                <a:gd name="T43" fmla="*/ 72 h 115"/>
                <a:gd name="T44" fmla="*/ 38 w 114"/>
                <a:gd name="T45" fmla="*/ 93 h 115"/>
                <a:gd name="T46" fmla="*/ 39 w 114"/>
                <a:gd name="T47" fmla="*/ 95 h 115"/>
                <a:gd name="T48" fmla="*/ 30 w 114"/>
                <a:gd name="T49" fmla="*/ 98 h 115"/>
                <a:gd name="T50" fmla="*/ 24 w 114"/>
                <a:gd name="T51" fmla="*/ 96 h 115"/>
                <a:gd name="T52" fmla="*/ 40 w 114"/>
                <a:gd name="T53" fmla="*/ 88 h 115"/>
                <a:gd name="T54" fmla="*/ 37 w 114"/>
                <a:gd name="T55" fmla="*/ 83 h 115"/>
                <a:gd name="T56" fmla="*/ 36 w 114"/>
                <a:gd name="T57" fmla="*/ 80 h 115"/>
                <a:gd name="T58" fmla="*/ 34 w 114"/>
                <a:gd name="T59" fmla="*/ 74 h 115"/>
                <a:gd name="T60" fmla="*/ 26 w 114"/>
                <a:gd name="T61" fmla="*/ 70 h 115"/>
                <a:gd name="T62" fmla="*/ 21 w 114"/>
                <a:gd name="T63" fmla="*/ 66 h 115"/>
                <a:gd name="T64" fmla="*/ 21 w 114"/>
                <a:gd name="T65" fmla="*/ 63 h 115"/>
                <a:gd name="T66" fmla="*/ 52 w 114"/>
                <a:gd name="T67" fmla="*/ 55 h 115"/>
                <a:gd name="T68" fmla="*/ 51 w 114"/>
                <a:gd name="T69" fmla="*/ 54 h 115"/>
                <a:gd name="T70" fmla="*/ 51 w 114"/>
                <a:gd name="T71" fmla="*/ 65 h 115"/>
                <a:gd name="T72" fmla="*/ 56 w 114"/>
                <a:gd name="T73" fmla="*/ 60 h 115"/>
                <a:gd name="T74" fmla="*/ 51 w 114"/>
                <a:gd name="T75" fmla="*/ 76 h 115"/>
                <a:gd name="T76" fmla="*/ 58 w 114"/>
                <a:gd name="T77" fmla="*/ 49 h 115"/>
                <a:gd name="T78" fmla="*/ 57 w 114"/>
                <a:gd name="T79" fmla="*/ 49 h 115"/>
                <a:gd name="T80" fmla="*/ 65 w 114"/>
                <a:gd name="T81" fmla="*/ 51 h 115"/>
                <a:gd name="T82" fmla="*/ 62 w 114"/>
                <a:gd name="T83" fmla="*/ 50 h 115"/>
                <a:gd name="T84" fmla="*/ 71 w 114"/>
                <a:gd name="T85" fmla="*/ 30 h 115"/>
                <a:gd name="T86" fmla="*/ 74 w 114"/>
                <a:gd name="T87" fmla="*/ 33 h 115"/>
                <a:gd name="T88" fmla="*/ 80 w 114"/>
                <a:gd name="T89" fmla="*/ 42 h 115"/>
                <a:gd name="T90" fmla="*/ 85 w 114"/>
                <a:gd name="T91" fmla="*/ 36 h 115"/>
                <a:gd name="T92" fmla="*/ 87 w 114"/>
                <a:gd name="T93" fmla="*/ 36 h 115"/>
                <a:gd name="T94" fmla="*/ 104 w 114"/>
                <a:gd name="T95" fmla="*/ 26 h 115"/>
                <a:gd name="T96" fmla="*/ 96 w 114"/>
                <a:gd name="T97" fmla="*/ 31 h 115"/>
                <a:gd name="T98" fmla="*/ 95 w 114"/>
                <a:gd name="T99" fmla="*/ 36 h 115"/>
                <a:gd name="T100" fmla="*/ 93 w 114"/>
                <a:gd name="T101" fmla="*/ 41 h 115"/>
                <a:gd name="T102" fmla="*/ 74 w 114"/>
                <a:gd name="T103" fmla="*/ 38 h 115"/>
                <a:gd name="T104" fmla="*/ 58 w 114"/>
                <a:gd name="T105" fmla="*/ 44 h 115"/>
                <a:gd name="T106" fmla="*/ 65 w 114"/>
                <a:gd name="T107" fmla="*/ 35 h 115"/>
                <a:gd name="T108" fmla="*/ 61 w 114"/>
                <a:gd name="T109" fmla="*/ 12 h 115"/>
                <a:gd name="T110" fmla="*/ 104 w 114"/>
                <a:gd name="T111" fmla="*/ 24 h 115"/>
                <a:gd name="T112" fmla="*/ 86 w 114"/>
                <a:gd name="T113" fmla="*/ 24 h 115"/>
                <a:gd name="T114" fmla="*/ 74 w 114"/>
                <a:gd name="T115" fmla="*/ 2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115">
                  <a:moveTo>
                    <a:pt x="76" y="9"/>
                  </a:moveTo>
                  <a:cubicBezTo>
                    <a:pt x="74" y="11"/>
                    <a:pt x="72" y="13"/>
                    <a:pt x="71" y="16"/>
                  </a:cubicBezTo>
                  <a:cubicBezTo>
                    <a:pt x="65" y="7"/>
                    <a:pt x="55" y="2"/>
                    <a:pt x="44" y="3"/>
                  </a:cubicBezTo>
                  <a:cubicBezTo>
                    <a:pt x="41" y="4"/>
                    <a:pt x="42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9"/>
                    <a:pt x="49" y="10"/>
                    <a:pt x="50" y="12"/>
                  </a:cubicBezTo>
                  <a:cubicBezTo>
                    <a:pt x="52" y="15"/>
                    <a:pt x="52" y="19"/>
                    <a:pt x="53" y="22"/>
                  </a:cubicBezTo>
                  <a:cubicBezTo>
                    <a:pt x="53" y="27"/>
                    <a:pt x="52" y="34"/>
                    <a:pt x="49" y="38"/>
                  </a:cubicBezTo>
                  <a:cubicBezTo>
                    <a:pt x="49" y="38"/>
                    <a:pt x="49" y="38"/>
                    <a:pt x="48" y="37"/>
                  </a:cubicBezTo>
                  <a:cubicBezTo>
                    <a:pt x="46" y="35"/>
                    <a:pt x="43" y="38"/>
                    <a:pt x="45" y="41"/>
                  </a:cubicBezTo>
                  <a:cubicBezTo>
                    <a:pt x="48" y="43"/>
                    <a:pt x="51" y="46"/>
                    <a:pt x="54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3" y="40"/>
                    <a:pt x="39" y="43"/>
                    <a:pt x="42" y="45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6" y="51"/>
                    <a:pt x="43" y="48"/>
                    <a:pt x="41" y="45"/>
                  </a:cubicBezTo>
                  <a:cubicBezTo>
                    <a:pt x="38" y="43"/>
                    <a:pt x="35" y="46"/>
                    <a:pt x="37" y="48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4" y="52"/>
                    <a:pt x="27" y="53"/>
                    <a:pt x="22" y="53"/>
                  </a:cubicBezTo>
                  <a:cubicBezTo>
                    <a:pt x="19" y="53"/>
                    <a:pt x="15" y="52"/>
                    <a:pt x="12" y="50"/>
                  </a:cubicBezTo>
                  <a:cubicBezTo>
                    <a:pt x="10" y="49"/>
                    <a:pt x="9" y="49"/>
                    <a:pt x="7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8" y="42"/>
                    <a:pt x="3" y="41"/>
                    <a:pt x="3" y="44"/>
                  </a:cubicBezTo>
                  <a:cubicBezTo>
                    <a:pt x="1" y="55"/>
                    <a:pt x="7" y="65"/>
                    <a:pt x="16" y="71"/>
                  </a:cubicBezTo>
                  <a:cubicBezTo>
                    <a:pt x="13" y="72"/>
                    <a:pt x="11" y="74"/>
                    <a:pt x="9" y="76"/>
                  </a:cubicBezTo>
                  <a:cubicBezTo>
                    <a:pt x="1" y="85"/>
                    <a:pt x="0" y="97"/>
                    <a:pt x="10" y="105"/>
                  </a:cubicBezTo>
                  <a:cubicBezTo>
                    <a:pt x="22" y="115"/>
                    <a:pt x="39" y="105"/>
                    <a:pt x="46" y="93"/>
                  </a:cubicBezTo>
                  <a:cubicBezTo>
                    <a:pt x="47" y="90"/>
                    <a:pt x="49" y="87"/>
                    <a:pt x="50" y="83"/>
                  </a:cubicBezTo>
                  <a:cubicBezTo>
                    <a:pt x="60" y="80"/>
                    <a:pt x="70" y="83"/>
                    <a:pt x="80" y="83"/>
                  </a:cubicBezTo>
                  <a:cubicBezTo>
                    <a:pt x="81" y="83"/>
                    <a:pt x="81" y="82"/>
                    <a:pt x="82" y="82"/>
                  </a:cubicBezTo>
                  <a:cubicBezTo>
                    <a:pt x="82" y="81"/>
                    <a:pt x="82" y="81"/>
                    <a:pt x="82" y="80"/>
                  </a:cubicBezTo>
                  <a:cubicBezTo>
                    <a:pt x="83" y="70"/>
                    <a:pt x="80" y="60"/>
                    <a:pt x="83" y="50"/>
                  </a:cubicBezTo>
                  <a:cubicBezTo>
                    <a:pt x="87" y="49"/>
                    <a:pt x="90" y="48"/>
                    <a:pt x="93" y="46"/>
                  </a:cubicBezTo>
                  <a:cubicBezTo>
                    <a:pt x="105" y="39"/>
                    <a:pt x="114" y="22"/>
                    <a:pt x="105" y="10"/>
                  </a:cubicBezTo>
                  <a:cubicBezTo>
                    <a:pt x="97" y="0"/>
                    <a:pt x="85" y="1"/>
                    <a:pt x="76" y="9"/>
                  </a:cubicBezTo>
                  <a:close/>
                  <a:moveTo>
                    <a:pt x="62" y="59"/>
                  </a:moveTo>
                  <a:cubicBezTo>
                    <a:pt x="69" y="51"/>
                    <a:pt x="69" y="51"/>
                    <a:pt x="69" y="51"/>
                  </a:cubicBezTo>
                  <a:cubicBezTo>
                    <a:pt x="71" y="51"/>
                    <a:pt x="73" y="51"/>
                    <a:pt x="75" y="51"/>
                  </a:cubicBezTo>
                  <a:cubicBezTo>
                    <a:pt x="65" y="62"/>
                    <a:pt x="65" y="62"/>
                    <a:pt x="65" y="62"/>
                  </a:cubicBezTo>
                  <a:lnTo>
                    <a:pt x="62" y="59"/>
                  </a:lnTo>
                  <a:close/>
                  <a:moveTo>
                    <a:pt x="53" y="78"/>
                  </a:moveTo>
                  <a:cubicBezTo>
                    <a:pt x="64" y="67"/>
                    <a:pt x="64" y="67"/>
                    <a:pt x="64" y="67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7" y="71"/>
                    <a:pt x="70" y="67"/>
                    <a:pt x="68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7"/>
                    <a:pt x="77" y="60"/>
                    <a:pt x="77" y="63"/>
                  </a:cubicBezTo>
                  <a:cubicBezTo>
                    <a:pt x="77" y="68"/>
                    <a:pt x="78" y="73"/>
                    <a:pt x="78" y="78"/>
                  </a:cubicBezTo>
                  <a:cubicBezTo>
                    <a:pt x="73" y="78"/>
                    <a:pt x="68" y="77"/>
                    <a:pt x="63" y="77"/>
                  </a:cubicBezTo>
                  <a:cubicBezTo>
                    <a:pt x="60" y="77"/>
                    <a:pt x="56" y="77"/>
                    <a:pt x="53" y="78"/>
                  </a:cubicBezTo>
                  <a:close/>
                  <a:moveTo>
                    <a:pt x="24" y="74"/>
                  </a:moveTo>
                  <a:cubicBezTo>
                    <a:pt x="27" y="74"/>
                    <a:pt x="29" y="76"/>
                    <a:pt x="30" y="78"/>
                  </a:cubicBezTo>
                  <a:cubicBezTo>
                    <a:pt x="31" y="82"/>
                    <a:pt x="27" y="86"/>
                    <a:pt x="24" y="86"/>
                  </a:cubicBezTo>
                  <a:cubicBezTo>
                    <a:pt x="21" y="87"/>
                    <a:pt x="16" y="84"/>
                    <a:pt x="16" y="88"/>
                  </a:cubicBezTo>
                  <a:cubicBezTo>
                    <a:pt x="15" y="91"/>
                    <a:pt x="22" y="94"/>
                    <a:pt x="22" y="95"/>
                  </a:cubicBezTo>
                  <a:cubicBezTo>
                    <a:pt x="22" y="98"/>
                    <a:pt x="22" y="102"/>
                    <a:pt x="24" y="104"/>
                  </a:cubicBezTo>
                  <a:cubicBezTo>
                    <a:pt x="23" y="104"/>
                    <a:pt x="23" y="104"/>
                    <a:pt x="22" y="104"/>
                  </a:cubicBezTo>
                  <a:cubicBezTo>
                    <a:pt x="16" y="104"/>
                    <a:pt x="10" y="101"/>
                    <a:pt x="8" y="95"/>
                  </a:cubicBezTo>
                  <a:cubicBezTo>
                    <a:pt x="5" y="87"/>
                    <a:pt x="12" y="75"/>
                    <a:pt x="20" y="74"/>
                  </a:cubicBezTo>
                  <a:cubicBezTo>
                    <a:pt x="22" y="73"/>
                    <a:pt x="23" y="73"/>
                    <a:pt x="24" y="74"/>
                  </a:cubicBezTo>
                  <a:close/>
                  <a:moveTo>
                    <a:pt x="44" y="58"/>
                  </a:moveTo>
                  <a:cubicBezTo>
                    <a:pt x="45" y="62"/>
                    <a:pt x="46" y="66"/>
                    <a:pt x="47" y="70"/>
                  </a:cubicBezTo>
                  <a:cubicBezTo>
                    <a:pt x="44" y="72"/>
                    <a:pt x="41" y="72"/>
                    <a:pt x="38" y="72"/>
                  </a:cubicBezTo>
                  <a:cubicBezTo>
                    <a:pt x="36" y="72"/>
                    <a:pt x="36" y="74"/>
                    <a:pt x="38" y="74"/>
                  </a:cubicBezTo>
                  <a:cubicBezTo>
                    <a:pt x="41" y="74"/>
                    <a:pt x="44" y="74"/>
                    <a:pt x="47" y="72"/>
                  </a:cubicBezTo>
                  <a:cubicBezTo>
                    <a:pt x="47" y="80"/>
                    <a:pt x="45" y="87"/>
                    <a:pt x="41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0" y="93"/>
                    <a:pt x="39" y="93"/>
                    <a:pt x="38" y="93"/>
                  </a:cubicBezTo>
                  <a:cubicBezTo>
                    <a:pt x="38" y="93"/>
                    <a:pt x="37" y="93"/>
                    <a:pt x="36" y="93"/>
                  </a:cubicBezTo>
                  <a:cubicBezTo>
                    <a:pt x="35" y="93"/>
                    <a:pt x="34" y="95"/>
                    <a:pt x="35" y="95"/>
                  </a:cubicBezTo>
                  <a:cubicBezTo>
                    <a:pt x="36" y="95"/>
                    <a:pt x="38" y="95"/>
                    <a:pt x="39" y="95"/>
                  </a:cubicBezTo>
                  <a:cubicBezTo>
                    <a:pt x="38" y="96"/>
                    <a:pt x="37" y="97"/>
                    <a:pt x="36" y="98"/>
                  </a:cubicBezTo>
                  <a:cubicBezTo>
                    <a:pt x="34" y="98"/>
                    <a:pt x="32" y="98"/>
                    <a:pt x="31" y="97"/>
                  </a:cubicBezTo>
                  <a:cubicBezTo>
                    <a:pt x="30" y="96"/>
                    <a:pt x="29" y="97"/>
                    <a:pt x="30" y="98"/>
                  </a:cubicBezTo>
                  <a:cubicBezTo>
                    <a:pt x="31" y="99"/>
                    <a:pt x="32" y="100"/>
                    <a:pt x="33" y="100"/>
                  </a:cubicBezTo>
                  <a:cubicBezTo>
                    <a:pt x="31" y="102"/>
                    <a:pt x="29" y="103"/>
                    <a:pt x="26" y="104"/>
                  </a:cubicBezTo>
                  <a:cubicBezTo>
                    <a:pt x="24" y="102"/>
                    <a:pt x="24" y="98"/>
                    <a:pt x="24" y="96"/>
                  </a:cubicBezTo>
                  <a:cubicBezTo>
                    <a:pt x="27" y="96"/>
                    <a:pt x="29" y="96"/>
                    <a:pt x="32" y="93"/>
                  </a:cubicBezTo>
                  <a:cubicBezTo>
                    <a:pt x="34" y="92"/>
                    <a:pt x="35" y="90"/>
                    <a:pt x="36" y="87"/>
                  </a:cubicBezTo>
                  <a:cubicBezTo>
                    <a:pt x="37" y="88"/>
                    <a:pt x="38" y="88"/>
                    <a:pt x="40" y="88"/>
                  </a:cubicBezTo>
                  <a:cubicBezTo>
                    <a:pt x="41" y="88"/>
                    <a:pt x="41" y="85"/>
                    <a:pt x="40" y="85"/>
                  </a:cubicBezTo>
                  <a:cubicBezTo>
                    <a:pt x="39" y="85"/>
                    <a:pt x="37" y="85"/>
                    <a:pt x="36" y="85"/>
                  </a:cubicBezTo>
                  <a:cubicBezTo>
                    <a:pt x="36" y="84"/>
                    <a:pt x="37" y="84"/>
                    <a:pt x="37" y="83"/>
                  </a:cubicBezTo>
                  <a:cubicBezTo>
                    <a:pt x="38" y="83"/>
                    <a:pt x="40" y="83"/>
                    <a:pt x="42" y="83"/>
                  </a:cubicBezTo>
                  <a:cubicBezTo>
                    <a:pt x="43" y="82"/>
                    <a:pt x="43" y="80"/>
                    <a:pt x="41" y="81"/>
                  </a:cubicBezTo>
                  <a:cubicBezTo>
                    <a:pt x="40" y="81"/>
                    <a:pt x="38" y="81"/>
                    <a:pt x="36" y="80"/>
                  </a:cubicBezTo>
                  <a:cubicBezTo>
                    <a:pt x="36" y="79"/>
                    <a:pt x="35" y="77"/>
                    <a:pt x="34" y="75"/>
                  </a:cubicBezTo>
                  <a:cubicBezTo>
                    <a:pt x="34" y="75"/>
                    <a:pt x="34" y="75"/>
                    <a:pt x="33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4"/>
                    <a:pt x="36" y="72"/>
                    <a:pt x="34" y="72"/>
                  </a:cubicBezTo>
                  <a:cubicBezTo>
                    <a:pt x="33" y="72"/>
                    <a:pt x="31" y="72"/>
                    <a:pt x="30" y="72"/>
                  </a:cubicBezTo>
                  <a:cubicBezTo>
                    <a:pt x="29" y="71"/>
                    <a:pt x="27" y="70"/>
                    <a:pt x="26" y="70"/>
                  </a:cubicBezTo>
                  <a:cubicBezTo>
                    <a:pt x="26" y="70"/>
                    <a:pt x="26" y="70"/>
                    <a:pt x="25" y="70"/>
                  </a:cubicBezTo>
                  <a:cubicBezTo>
                    <a:pt x="20" y="68"/>
                    <a:pt x="15" y="65"/>
                    <a:pt x="12" y="62"/>
                  </a:cubicBezTo>
                  <a:cubicBezTo>
                    <a:pt x="15" y="63"/>
                    <a:pt x="18" y="65"/>
                    <a:pt x="21" y="66"/>
                  </a:cubicBezTo>
                  <a:cubicBezTo>
                    <a:pt x="26" y="67"/>
                    <a:pt x="30" y="68"/>
                    <a:pt x="35" y="67"/>
                  </a:cubicBezTo>
                  <a:cubicBezTo>
                    <a:pt x="37" y="67"/>
                    <a:pt x="36" y="65"/>
                    <a:pt x="35" y="65"/>
                  </a:cubicBezTo>
                  <a:cubicBezTo>
                    <a:pt x="30" y="66"/>
                    <a:pt x="25" y="65"/>
                    <a:pt x="21" y="63"/>
                  </a:cubicBezTo>
                  <a:cubicBezTo>
                    <a:pt x="18" y="62"/>
                    <a:pt x="15" y="61"/>
                    <a:pt x="12" y="59"/>
                  </a:cubicBezTo>
                  <a:cubicBezTo>
                    <a:pt x="22" y="64"/>
                    <a:pt x="34" y="64"/>
                    <a:pt x="44" y="58"/>
                  </a:cubicBezTo>
                  <a:close/>
                  <a:moveTo>
                    <a:pt x="52" y="55"/>
                  </a:move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7"/>
                    <a:pt x="49" y="57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2" y="55"/>
                  </a:lnTo>
                  <a:close/>
                  <a:moveTo>
                    <a:pt x="56" y="60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0" y="63"/>
                    <a:pt x="50" y="62"/>
                  </a:cubicBezTo>
                  <a:cubicBezTo>
                    <a:pt x="54" y="58"/>
                    <a:pt x="54" y="58"/>
                    <a:pt x="54" y="58"/>
                  </a:cubicBezTo>
                  <a:lnTo>
                    <a:pt x="56" y="60"/>
                  </a:lnTo>
                  <a:close/>
                  <a:moveTo>
                    <a:pt x="59" y="62"/>
                  </a:moveTo>
                  <a:cubicBezTo>
                    <a:pt x="62" y="65"/>
                    <a:pt x="62" y="65"/>
                    <a:pt x="62" y="65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1" y="73"/>
                    <a:pt x="51" y="71"/>
                    <a:pt x="51" y="69"/>
                  </a:cubicBezTo>
                  <a:lnTo>
                    <a:pt x="59" y="62"/>
                  </a:lnTo>
                  <a:close/>
                  <a:moveTo>
                    <a:pt x="58" y="49"/>
                  </a:moveTo>
                  <a:cubicBezTo>
                    <a:pt x="55" y="52"/>
                    <a:pt x="55" y="52"/>
                    <a:pt x="55" y="52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lose/>
                  <a:moveTo>
                    <a:pt x="62" y="50"/>
                  </a:moveTo>
                  <a:cubicBezTo>
                    <a:pt x="63" y="50"/>
                    <a:pt x="64" y="51"/>
                    <a:pt x="65" y="51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57" y="54"/>
                    <a:pt x="57" y="54"/>
                    <a:pt x="57" y="54"/>
                  </a:cubicBezTo>
                  <a:lnTo>
                    <a:pt x="62" y="50"/>
                  </a:lnTo>
                  <a:close/>
                  <a:moveTo>
                    <a:pt x="69" y="25"/>
                  </a:moveTo>
                  <a:cubicBezTo>
                    <a:pt x="69" y="26"/>
                    <a:pt x="70" y="26"/>
                    <a:pt x="70" y="26"/>
                  </a:cubicBezTo>
                  <a:cubicBezTo>
                    <a:pt x="70" y="28"/>
                    <a:pt x="71" y="29"/>
                    <a:pt x="71" y="30"/>
                  </a:cubicBezTo>
                  <a:cubicBezTo>
                    <a:pt x="72" y="32"/>
                    <a:pt x="72" y="33"/>
                    <a:pt x="72" y="34"/>
                  </a:cubicBezTo>
                  <a:cubicBezTo>
                    <a:pt x="72" y="36"/>
                    <a:pt x="74" y="36"/>
                    <a:pt x="74" y="34"/>
                  </a:cubicBezTo>
                  <a:cubicBezTo>
                    <a:pt x="74" y="34"/>
                    <a:pt x="74" y="34"/>
                    <a:pt x="74" y="33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5"/>
                    <a:pt x="79" y="36"/>
                    <a:pt x="80" y="36"/>
                  </a:cubicBezTo>
                  <a:cubicBezTo>
                    <a:pt x="81" y="38"/>
                    <a:pt x="81" y="40"/>
                    <a:pt x="80" y="42"/>
                  </a:cubicBezTo>
                  <a:cubicBezTo>
                    <a:pt x="80" y="43"/>
                    <a:pt x="82" y="44"/>
                    <a:pt x="83" y="42"/>
                  </a:cubicBezTo>
                  <a:cubicBezTo>
                    <a:pt x="83" y="40"/>
                    <a:pt x="83" y="38"/>
                    <a:pt x="83" y="37"/>
                  </a:cubicBezTo>
                  <a:cubicBezTo>
                    <a:pt x="84" y="37"/>
                    <a:pt x="84" y="37"/>
                    <a:pt x="85" y="36"/>
                  </a:cubicBezTo>
                  <a:cubicBezTo>
                    <a:pt x="85" y="38"/>
                    <a:pt x="85" y="39"/>
                    <a:pt x="85" y="40"/>
                  </a:cubicBezTo>
                  <a:cubicBezTo>
                    <a:pt x="85" y="41"/>
                    <a:pt x="88" y="41"/>
                    <a:pt x="88" y="40"/>
                  </a:cubicBezTo>
                  <a:cubicBezTo>
                    <a:pt x="88" y="39"/>
                    <a:pt x="88" y="37"/>
                    <a:pt x="87" y="36"/>
                  </a:cubicBezTo>
                  <a:cubicBezTo>
                    <a:pt x="90" y="35"/>
                    <a:pt x="92" y="34"/>
                    <a:pt x="93" y="32"/>
                  </a:cubicBezTo>
                  <a:cubicBezTo>
                    <a:pt x="96" y="29"/>
                    <a:pt x="96" y="27"/>
                    <a:pt x="95" y="25"/>
                  </a:cubicBezTo>
                  <a:cubicBezTo>
                    <a:pt x="98" y="24"/>
                    <a:pt x="102" y="25"/>
                    <a:pt x="104" y="26"/>
                  </a:cubicBezTo>
                  <a:cubicBezTo>
                    <a:pt x="103" y="29"/>
                    <a:pt x="102" y="31"/>
                    <a:pt x="100" y="33"/>
                  </a:cubicBezTo>
                  <a:cubicBezTo>
                    <a:pt x="100" y="32"/>
                    <a:pt x="99" y="31"/>
                    <a:pt x="98" y="30"/>
                  </a:cubicBezTo>
                  <a:cubicBezTo>
                    <a:pt x="97" y="29"/>
                    <a:pt x="95" y="30"/>
                    <a:pt x="96" y="31"/>
                  </a:cubicBezTo>
                  <a:cubicBezTo>
                    <a:pt x="98" y="32"/>
                    <a:pt x="98" y="34"/>
                    <a:pt x="98" y="36"/>
                  </a:cubicBezTo>
                  <a:cubicBezTo>
                    <a:pt x="97" y="37"/>
                    <a:pt x="96" y="38"/>
                    <a:pt x="95" y="39"/>
                  </a:cubicBezTo>
                  <a:cubicBezTo>
                    <a:pt x="95" y="38"/>
                    <a:pt x="95" y="37"/>
                    <a:pt x="95" y="36"/>
                  </a:cubicBezTo>
                  <a:cubicBezTo>
                    <a:pt x="95" y="34"/>
                    <a:pt x="92" y="35"/>
                    <a:pt x="93" y="36"/>
                  </a:cubicBezTo>
                  <a:cubicBezTo>
                    <a:pt x="93" y="37"/>
                    <a:pt x="93" y="38"/>
                    <a:pt x="93" y="39"/>
                  </a:cubicBezTo>
                  <a:cubicBezTo>
                    <a:pt x="93" y="39"/>
                    <a:pt x="93" y="40"/>
                    <a:pt x="93" y="41"/>
                  </a:cubicBezTo>
                  <a:cubicBezTo>
                    <a:pt x="93" y="41"/>
                    <a:pt x="93" y="41"/>
                    <a:pt x="92" y="41"/>
                  </a:cubicBezTo>
                  <a:cubicBezTo>
                    <a:pt x="87" y="45"/>
                    <a:pt x="79" y="47"/>
                    <a:pt x="72" y="47"/>
                  </a:cubicBezTo>
                  <a:cubicBezTo>
                    <a:pt x="74" y="44"/>
                    <a:pt x="74" y="41"/>
                    <a:pt x="74" y="38"/>
                  </a:cubicBezTo>
                  <a:cubicBezTo>
                    <a:pt x="74" y="36"/>
                    <a:pt x="72" y="36"/>
                    <a:pt x="72" y="38"/>
                  </a:cubicBezTo>
                  <a:cubicBezTo>
                    <a:pt x="71" y="41"/>
                    <a:pt x="71" y="44"/>
                    <a:pt x="70" y="47"/>
                  </a:cubicBezTo>
                  <a:cubicBezTo>
                    <a:pt x="65" y="46"/>
                    <a:pt x="61" y="46"/>
                    <a:pt x="58" y="44"/>
                  </a:cubicBezTo>
                  <a:cubicBezTo>
                    <a:pt x="64" y="34"/>
                    <a:pt x="64" y="22"/>
                    <a:pt x="59" y="12"/>
                  </a:cubicBezTo>
                  <a:cubicBezTo>
                    <a:pt x="61" y="15"/>
                    <a:pt x="62" y="18"/>
                    <a:pt x="63" y="21"/>
                  </a:cubicBezTo>
                  <a:cubicBezTo>
                    <a:pt x="64" y="25"/>
                    <a:pt x="66" y="30"/>
                    <a:pt x="65" y="35"/>
                  </a:cubicBezTo>
                  <a:cubicBezTo>
                    <a:pt x="65" y="36"/>
                    <a:pt x="67" y="37"/>
                    <a:pt x="67" y="35"/>
                  </a:cubicBezTo>
                  <a:cubicBezTo>
                    <a:pt x="68" y="30"/>
                    <a:pt x="67" y="26"/>
                    <a:pt x="66" y="21"/>
                  </a:cubicBezTo>
                  <a:cubicBezTo>
                    <a:pt x="64" y="18"/>
                    <a:pt x="63" y="15"/>
                    <a:pt x="61" y="12"/>
                  </a:cubicBezTo>
                  <a:cubicBezTo>
                    <a:pt x="65" y="16"/>
                    <a:pt x="68" y="20"/>
                    <a:pt x="69" y="25"/>
                  </a:cubicBezTo>
                  <a:close/>
                  <a:moveTo>
                    <a:pt x="104" y="22"/>
                  </a:moveTo>
                  <a:cubicBezTo>
                    <a:pt x="104" y="23"/>
                    <a:pt x="104" y="23"/>
                    <a:pt x="104" y="24"/>
                  </a:cubicBezTo>
                  <a:cubicBezTo>
                    <a:pt x="101" y="22"/>
                    <a:pt x="98" y="22"/>
                    <a:pt x="95" y="22"/>
                  </a:cubicBezTo>
                  <a:cubicBezTo>
                    <a:pt x="94" y="23"/>
                    <a:pt x="91" y="16"/>
                    <a:pt x="88" y="16"/>
                  </a:cubicBezTo>
                  <a:cubicBezTo>
                    <a:pt x="84" y="16"/>
                    <a:pt x="87" y="21"/>
                    <a:pt x="86" y="24"/>
                  </a:cubicBezTo>
                  <a:cubicBezTo>
                    <a:pt x="86" y="27"/>
                    <a:pt x="82" y="31"/>
                    <a:pt x="78" y="30"/>
                  </a:cubicBezTo>
                  <a:cubicBezTo>
                    <a:pt x="76" y="29"/>
                    <a:pt x="74" y="27"/>
                    <a:pt x="74" y="24"/>
                  </a:cubicBezTo>
                  <a:cubicBezTo>
                    <a:pt x="73" y="23"/>
                    <a:pt x="73" y="22"/>
                    <a:pt x="74" y="20"/>
                  </a:cubicBezTo>
                  <a:cubicBezTo>
                    <a:pt x="75" y="12"/>
                    <a:pt x="87" y="5"/>
                    <a:pt x="95" y="8"/>
                  </a:cubicBezTo>
                  <a:cubicBezTo>
                    <a:pt x="101" y="10"/>
                    <a:pt x="104" y="16"/>
                    <a:pt x="10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363" y="379"/>
              <a:ext cx="406" cy="1154"/>
            </a:xfrm>
            <a:custGeom>
              <a:avLst/>
              <a:gdLst>
                <a:gd name="T0" fmla="*/ 92 w 115"/>
                <a:gd name="T1" fmla="*/ 116 h 327"/>
                <a:gd name="T2" fmla="*/ 96 w 115"/>
                <a:gd name="T3" fmla="*/ 61 h 327"/>
                <a:gd name="T4" fmla="*/ 86 w 115"/>
                <a:gd name="T5" fmla="*/ 26 h 327"/>
                <a:gd name="T6" fmla="*/ 81 w 115"/>
                <a:gd name="T7" fmla="*/ 22 h 327"/>
                <a:gd name="T8" fmla="*/ 19 w 115"/>
                <a:gd name="T9" fmla="*/ 37 h 327"/>
                <a:gd name="T10" fmla="*/ 24 w 115"/>
                <a:gd name="T11" fmla="*/ 137 h 327"/>
                <a:gd name="T12" fmla="*/ 54 w 115"/>
                <a:gd name="T13" fmla="*/ 184 h 327"/>
                <a:gd name="T14" fmla="*/ 21 w 115"/>
                <a:gd name="T15" fmla="*/ 260 h 327"/>
                <a:gd name="T16" fmla="*/ 66 w 115"/>
                <a:gd name="T17" fmla="*/ 299 h 327"/>
                <a:gd name="T18" fmla="*/ 105 w 115"/>
                <a:gd name="T19" fmla="*/ 219 h 327"/>
                <a:gd name="T20" fmla="*/ 85 w 115"/>
                <a:gd name="T21" fmla="*/ 215 h 327"/>
                <a:gd name="T22" fmla="*/ 89 w 115"/>
                <a:gd name="T23" fmla="*/ 232 h 327"/>
                <a:gd name="T24" fmla="*/ 72 w 115"/>
                <a:gd name="T25" fmla="*/ 219 h 327"/>
                <a:gd name="T26" fmla="*/ 64 w 115"/>
                <a:gd name="T27" fmla="*/ 213 h 327"/>
                <a:gd name="T28" fmla="*/ 61 w 115"/>
                <a:gd name="T29" fmla="*/ 227 h 327"/>
                <a:gd name="T30" fmla="*/ 56 w 115"/>
                <a:gd name="T31" fmla="*/ 236 h 327"/>
                <a:gd name="T32" fmla="*/ 92 w 115"/>
                <a:gd name="T33" fmla="*/ 175 h 327"/>
                <a:gd name="T34" fmla="*/ 90 w 115"/>
                <a:gd name="T35" fmla="*/ 151 h 327"/>
                <a:gd name="T36" fmla="*/ 94 w 115"/>
                <a:gd name="T37" fmla="*/ 136 h 327"/>
                <a:gd name="T38" fmla="*/ 87 w 115"/>
                <a:gd name="T39" fmla="*/ 166 h 327"/>
                <a:gd name="T40" fmla="*/ 65 w 115"/>
                <a:gd name="T41" fmla="*/ 187 h 327"/>
                <a:gd name="T42" fmla="*/ 78 w 115"/>
                <a:gd name="T43" fmla="*/ 182 h 327"/>
                <a:gd name="T44" fmla="*/ 91 w 115"/>
                <a:gd name="T45" fmla="*/ 163 h 327"/>
                <a:gd name="T46" fmla="*/ 97 w 115"/>
                <a:gd name="T47" fmla="*/ 156 h 327"/>
                <a:gd name="T48" fmla="*/ 96 w 115"/>
                <a:gd name="T49" fmla="*/ 137 h 327"/>
                <a:gd name="T50" fmla="*/ 95 w 115"/>
                <a:gd name="T51" fmla="*/ 146 h 327"/>
                <a:gd name="T52" fmla="*/ 91 w 115"/>
                <a:gd name="T53" fmla="*/ 137 h 327"/>
                <a:gd name="T54" fmla="*/ 85 w 115"/>
                <a:gd name="T55" fmla="*/ 154 h 327"/>
                <a:gd name="T56" fmla="*/ 91 w 115"/>
                <a:gd name="T57" fmla="*/ 131 h 327"/>
                <a:gd name="T58" fmla="*/ 88 w 115"/>
                <a:gd name="T59" fmla="*/ 134 h 327"/>
                <a:gd name="T60" fmla="*/ 75 w 115"/>
                <a:gd name="T61" fmla="*/ 174 h 327"/>
                <a:gd name="T62" fmla="*/ 89 w 115"/>
                <a:gd name="T63" fmla="*/ 81 h 327"/>
                <a:gd name="T64" fmla="*/ 78 w 115"/>
                <a:gd name="T65" fmla="*/ 67 h 327"/>
                <a:gd name="T66" fmla="*/ 66 w 115"/>
                <a:gd name="T67" fmla="*/ 77 h 327"/>
                <a:gd name="T68" fmla="*/ 66 w 115"/>
                <a:gd name="T69" fmla="*/ 77 h 327"/>
                <a:gd name="T70" fmla="*/ 36 w 115"/>
                <a:gd name="T71" fmla="*/ 69 h 327"/>
                <a:gd name="T72" fmla="*/ 34 w 115"/>
                <a:gd name="T73" fmla="*/ 53 h 327"/>
                <a:gd name="T74" fmla="*/ 50 w 115"/>
                <a:gd name="T75" fmla="*/ 40 h 327"/>
                <a:gd name="T76" fmla="*/ 50 w 115"/>
                <a:gd name="T77" fmla="*/ 76 h 327"/>
                <a:gd name="T78" fmla="*/ 60 w 115"/>
                <a:gd name="T79" fmla="*/ 97 h 327"/>
                <a:gd name="T80" fmla="*/ 16 w 115"/>
                <a:gd name="T81" fmla="*/ 15 h 327"/>
                <a:gd name="T82" fmla="*/ 44 w 115"/>
                <a:gd name="T83" fmla="*/ 14 h 327"/>
                <a:gd name="T84" fmla="*/ 13 w 115"/>
                <a:gd name="T85" fmla="*/ 124 h 327"/>
                <a:gd name="T86" fmla="*/ 76 w 115"/>
                <a:gd name="T87" fmla="*/ 74 h 327"/>
                <a:gd name="T88" fmla="*/ 48 w 115"/>
                <a:gd name="T89" fmla="*/ 145 h 327"/>
                <a:gd name="T90" fmla="*/ 56 w 115"/>
                <a:gd name="T91" fmla="*/ 150 h 327"/>
                <a:gd name="T92" fmla="*/ 66 w 115"/>
                <a:gd name="T93" fmla="*/ 129 h 327"/>
                <a:gd name="T94" fmla="*/ 42 w 115"/>
                <a:gd name="T95" fmla="*/ 150 h 327"/>
                <a:gd name="T96" fmla="*/ 67 w 115"/>
                <a:gd name="T97" fmla="*/ 170 h 327"/>
                <a:gd name="T98" fmla="*/ 20 w 115"/>
                <a:gd name="T99" fmla="*/ 214 h 327"/>
                <a:gd name="T100" fmla="*/ 61 w 115"/>
                <a:gd name="T101" fmla="*/ 190 h 327"/>
                <a:gd name="T102" fmla="*/ 80 w 115"/>
                <a:gd name="T103" fmla="*/ 184 h 327"/>
                <a:gd name="T104" fmla="*/ 75 w 115"/>
                <a:gd name="T105" fmla="*/ 200 h 327"/>
                <a:gd name="T106" fmla="*/ 37 w 115"/>
                <a:gd name="T107" fmla="*/ 296 h 327"/>
                <a:gd name="T108" fmla="*/ 35 w 115"/>
                <a:gd name="T109" fmla="*/ 280 h 327"/>
                <a:gd name="T110" fmla="*/ 38 w 115"/>
                <a:gd name="T111" fmla="*/ 263 h 327"/>
                <a:gd name="T112" fmla="*/ 48 w 115"/>
                <a:gd name="T113" fmla="*/ 277 h 327"/>
                <a:gd name="T114" fmla="*/ 59 w 115"/>
                <a:gd name="T115" fmla="*/ 270 h 327"/>
                <a:gd name="T116" fmla="*/ 84 w 115"/>
                <a:gd name="T117" fmla="*/ 243 h 327"/>
                <a:gd name="T118" fmla="*/ 87 w 115"/>
                <a:gd name="T119" fmla="*/ 262 h 327"/>
                <a:gd name="T120" fmla="*/ 105 w 115"/>
                <a:gd name="T121" fmla="*/ 238 h 327"/>
                <a:gd name="T122" fmla="*/ 104 w 115"/>
                <a:gd name="T123" fmla="*/ 234 h 327"/>
                <a:gd name="T124" fmla="*/ 107 w 115"/>
                <a:gd name="T125" fmla="*/ 23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327">
                  <a:moveTo>
                    <a:pt x="108" y="216"/>
                  </a:moveTo>
                  <a:cubicBezTo>
                    <a:pt x="103" y="206"/>
                    <a:pt x="92" y="199"/>
                    <a:pt x="80" y="200"/>
                  </a:cubicBezTo>
                  <a:cubicBezTo>
                    <a:pt x="84" y="196"/>
                    <a:pt x="87" y="191"/>
                    <a:pt x="90" y="187"/>
                  </a:cubicBezTo>
                  <a:cubicBezTo>
                    <a:pt x="98" y="175"/>
                    <a:pt x="104" y="161"/>
                    <a:pt x="104" y="146"/>
                  </a:cubicBezTo>
                  <a:cubicBezTo>
                    <a:pt x="103" y="135"/>
                    <a:pt x="99" y="124"/>
                    <a:pt x="91" y="117"/>
                  </a:cubicBezTo>
                  <a:cubicBezTo>
                    <a:pt x="92" y="117"/>
                    <a:pt x="92" y="116"/>
                    <a:pt x="92" y="116"/>
                  </a:cubicBezTo>
                  <a:cubicBezTo>
                    <a:pt x="91" y="113"/>
                    <a:pt x="92" y="114"/>
                    <a:pt x="94" y="115"/>
                  </a:cubicBezTo>
                  <a:cubicBezTo>
                    <a:pt x="96" y="117"/>
                    <a:pt x="101" y="118"/>
                    <a:pt x="104" y="118"/>
                  </a:cubicBezTo>
                  <a:cubicBezTo>
                    <a:pt x="107" y="118"/>
                    <a:pt x="105" y="113"/>
                    <a:pt x="105" y="109"/>
                  </a:cubicBezTo>
                  <a:cubicBezTo>
                    <a:pt x="104" y="104"/>
                    <a:pt x="110" y="100"/>
                    <a:pt x="104" y="91"/>
                  </a:cubicBezTo>
                  <a:cubicBezTo>
                    <a:pt x="101" y="85"/>
                    <a:pt x="95" y="79"/>
                    <a:pt x="90" y="72"/>
                  </a:cubicBezTo>
                  <a:cubicBezTo>
                    <a:pt x="88" y="67"/>
                    <a:pt x="91" y="63"/>
                    <a:pt x="96" y="61"/>
                  </a:cubicBezTo>
                  <a:cubicBezTo>
                    <a:pt x="99" y="60"/>
                    <a:pt x="97" y="56"/>
                    <a:pt x="94" y="57"/>
                  </a:cubicBezTo>
                  <a:cubicBezTo>
                    <a:pt x="94" y="57"/>
                    <a:pt x="93" y="57"/>
                    <a:pt x="92" y="58"/>
                  </a:cubicBezTo>
                  <a:cubicBezTo>
                    <a:pt x="88" y="55"/>
                    <a:pt x="83" y="52"/>
                    <a:pt x="80" y="49"/>
                  </a:cubicBezTo>
                  <a:cubicBezTo>
                    <a:pt x="79" y="42"/>
                    <a:pt x="81" y="34"/>
                    <a:pt x="85" y="30"/>
                  </a:cubicBezTo>
                  <a:cubicBezTo>
                    <a:pt x="87" y="29"/>
                    <a:pt x="87" y="27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8" y="26"/>
                    <a:pt x="88" y="24"/>
                    <a:pt x="87" y="24"/>
                  </a:cubicBezTo>
                  <a:cubicBezTo>
                    <a:pt x="84" y="23"/>
                    <a:pt x="82" y="20"/>
                    <a:pt x="83" y="17"/>
                  </a:cubicBezTo>
                  <a:cubicBezTo>
                    <a:pt x="83" y="14"/>
                    <a:pt x="86" y="12"/>
                    <a:pt x="88" y="10"/>
                  </a:cubicBezTo>
                  <a:cubicBezTo>
                    <a:pt x="89" y="9"/>
                    <a:pt x="88" y="7"/>
                    <a:pt x="87" y="8"/>
                  </a:cubicBezTo>
                  <a:cubicBezTo>
                    <a:pt x="83" y="10"/>
                    <a:pt x="80" y="14"/>
                    <a:pt x="80" y="18"/>
                  </a:cubicBezTo>
                  <a:cubicBezTo>
                    <a:pt x="80" y="19"/>
                    <a:pt x="81" y="21"/>
                    <a:pt x="81" y="22"/>
                  </a:cubicBezTo>
                  <a:cubicBezTo>
                    <a:pt x="72" y="11"/>
                    <a:pt x="59" y="2"/>
                    <a:pt x="44" y="1"/>
                  </a:cubicBezTo>
                  <a:cubicBezTo>
                    <a:pt x="29" y="0"/>
                    <a:pt x="14" y="7"/>
                    <a:pt x="7" y="20"/>
                  </a:cubicBezTo>
                  <a:cubicBezTo>
                    <a:pt x="6" y="20"/>
                    <a:pt x="6" y="20"/>
                    <a:pt x="6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3"/>
                    <a:pt x="6" y="23"/>
                  </a:cubicBezTo>
                  <a:cubicBezTo>
                    <a:pt x="10" y="28"/>
                    <a:pt x="15" y="32"/>
                    <a:pt x="19" y="37"/>
                  </a:cubicBezTo>
                  <a:cubicBezTo>
                    <a:pt x="15" y="64"/>
                    <a:pt x="25" y="92"/>
                    <a:pt x="47" y="110"/>
                  </a:cubicBezTo>
                  <a:cubicBezTo>
                    <a:pt x="47" y="110"/>
                    <a:pt x="47" y="111"/>
                    <a:pt x="46" y="111"/>
                  </a:cubicBezTo>
                  <a:cubicBezTo>
                    <a:pt x="31" y="118"/>
                    <a:pt x="20" y="115"/>
                    <a:pt x="14" y="111"/>
                  </a:cubicBezTo>
                  <a:cubicBezTo>
                    <a:pt x="11" y="109"/>
                    <a:pt x="4" y="102"/>
                    <a:pt x="2" y="106"/>
                  </a:cubicBezTo>
                  <a:cubicBezTo>
                    <a:pt x="2" y="107"/>
                    <a:pt x="2" y="108"/>
                    <a:pt x="2" y="109"/>
                  </a:cubicBezTo>
                  <a:cubicBezTo>
                    <a:pt x="0" y="121"/>
                    <a:pt x="12" y="133"/>
                    <a:pt x="24" y="137"/>
                  </a:cubicBezTo>
                  <a:cubicBezTo>
                    <a:pt x="31" y="139"/>
                    <a:pt x="38" y="139"/>
                    <a:pt x="43" y="135"/>
                  </a:cubicBezTo>
                  <a:cubicBezTo>
                    <a:pt x="43" y="135"/>
                    <a:pt x="48" y="139"/>
                    <a:pt x="54" y="138"/>
                  </a:cubicBezTo>
                  <a:cubicBezTo>
                    <a:pt x="56" y="137"/>
                    <a:pt x="58" y="136"/>
                    <a:pt x="59" y="134"/>
                  </a:cubicBezTo>
                  <a:cubicBezTo>
                    <a:pt x="60" y="136"/>
                    <a:pt x="61" y="137"/>
                    <a:pt x="62" y="139"/>
                  </a:cubicBezTo>
                  <a:cubicBezTo>
                    <a:pt x="49" y="134"/>
                    <a:pt x="36" y="144"/>
                    <a:pt x="35" y="158"/>
                  </a:cubicBezTo>
                  <a:cubicBezTo>
                    <a:pt x="34" y="169"/>
                    <a:pt x="43" y="182"/>
                    <a:pt x="54" y="184"/>
                  </a:cubicBezTo>
                  <a:cubicBezTo>
                    <a:pt x="40" y="194"/>
                    <a:pt x="25" y="201"/>
                    <a:pt x="13" y="214"/>
                  </a:cubicBezTo>
                  <a:cubicBezTo>
                    <a:pt x="13" y="214"/>
                    <a:pt x="13" y="215"/>
                    <a:pt x="13" y="215"/>
                  </a:cubicBezTo>
                  <a:cubicBezTo>
                    <a:pt x="12" y="215"/>
                    <a:pt x="12" y="216"/>
                    <a:pt x="13" y="216"/>
                  </a:cubicBezTo>
                  <a:cubicBezTo>
                    <a:pt x="13" y="217"/>
                    <a:pt x="13" y="217"/>
                    <a:pt x="13" y="217"/>
                  </a:cubicBezTo>
                  <a:cubicBezTo>
                    <a:pt x="13" y="217"/>
                    <a:pt x="27" y="226"/>
                    <a:pt x="34" y="228"/>
                  </a:cubicBezTo>
                  <a:cubicBezTo>
                    <a:pt x="27" y="237"/>
                    <a:pt x="22" y="248"/>
                    <a:pt x="21" y="260"/>
                  </a:cubicBezTo>
                  <a:cubicBezTo>
                    <a:pt x="20" y="271"/>
                    <a:pt x="23" y="281"/>
                    <a:pt x="28" y="290"/>
                  </a:cubicBezTo>
                  <a:cubicBezTo>
                    <a:pt x="34" y="301"/>
                    <a:pt x="41" y="312"/>
                    <a:pt x="38" y="324"/>
                  </a:cubicBezTo>
                  <a:cubicBezTo>
                    <a:pt x="38" y="325"/>
                    <a:pt x="38" y="326"/>
                    <a:pt x="38" y="326"/>
                  </a:cubicBezTo>
                  <a:cubicBezTo>
                    <a:pt x="39" y="327"/>
                    <a:pt x="40" y="327"/>
                    <a:pt x="41" y="327"/>
                  </a:cubicBezTo>
                  <a:cubicBezTo>
                    <a:pt x="53" y="322"/>
                    <a:pt x="61" y="312"/>
                    <a:pt x="65" y="300"/>
                  </a:cubicBezTo>
                  <a:cubicBezTo>
                    <a:pt x="65" y="300"/>
                    <a:pt x="66" y="300"/>
                    <a:pt x="66" y="299"/>
                  </a:cubicBezTo>
                  <a:cubicBezTo>
                    <a:pt x="70" y="289"/>
                    <a:pt x="71" y="277"/>
                    <a:pt x="70" y="266"/>
                  </a:cubicBezTo>
                  <a:cubicBezTo>
                    <a:pt x="70" y="266"/>
                    <a:pt x="71" y="266"/>
                    <a:pt x="72" y="266"/>
                  </a:cubicBezTo>
                  <a:cubicBezTo>
                    <a:pt x="84" y="270"/>
                    <a:pt x="98" y="264"/>
                    <a:pt x="106" y="254"/>
                  </a:cubicBezTo>
                  <a:cubicBezTo>
                    <a:pt x="114" y="243"/>
                    <a:pt x="115" y="228"/>
                    <a:pt x="108" y="216"/>
                  </a:cubicBezTo>
                  <a:close/>
                  <a:moveTo>
                    <a:pt x="95" y="208"/>
                  </a:moveTo>
                  <a:cubicBezTo>
                    <a:pt x="99" y="211"/>
                    <a:pt x="102" y="215"/>
                    <a:pt x="105" y="219"/>
                  </a:cubicBezTo>
                  <a:cubicBezTo>
                    <a:pt x="105" y="221"/>
                    <a:pt x="106" y="222"/>
                    <a:pt x="107" y="224"/>
                  </a:cubicBezTo>
                  <a:cubicBezTo>
                    <a:pt x="103" y="220"/>
                    <a:pt x="97" y="218"/>
                    <a:pt x="92" y="219"/>
                  </a:cubicBezTo>
                  <a:cubicBezTo>
                    <a:pt x="91" y="218"/>
                    <a:pt x="90" y="217"/>
                    <a:pt x="88" y="217"/>
                  </a:cubicBezTo>
                  <a:cubicBezTo>
                    <a:pt x="90" y="216"/>
                    <a:pt x="93" y="216"/>
                    <a:pt x="95" y="216"/>
                  </a:cubicBezTo>
                  <a:cubicBezTo>
                    <a:pt x="96" y="216"/>
                    <a:pt x="97" y="214"/>
                    <a:pt x="95" y="214"/>
                  </a:cubicBezTo>
                  <a:cubicBezTo>
                    <a:pt x="92" y="213"/>
                    <a:pt x="89" y="214"/>
                    <a:pt x="85" y="215"/>
                  </a:cubicBezTo>
                  <a:cubicBezTo>
                    <a:pt x="85" y="215"/>
                    <a:pt x="84" y="214"/>
                    <a:pt x="83" y="214"/>
                  </a:cubicBezTo>
                  <a:cubicBezTo>
                    <a:pt x="81" y="214"/>
                    <a:pt x="80" y="214"/>
                    <a:pt x="78" y="214"/>
                  </a:cubicBezTo>
                  <a:cubicBezTo>
                    <a:pt x="83" y="210"/>
                    <a:pt x="89" y="208"/>
                    <a:pt x="95" y="208"/>
                  </a:cubicBezTo>
                  <a:close/>
                  <a:moveTo>
                    <a:pt x="90" y="223"/>
                  </a:moveTo>
                  <a:cubicBezTo>
                    <a:pt x="90" y="224"/>
                    <a:pt x="90" y="224"/>
                    <a:pt x="90" y="224"/>
                  </a:cubicBezTo>
                  <a:cubicBezTo>
                    <a:pt x="93" y="226"/>
                    <a:pt x="92" y="230"/>
                    <a:pt x="89" y="232"/>
                  </a:cubicBezTo>
                  <a:cubicBezTo>
                    <a:pt x="87" y="234"/>
                    <a:pt x="83" y="232"/>
                    <a:pt x="82" y="229"/>
                  </a:cubicBezTo>
                  <a:cubicBezTo>
                    <a:pt x="82" y="229"/>
                    <a:pt x="82" y="229"/>
                    <a:pt x="81" y="229"/>
                  </a:cubicBezTo>
                  <a:cubicBezTo>
                    <a:pt x="81" y="229"/>
                    <a:pt x="81" y="228"/>
                    <a:pt x="81" y="228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6" y="226"/>
                    <a:pt x="73" y="223"/>
                    <a:pt x="72" y="219"/>
                  </a:cubicBezTo>
                  <a:cubicBezTo>
                    <a:pt x="73" y="219"/>
                    <a:pt x="75" y="218"/>
                    <a:pt x="76" y="218"/>
                  </a:cubicBezTo>
                  <a:cubicBezTo>
                    <a:pt x="81" y="218"/>
                    <a:pt x="86" y="220"/>
                    <a:pt x="90" y="223"/>
                  </a:cubicBezTo>
                  <a:close/>
                  <a:moveTo>
                    <a:pt x="34" y="256"/>
                  </a:moveTo>
                  <a:cubicBezTo>
                    <a:pt x="34" y="259"/>
                    <a:pt x="34" y="262"/>
                    <a:pt x="34" y="265"/>
                  </a:cubicBezTo>
                  <a:cubicBezTo>
                    <a:pt x="34" y="263"/>
                    <a:pt x="34" y="260"/>
                    <a:pt x="34" y="257"/>
                  </a:cubicBezTo>
                  <a:cubicBezTo>
                    <a:pt x="34" y="238"/>
                    <a:pt x="47" y="221"/>
                    <a:pt x="64" y="213"/>
                  </a:cubicBezTo>
                  <a:cubicBezTo>
                    <a:pt x="63" y="215"/>
                    <a:pt x="61" y="217"/>
                    <a:pt x="60" y="219"/>
                  </a:cubicBezTo>
                  <a:cubicBezTo>
                    <a:pt x="46" y="226"/>
                    <a:pt x="37" y="240"/>
                    <a:pt x="34" y="256"/>
                  </a:cubicBezTo>
                  <a:close/>
                  <a:moveTo>
                    <a:pt x="77" y="236"/>
                  </a:moveTo>
                  <a:cubicBezTo>
                    <a:pt x="70" y="240"/>
                    <a:pt x="63" y="239"/>
                    <a:pt x="57" y="234"/>
                  </a:cubicBezTo>
                  <a:cubicBezTo>
                    <a:pt x="58" y="231"/>
                    <a:pt x="59" y="229"/>
                    <a:pt x="61" y="227"/>
                  </a:cubicBezTo>
                  <a:cubicBezTo>
                    <a:pt x="61" y="227"/>
                    <a:pt x="61" y="227"/>
                    <a:pt x="61" y="227"/>
                  </a:cubicBezTo>
                  <a:cubicBezTo>
                    <a:pt x="61" y="226"/>
                    <a:pt x="62" y="226"/>
                    <a:pt x="62" y="226"/>
                  </a:cubicBezTo>
                  <a:cubicBezTo>
                    <a:pt x="64" y="223"/>
                    <a:pt x="66" y="221"/>
                    <a:pt x="70" y="220"/>
                  </a:cubicBezTo>
                  <a:cubicBezTo>
                    <a:pt x="71" y="224"/>
                    <a:pt x="74" y="227"/>
                    <a:pt x="77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6" y="231"/>
                    <a:pt x="76" y="234"/>
                    <a:pt x="77" y="236"/>
                  </a:cubicBezTo>
                  <a:close/>
                  <a:moveTo>
                    <a:pt x="56" y="236"/>
                  </a:moveTo>
                  <a:cubicBezTo>
                    <a:pt x="63" y="241"/>
                    <a:pt x="71" y="242"/>
                    <a:pt x="78" y="238"/>
                  </a:cubicBezTo>
                  <a:cubicBezTo>
                    <a:pt x="78" y="239"/>
                    <a:pt x="79" y="240"/>
                    <a:pt x="80" y="240"/>
                  </a:cubicBezTo>
                  <a:cubicBezTo>
                    <a:pt x="78" y="249"/>
                    <a:pt x="72" y="257"/>
                    <a:pt x="63" y="256"/>
                  </a:cubicBezTo>
                  <a:cubicBezTo>
                    <a:pt x="59" y="252"/>
                    <a:pt x="56" y="245"/>
                    <a:pt x="56" y="239"/>
                  </a:cubicBezTo>
                  <a:cubicBezTo>
                    <a:pt x="56" y="238"/>
                    <a:pt x="56" y="237"/>
                    <a:pt x="56" y="236"/>
                  </a:cubicBezTo>
                  <a:close/>
                  <a:moveTo>
                    <a:pt x="92" y="175"/>
                  </a:moveTo>
                  <a:cubicBezTo>
                    <a:pt x="90" y="176"/>
                    <a:pt x="89" y="177"/>
                    <a:pt x="87" y="178"/>
                  </a:cubicBezTo>
                  <a:cubicBezTo>
                    <a:pt x="91" y="172"/>
                    <a:pt x="94" y="167"/>
                    <a:pt x="96" y="160"/>
                  </a:cubicBezTo>
                  <a:cubicBezTo>
                    <a:pt x="97" y="160"/>
                    <a:pt x="97" y="159"/>
                    <a:pt x="98" y="158"/>
                  </a:cubicBezTo>
                  <a:cubicBezTo>
                    <a:pt x="97" y="164"/>
                    <a:pt x="95" y="170"/>
                    <a:pt x="92" y="175"/>
                  </a:cubicBezTo>
                  <a:close/>
                  <a:moveTo>
                    <a:pt x="91" y="150"/>
                  </a:moveTo>
                  <a:cubicBezTo>
                    <a:pt x="91" y="150"/>
                    <a:pt x="90" y="151"/>
                    <a:pt x="90" y="151"/>
                  </a:cubicBezTo>
                  <a:cubicBezTo>
                    <a:pt x="90" y="149"/>
                    <a:pt x="90" y="147"/>
                    <a:pt x="90" y="145"/>
                  </a:cubicBezTo>
                  <a:cubicBezTo>
                    <a:pt x="91" y="145"/>
                    <a:pt x="91" y="144"/>
                    <a:pt x="92" y="144"/>
                  </a:cubicBezTo>
                  <a:cubicBezTo>
                    <a:pt x="92" y="146"/>
                    <a:pt x="92" y="148"/>
                    <a:pt x="91" y="150"/>
                  </a:cubicBezTo>
                  <a:close/>
                  <a:moveTo>
                    <a:pt x="92" y="135"/>
                  </a:moveTo>
                  <a:cubicBezTo>
                    <a:pt x="92" y="134"/>
                    <a:pt x="93" y="134"/>
                    <a:pt x="93" y="133"/>
                  </a:cubicBezTo>
                  <a:cubicBezTo>
                    <a:pt x="93" y="134"/>
                    <a:pt x="94" y="135"/>
                    <a:pt x="94" y="136"/>
                  </a:cubicBezTo>
                  <a:cubicBezTo>
                    <a:pt x="94" y="137"/>
                    <a:pt x="93" y="137"/>
                    <a:pt x="93" y="138"/>
                  </a:cubicBezTo>
                  <a:cubicBezTo>
                    <a:pt x="93" y="137"/>
                    <a:pt x="93" y="136"/>
                    <a:pt x="92" y="135"/>
                  </a:cubicBezTo>
                  <a:close/>
                  <a:moveTo>
                    <a:pt x="89" y="154"/>
                  </a:moveTo>
                  <a:cubicBezTo>
                    <a:pt x="90" y="154"/>
                    <a:pt x="90" y="153"/>
                    <a:pt x="91" y="153"/>
                  </a:cubicBezTo>
                  <a:cubicBezTo>
                    <a:pt x="90" y="156"/>
                    <a:pt x="89" y="160"/>
                    <a:pt x="88" y="163"/>
                  </a:cubicBezTo>
                  <a:cubicBezTo>
                    <a:pt x="88" y="164"/>
                    <a:pt x="87" y="165"/>
                    <a:pt x="87" y="166"/>
                  </a:cubicBezTo>
                  <a:cubicBezTo>
                    <a:pt x="85" y="168"/>
                    <a:pt x="83" y="169"/>
                    <a:pt x="81" y="170"/>
                  </a:cubicBezTo>
                  <a:cubicBezTo>
                    <a:pt x="82" y="169"/>
                    <a:pt x="83" y="169"/>
                    <a:pt x="83" y="168"/>
                  </a:cubicBezTo>
                  <a:cubicBezTo>
                    <a:pt x="86" y="164"/>
                    <a:pt x="88" y="159"/>
                    <a:pt x="89" y="154"/>
                  </a:cubicBezTo>
                  <a:close/>
                  <a:moveTo>
                    <a:pt x="84" y="171"/>
                  </a:moveTo>
                  <a:cubicBezTo>
                    <a:pt x="81" y="176"/>
                    <a:pt x="77" y="180"/>
                    <a:pt x="74" y="184"/>
                  </a:cubicBezTo>
                  <a:cubicBezTo>
                    <a:pt x="71" y="185"/>
                    <a:pt x="68" y="186"/>
                    <a:pt x="65" y="187"/>
                  </a:cubicBezTo>
                  <a:cubicBezTo>
                    <a:pt x="69" y="183"/>
                    <a:pt x="73" y="180"/>
                    <a:pt x="77" y="176"/>
                  </a:cubicBezTo>
                  <a:cubicBezTo>
                    <a:pt x="79" y="174"/>
                    <a:pt x="82" y="173"/>
                    <a:pt x="84" y="171"/>
                  </a:cubicBezTo>
                  <a:close/>
                  <a:moveTo>
                    <a:pt x="89" y="168"/>
                  </a:moveTo>
                  <a:cubicBezTo>
                    <a:pt x="90" y="166"/>
                    <a:pt x="91" y="165"/>
                    <a:pt x="92" y="164"/>
                  </a:cubicBezTo>
                  <a:cubicBezTo>
                    <a:pt x="90" y="170"/>
                    <a:pt x="87" y="175"/>
                    <a:pt x="83" y="180"/>
                  </a:cubicBezTo>
                  <a:cubicBezTo>
                    <a:pt x="82" y="181"/>
                    <a:pt x="80" y="182"/>
                    <a:pt x="78" y="182"/>
                  </a:cubicBezTo>
                  <a:cubicBezTo>
                    <a:pt x="82" y="178"/>
                    <a:pt x="86" y="173"/>
                    <a:pt x="89" y="168"/>
                  </a:cubicBezTo>
                  <a:close/>
                  <a:moveTo>
                    <a:pt x="93" y="151"/>
                  </a:moveTo>
                  <a:cubicBezTo>
                    <a:pt x="94" y="150"/>
                    <a:pt x="95" y="150"/>
                    <a:pt x="95" y="149"/>
                  </a:cubicBezTo>
                  <a:cubicBezTo>
                    <a:pt x="95" y="152"/>
                    <a:pt x="95" y="155"/>
                    <a:pt x="94" y="159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93" y="160"/>
                    <a:pt x="92" y="161"/>
                    <a:pt x="91" y="163"/>
                  </a:cubicBezTo>
                  <a:cubicBezTo>
                    <a:pt x="91" y="162"/>
                    <a:pt x="91" y="161"/>
                    <a:pt x="91" y="161"/>
                  </a:cubicBezTo>
                  <a:cubicBezTo>
                    <a:pt x="92" y="158"/>
                    <a:pt x="93" y="154"/>
                    <a:pt x="93" y="151"/>
                  </a:cubicBezTo>
                  <a:close/>
                  <a:moveTo>
                    <a:pt x="99" y="145"/>
                  </a:moveTo>
                  <a:cubicBezTo>
                    <a:pt x="99" y="147"/>
                    <a:pt x="99" y="150"/>
                    <a:pt x="99" y="152"/>
                  </a:cubicBezTo>
                  <a:cubicBezTo>
                    <a:pt x="99" y="152"/>
                    <a:pt x="99" y="153"/>
                    <a:pt x="99" y="153"/>
                  </a:cubicBezTo>
                  <a:cubicBezTo>
                    <a:pt x="98" y="154"/>
                    <a:pt x="98" y="155"/>
                    <a:pt x="97" y="156"/>
                  </a:cubicBezTo>
                  <a:cubicBezTo>
                    <a:pt x="98" y="153"/>
                    <a:pt x="98" y="149"/>
                    <a:pt x="98" y="146"/>
                  </a:cubicBezTo>
                  <a:cubicBezTo>
                    <a:pt x="98" y="146"/>
                    <a:pt x="99" y="145"/>
                    <a:pt x="99" y="145"/>
                  </a:cubicBezTo>
                  <a:close/>
                  <a:moveTo>
                    <a:pt x="97" y="135"/>
                  </a:moveTo>
                  <a:cubicBezTo>
                    <a:pt x="98" y="137"/>
                    <a:pt x="98" y="139"/>
                    <a:pt x="99" y="142"/>
                  </a:cubicBezTo>
                  <a:cubicBezTo>
                    <a:pt x="98" y="142"/>
                    <a:pt x="98" y="143"/>
                    <a:pt x="98" y="143"/>
                  </a:cubicBezTo>
                  <a:cubicBezTo>
                    <a:pt x="97" y="141"/>
                    <a:pt x="97" y="139"/>
                    <a:pt x="96" y="137"/>
                  </a:cubicBezTo>
                  <a:cubicBezTo>
                    <a:pt x="97" y="136"/>
                    <a:pt x="97" y="135"/>
                    <a:pt x="97" y="135"/>
                  </a:cubicBezTo>
                  <a:close/>
                  <a:moveTo>
                    <a:pt x="95" y="146"/>
                  </a:moveTo>
                  <a:cubicBezTo>
                    <a:pt x="95" y="146"/>
                    <a:pt x="94" y="147"/>
                    <a:pt x="94" y="148"/>
                  </a:cubicBezTo>
                  <a:cubicBezTo>
                    <a:pt x="94" y="146"/>
                    <a:pt x="94" y="143"/>
                    <a:pt x="94" y="141"/>
                  </a:cubicBezTo>
                  <a:cubicBezTo>
                    <a:pt x="94" y="141"/>
                    <a:pt x="94" y="140"/>
                    <a:pt x="95" y="140"/>
                  </a:cubicBezTo>
                  <a:cubicBezTo>
                    <a:pt x="95" y="142"/>
                    <a:pt x="95" y="144"/>
                    <a:pt x="95" y="146"/>
                  </a:cubicBezTo>
                  <a:close/>
                  <a:moveTo>
                    <a:pt x="96" y="132"/>
                  </a:moveTo>
                  <a:cubicBezTo>
                    <a:pt x="96" y="132"/>
                    <a:pt x="96" y="133"/>
                    <a:pt x="95" y="133"/>
                  </a:cubicBezTo>
                  <a:cubicBezTo>
                    <a:pt x="95" y="132"/>
                    <a:pt x="94" y="131"/>
                    <a:pt x="94" y="129"/>
                  </a:cubicBezTo>
                  <a:cubicBezTo>
                    <a:pt x="94" y="129"/>
                    <a:pt x="94" y="128"/>
                    <a:pt x="94" y="127"/>
                  </a:cubicBezTo>
                  <a:cubicBezTo>
                    <a:pt x="94" y="128"/>
                    <a:pt x="95" y="130"/>
                    <a:pt x="96" y="132"/>
                  </a:cubicBezTo>
                  <a:close/>
                  <a:moveTo>
                    <a:pt x="91" y="137"/>
                  </a:moveTo>
                  <a:cubicBezTo>
                    <a:pt x="91" y="138"/>
                    <a:pt x="91" y="139"/>
                    <a:pt x="91" y="140"/>
                  </a:cubicBezTo>
                  <a:cubicBezTo>
                    <a:pt x="91" y="141"/>
                    <a:pt x="91" y="142"/>
                    <a:pt x="90" y="142"/>
                  </a:cubicBezTo>
                  <a:cubicBezTo>
                    <a:pt x="90" y="141"/>
                    <a:pt x="90" y="140"/>
                    <a:pt x="90" y="139"/>
                  </a:cubicBezTo>
                  <a:cubicBezTo>
                    <a:pt x="90" y="139"/>
                    <a:pt x="90" y="138"/>
                    <a:pt x="91" y="137"/>
                  </a:cubicBezTo>
                  <a:close/>
                  <a:moveTo>
                    <a:pt x="87" y="153"/>
                  </a:moveTo>
                  <a:cubicBezTo>
                    <a:pt x="86" y="153"/>
                    <a:pt x="86" y="154"/>
                    <a:pt x="85" y="154"/>
                  </a:cubicBezTo>
                  <a:cubicBezTo>
                    <a:pt x="85" y="152"/>
                    <a:pt x="86" y="151"/>
                    <a:pt x="86" y="149"/>
                  </a:cubicBezTo>
                  <a:cubicBezTo>
                    <a:pt x="86" y="148"/>
                    <a:pt x="87" y="148"/>
                    <a:pt x="88" y="147"/>
                  </a:cubicBezTo>
                  <a:cubicBezTo>
                    <a:pt x="88" y="149"/>
                    <a:pt x="88" y="151"/>
                    <a:pt x="87" y="153"/>
                  </a:cubicBezTo>
                  <a:close/>
                  <a:moveTo>
                    <a:pt x="90" y="128"/>
                  </a:moveTo>
                  <a:cubicBezTo>
                    <a:pt x="90" y="128"/>
                    <a:pt x="91" y="129"/>
                    <a:pt x="91" y="130"/>
                  </a:cubicBezTo>
                  <a:cubicBezTo>
                    <a:pt x="91" y="130"/>
                    <a:pt x="91" y="131"/>
                    <a:pt x="91" y="131"/>
                  </a:cubicBezTo>
                  <a:cubicBezTo>
                    <a:pt x="91" y="130"/>
                    <a:pt x="90" y="130"/>
                    <a:pt x="90" y="129"/>
                  </a:cubicBezTo>
                  <a:cubicBezTo>
                    <a:pt x="90" y="129"/>
                    <a:pt x="90" y="128"/>
                    <a:pt x="90" y="128"/>
                  </a:cubicBezTo>
                  <a:close/>
                  <a:moveTo>
                    <a:pt x="89" y="132"/>
                  </a:moveTo>
                  <a:cubicBezTo>
                    <a:pt x="89" y="133"/>
                    <a:pt x="90" y="133"/>
                    <a:pt x="90" y="134"/>
                  </a:cubicBezTo>
                  <a:cubicBezTo>
                    <a:pt x="90" y="135"/>
                    <a:pt x="89" y="136"/>
                    <a:pt x="89" y="136"/>
                  </a:cubicBezTo>
                  <a:cubicBezTo>
                    <a:pt x="89" y="135"/>
                    <a:pt x="88" y="135"/>
                    <a:pt x="88" y="134"/>
                  </a:cubicBezTo>
                  <a:cubicBezTo>
                    <a:pt x="88" y="133"/>
                    <a:pt x="88" y="132"/>
                    <a:pt x="89" y="132"/>
                  </a:cubicBezTo>
                  <a:close/>
                  <a:moveTo>
                    <a:pt x="82" y="163"/>
                  </a:moveTo>
                  <a:cubicBezTo>
                    <a:pt x="82" y="162"/>
                    <a:pt x="83" y="160"/>
                    <a:pt x="84" y="157"/>
                  </a:cubicBezTo>
                  <a:cubicBezTo>
                    <a:pt x="85" y="157"/>
                    <a:pt x="85" y="157"/>
                    <a:pt x="86" y="156"/>
                  </a:cubicBezTo>
                  <a:cubicBezTo>
                    <a:pt x="84" y="161"/>
                    <a:pt x="82" y="166"/>
                    <a:pt x="78" y="171"/>
                  </a:cubicBezTo>
                  <a:cubicBezTo>
                    <a:pt x="77" y="172"/>
                    <a:pt x="76" y="173"/>
                    <a:pt x="75" y="174"/>
                  </a:cubicBezTo>
                  <a:cubicBezTo>
                    <a:pt x="74" y="175"/>
                    <a:pt x="72" y="176"/>
                    <a:pt x="71" y="176"/>
                  </a:cubicBezTo>
                  <a:cubicBezTo>
                    <a:pt x="75" y="172"/>
                    <a:pt x="79" y="168"/>
                    <a:pt x="82" y="163"/>
                  </a:cubicBezTo>
                  <a:close/>
                  <a:moveTo>
                    <a:pt x="98" y="93"/>
                  </a:moveTo>
                  <a:cubicBezTo>
                    <a:pt x="99" y="98"/>
                    <a:pt x="96" y="105"/>
                    <a:pt x="100" y="111"/>
                  </a:cubicBezTo>
                  <a:cubicBezTo>
                    <a:pt x="100" y="111"/>
                    <a:pt x="95" y="108"/>
                    <a:pt x="96" y="98"/>
                  </a:cubicBezTo>
                  <a:cubicBezTo>
                    <a:pt x="97" y="92"/>
                    <a:pt x="94" y="88"/>
                    <a:pt x="89" y="81"/>
                  </a:cubicBezTo>
                  <a:cubicBezTo>
                    <a:pt x="89" y="81"/>
                    <a:pt x="98" y="88"/>
                    <a:pt x="98" y="93"/>
                  </a:cubicBezTo>
                  <a:close/>
                  <a:moveTo>
                    <a:pt x="78" y="67"/>
                  </a:moveTo>
                  <a:cubicBezTo>
                    <a:pt x="87" y="82"/>
                    <a:pt x="85" y="91"/>
                    <a:pt x="80" y="103"/>
                  </a:cubicBezTo>
                  <a:cubicBezTo>
                    <a:pt x="73" y="120"/>
                    <a:pt x="79" y="133"/>
                    <a:pt x="79" y="133"/>
                  </a:cubicBezTo>
                  <a:cubicBezTo>
                    <a:pt x="73" y="124"/>
                    <a:pt x="72" y="115"/>
                    <a:pt x="79" y="99"/>
                  </a:cubicBezTo>
                  <a:cubicBezTo>
                    <a:pt x="86" y="81"/>
                    <a:pt x="78" y="67"/>
                    <a:pt x="78" y="67"/>
                  </a:cubicBezTo>
                  <a:close/>
                  <a:moveTo>
                    <a:pt x="90" y="59"/>
                  </a:moveTo>
                  <a:cubicBezTo>
                    <a:pt x="87" y="61"/>
                    <a:pt x="86" y="63"/>
                    <a:pt x="85" y="66"/>
                  </a:cubicBezTo>
                  <a:cubicBezTo>
                    <a:pt x="85" y="65"/>
                    <a:pt x="84" y="64"/>
                    <a:pt x="83" y="63"/>
                  </a:cubicBezTo>
                  <a:cubicBezTo>
                    <a:pt x="82" y="60"/>
                    <a:pt x="80" y="56"/>
                    <a:pt x="80" y="52"/>
                  </a:cubicBezTo>
                  <a:cubicBezTo>
                    <a:pt x="83" y="55"/>
                    <a:pt x="86" y="57"/>
                    <a:pt x="90" y="59"/>
                  </a:cubicBezTo>
                  <a:close/>
                  <a:moveTo>
                    <a:pt x="66" y="77"/>
                  </a:moveTo>
                  <a:cubicBezTo>
                    <a:pt x="66" y="80"/>
                    <a:pt x="65" y="84"/>
                    <a:pt x="64" y="88"/>
                  </a:cubicBezTo>
                  <a:cubicBezTo>
                    <a:pt x="54" y="78"/>
                    <a:pt x="48" y="66"/>
                    <a:pt x="50" y="52"/>
                  </a:cubicBezTo>
                  <a:cubicBezTo>
                    <a:pt x="52" y="38"/>
                    <a:pt x="65" y="27"/>
                    <a:pt x="79" y="29"/>
                  </a:cubicBezTo>
                  <a:cubicBezTo>
                    <a:pt x="77" y="31"/>
                    <a:pt x="75" y="33"/>
                    <a:pt x="73" y="35"/>
                  </a:cubicBezTo>
                  <a:cubicBezTo>
                    <a:pt x="64" y="35"/>
                    <a:pt x="57" y="43"/>
                    <a:pt x="56" y="51"/>
                  </a:cubicBezTo>
                  <a:cubicBezTo>
                    <a:pt x="54" y="61"/>
                    <a:pt x="60" y="70"/>
                    <a:pt x="66" y="77"/>
                  </a:cubicBezTo>
                  <a:close/>
                  <a:moveTo>
                    <a:pt x="36" y="69"/>
                  </a:moveTo>
                  <a:cubicBezTo>
                    <a:pt x="36" y="68"/>
                    <a:pt x="35" y="66"/>
                    <a:pt x="35" y="65"/>
                  </a:cubicBezTo>
                  <a:cubicBezTo>
                    <a:pt x="35" y="65"/>
                    <a:pt x="35" y="64"/>
                    <a:pt x="35" y="64"/>
                  </a:cubicBezTo>
                  <a:cubicBezTo>
                    <a:pt x="35" y="46"/>
                    <a:pt x="48" y="30"/>
                    <a:pt x="66" y="26"/>
                  </a:cubicBezTo>
                  <a:cubicBezTo>
                    <a:pt x="63" y="27"/>
                    <a:pt x="61" y="28"/>
                    <a:pt x="59" y="29"/>
                  </a:cubicBezTo>
                  <a:cubicBezTo>
                    <a:pt x="45" y="38"/>
                    <a:pt x="36" y="53"/>
                    <a:pt x="36" y="69"/>
                  </a:cubicBezTo>
                  <a:close/>
                  <a:moveTo>
                    <a:pt x="34" y="53"/>
                  </a:moveTo>
                  <a:cubicBezTo>
                    <a:pt x="34" y="51"/>
                    <a:pt x="34" y="50"/>
                    <a:pt x="34" y="48"/>
                  </a:cubicBezTo>
                  <a:cubicBezTo>
                    <a:pt x="37" y="41"/>
                    <a:pt x="41" y="35"/>
                    <a:pt x="47" y="30"/>
                  </a:cubicBezTo>
                  <a:cubicBezTo>
                    <a:pt x="52" y="27"/>
                    <a:pt x="57" y="25"/>
                    <a:pt x="62" y="24"/>
                  </a:cubicBezTo>
                  <a:cubicBezTo>
                    <a:pt x="55" y="26"/>
                    <a:pt x="48" y="31"/>
                    <a:pt x="42" y="37"/>
                  </a:cubicBezTo>
                  <a:cubicBezTo>
                    <a:pt x="38" y="42"/>
                    <a:pt x="35" y="47"/>
                    <a:pt x="34" y="53"/>
                  </a:cubicBezTo>
                  <a:close/>
                  <a:moveTo>
                    <a:pt x="50" y="40"/>
                  </a:moveTo>
                  <a:cubicBezTo>
                    <a:pt x="48" y="42"/>
                    <a:pt x="48" y="44"/>
                    <a:pt x="47" y="46"/>
                  </a:cubicBezTo>
                  <a:cubicBezTo>
                    <a:pt x="46" y="48"/>
                    <a:pt x="46" y="50"/>
                    <a:pt x="45" y="52"/>
                  </a:cubicBezTo>
                  <a:cubicBezTo>
                    <a:pt x="42" y="64"/>
                    <a:pt x="42" y="77"/>
                    <a:pt x="45" y="89"/>
                  </a:cubicBezTo>
                  <a:cubicBezTo>
                    <a:pt x="43" y="85"/>
                    <a:pt x="41" y="82"/>
                    <a:pt x="39" y="78"/>
                  </a:cubicBezTo>
                  <a:cubicBezTo>
                    <a:pt x="36" y="64"/>
                    <a:pt x="40" y="50"/>
                    <a:pt x="50" y="40"/>
                  </a:cubicBezTo>
                  <a:close/>
                  <a:moveTo>
                    <a:pt x="45" y="62"/>
                  </a:moveTo>
                  <a:cubicBezTo>
                    <a:pt x="46" y="65"/>
                    <a:pt x="47" y="68"/>
                    <a:pt x="48" y="71"/>
                  </a:cubicBezTo>
                  <a:cubicBezTo>
                    <a:pt x="47" y="81"/>
                    <a:pt x="50" y="90"/>
                    <a:pt x="54" y="98"/>
                  </a:cubicBezTo>
                  <a:cubicBezTo>
                    <a:pt x="53" y="97"/>
                    <a:pt x="51" y="95"/>
                    <a:pt x="50" y="94"/>
                  </a:cubicBezTo>
                  <a:cubicBezTo>
                    <a:pt x="45" y="84"/>
                    <a:pt x="44" y="73"/>
                    <a:pt x="45" y="62"/>
                  </a:cubicBezTo>
                  <a:close/>
                  <a:moveTo>
                    <a:pt x="50" y="76"/>
                  </a:moveTo>
                  <a:cubicBezTo>
                    <a:pt x="51" y="78"/>
                    <a:pt x="51" y="79"/>
                    <a:pt x="52" y="80"/>
                  </a:cubicBezTo>
                  <a:cubicBezTo>
                    <a:pt x="53" y="87"/>
                    <a:pt x="55" y="93"/>
                    <a:pt x="58" y="99"/>
                  </a:cubicBezTo>
                  <a:cubicBezTo>
                    <a:pt x="53" y="92"/>
                    <a:pt x="51" y="84"/>
                    <a:pt x="50" y="76"/>
                  </a:cubicBezTo>
                  <a:close/>
                  <a:moveTo>
                    <a:pt x="56" y="85"/>
                  </a:moveTo>
                  <a:cubicBezTo>
                    <a:pt x="56" y="86"/>
                    <a:pt x="57" y="87"/>
                    <a:pt x="58" y="88"/>
                  </a:cubicBezTo>
                  <a:cubicBezTo>
                    <a:pt x="58" y="91"/>
                    <a:pt x="59" y="94"/>
                    <a:pt x="60" y="97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7" y="90"/>
                    <a:pt x="56" y="85"/>
                  </a:cubicBezTo>
                  <a:close/>
                  <a:moveTo>
                    <a:pt x="30" y="17"/>
                  </a:moveTo>
                  <a:cubicBezTo>
                    <a:pt x="31" y="15"/>
                    <a:pt x="29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4" y="13"/>
                    <a:pt x="20" y="14"/>
                    <a:pt x="16" y="15"/>
                  </a:cubicBezTo>
                  <a:cubicBezTo>
                    <a:pt x="24" y="8"/>
                    <a:pt x="35" y="5"/>
                    <a:pt x="45" y="6"/>
                  </a:cubicBezTo>
                  <a:cubicBezTo>
                    <a:pt x="57" y="7"/>
                    <a:pt x="67" y="14"/>
                    <a:pt x="75" y="22"/>
                  </a:cubicBezTo>
                  <a:cubicBezTo>
                    <a:pt x="65" y="20"/>
                    <a:pt x="54" y="23"/>
                    <a:pt x="45" y="29"/>
                  </a:cubicBezTo>
                  <a:cubicBezTo>
                    <a:pt x="41" y="32"/>
                    <a:pt x="38" y="35"/>
                    <a:pt x="36" y="38"/>
                  </a:cubicBezTo>
                  <a:cubicBezTo>
                    <a:pt x="38" y="31"/>
                    <a:pt x="42" y="23"/>
                    <a:pt x="48" y="17"/>
                  </a:cubicBezTo>
                  <a:cubicBezTo>
                    <a:pt x="50" y="14"/>
                    <a:pt x="46" y="11"/>
                    <a:pt x="44" y="14"/>
                  </a:cubicBezTo>
                  <a:cubicBezTo>
                    <a:pt x="32" y="28"/>
                    <a:pt x="27" y="48"/>
                    <a:pt x="30" y="66"/>
                  </a:cubicBezTo>
                  <a:cubicBezTo>
                    <a:pt x="34" y="82"/>
                    <a:pt x="43" y="95"/>
                    <a:pt x="55" y="105"/>
                  </a:cubicBezTo>
                  <a:cubicBezTo>
                    <a:pt x="54" y="106"/>
                    <a:pt x="53" y="107"/>
                    <a:pt x="51" y="108"/>
                  </a:cubicBezTo>
                  <a:cubicBezTo>
                    <a:pt x="24" y="86"/>
                    <a:pt x="15" y="48"/>
                    <a:pt x="30" y="17"/>
                  </a:cubicBezTo>
                  <a:close/>
                  <a:moveTo>
                    <a:pt x="55" y="118"/>
                  </a:moveTo>
                  <a:cubicBezTo>
                    <a:pt x="30" y="136"/>
                    <a:pt x="14" y="124"/>
                    <a:pt x="13" y="124"/>
                  </a:cubicBezTo>
                  <a:cubicBezTo>
                    <a:pt x="11" y="122"/>
                    <a:pt x="9" y="121"/>
                    <a:pt x="9" y="119"/>
                  </a:cubicBezTo>
                  <a:cubicBezTo>
                    <a:pt x="10" y="118"/>
                    <a:pt x="12" y="118"/>
                    <a:pt x="14" y="119"/>
                  </a:cubicBezTo>
                  <a:cubicBezTo>
                    <a:pt x="17" y="121"/>
                    <a:pt x="28" y="129"/>
                    <a:pt x="49" y="118"/>
                  </a:cubicBezTo>
                  <a:cubicBezTo>
                    <a:pt x="62" y="111"/>
                    <a:pt x="67" y="101"/>
                    <a:pt x="70" y="93"/>
                  </a:cubicBezTo>
                  <a:cubicBezTo>
                    <a:pt x="76" y="76"/>
                    <a:pt x="72" y="62"/>
                    <a:pt x="73" y="62"/>
                  </a:cubicBezTo>
                  <a:cubicBezTo>
                    <a:pt x="74" y="62"/>
                    <a:pt x="75" y="68"/>
                    <a:pt x="76" y="74"/>
                  </a:cubicBezTo>
                  <a:cubicBezTo>
                    <a:pt x="76" y="76"/>
                    <a:pt x="76" y="84"/>
                    <a:pt x="73" y="93"/>
                  </a:cubicBezTo>
                  <a:cubicBezTo>
                    <a:pt x="71" y="101"/>
                    <a:pt x="67" y="110"/>
                    <a:pt x="55" y="118"/>
                  </a:cubicBezTo>
                  <a:close/>
                  <a:moveTo>
                    <a:pt x="42" y="150"/>
                  </a:moveTo>
                  <a:cubicBezTo>
                    <a:pt x="43" y="148"/>
                    <a:pt x="45" y="146"/>
                    <a:pt x="47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5"/>
                    <a:pt x="47" y="145"/>
                    <a:pt x="48" y="145"/>
                  </a:cubicBezTo>
                  <a:cubicBezTo>
                    <a:pt x="53" y="142"/>
                    <a:pt x="59" y="141"/>
                    <a:pt x="65" y="145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7"/>
                  </a:cubicBezTo>
                  <a:cubicBezTo>
                    <a:pt x="67" y="151"/>
                    <a:pt x="66" y="155"/>
                    <a:pt x="64" y="158"/>
                  </a:cubicBezTo>
                  <a:cubicBezTo>
                    <a:pt x="60" y="163"/>
                    <a:pt x="53" y="156"/>
                    <a:pt x="58" y="154"/>
                  </a:cubicBezTo>
                  <a:cubicBezTo>
                    <a:pt x="61" y="153"/>
                    <a:pt x="59" y="149"/>
                    <a:pt x="56" y="150"/>
                  </a:cubicBezTo>
                  <a:cubicBezTo>
                    <a:pt x="52" y="151"/>
                    <a:pt x="50" y="157"/>
                    <a:pt x="53" y="161"/>
                  </a:cubicBezTo>
                  <a:cubicBezTo>
                    <a:pt x="56" y="165"/>
                    <a:pt x="61" y="166"/>
                    <a:pt x="66" y="163"/>
                  </a:cubicBezTo>
                  <a:cubicBezTo>
                    <a:pt x="71" y="159"/>
                    <a:pt x="71" y="152"/>
                    <a:pt x="70" y="146"/>
                  </a:cubicBezTo>
                  <a:cubicBezTo>
                    <a:pt x="68" y="141"/>
                    <a:pt x="65" y="135"/>
                    <a:pt x="62" y="130"/>
                  </a:cubicBezTo>
                  <a:cubicBezTo>
                    <a:pt x="62" y="129"/>
                    <a:pt x="62" y="128"/>
                    <a:pt x="62" y="127"/>
                  </a:cubicBezTo>
                  <a:cubicBezTo>
                    <a:pt x="63" y="124"/>
                    <a:pt x="66" y="125"/>
                    <a:pt x="66" y="129"/>
                  </a:cubicBezTo>
                  <a:cubicBezTo>
                    <a:pt x="67" y="134"/>
                    <a:pt x="71" y="138"/>
                    <a:pt x="75" y="140"/>
                  </a:cubicBezTo>
                  <a:cubicBezTo>
                    <a:pt x="75" y="140"/>
                    <a:pt x="76" y="141"/>
                    <a:pt x="76" y="141"/>
                  </a:cubicBezTo>
                  <a:cubicBezTo>
                    <a:pt x="79" y="145"/>
                    <a:pt x="79" y="151"/>
                    <a:pt x="76" y="155"/>
                  </a:cubicBezTo>
                  <a:cubicBezTo>
                    <a:pt x="73" y="161"/>
                    <a:pt x="67" y="165"/>
                    <a:pt x="61" y="166"/>
                  </a:cubicBezTo>
                  <a:cubicBezTo>
                    <a:pt x="54" y="168"/>
                    <a:pt x="47" y="166"/>
                    <a:pt x="42" y="160"/>
                  </a:cubicBezTo>
                  <a:cubicBezTo>
                    <a:pt x="40" y="157"/>
                    <a:pt x="40" y="153"/>
                    <a:pt x="42" y="150"/>
                  </a:cubicBezTo>
                  <a:close/>
                  <a:moveTo>
                    <a:pt x="40" y="166"/>
                  </a:moveTo>
                  <a:cubicBezTo>
                    <a:pt x="40" y="164"/>
                    <a:pt x="39" y="161"/>
                    <a:pt x="39" y="159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41" y="167"/>
                    <a:pt x="51" y="170"/>
                    <a:pt x="59" y="169"/>
                  </a:cubicBezTo>
                  <a:cubicBezTo>
                    <a:pt x="66" y="168"/>
                    <a:pt x="72" y="164"/>
                    <a:pt x="76" y="159"/>
                  </a:cubicBezTo>
                  <a:cubicBezTo>
                    <a:pt x="74" y="163"/>
                    <a:pt x="71" y="167"/>
                    <a:pt x="67" y="170"/>
                  </a:cubicBezTo>
                  <a:cubicBezTo>
                    <a:pt x="59" y="176"/>
                    <a:pt x="46" y="175"/>
                    <a:pt x="40" y="166"/>
                  </a:cubicBezTo>
                  <a:close/>
                  <a:moveTo>
                    <a:pt x="45" y="173"/>
                  </a:moveTo>
                  <a:cubicBezTo>
                    <a:pt x="51" y="177"/>
                    <a:pt x="60" y="177"/>
                    <a:pt x="67" y="173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5" y="181"/>
                    <a:pt x="49" y="178"/>
                    <a:pt x="45" y="173"/>
                  </a:cubicBezTo>
                  <a:close/>
                  <a:moveTo>
                    <a:pt x="20" y="214"/>
                  </a:moveTo>
                  <a:cubicBezTo>
                    <a:pt x="22" y="213"/>
                    <a:pt x="27" y="207"/>
                    <a:pt x="28" y="207"/>
                  </a:cubicBezTo>
                  <a:cubicBezTo>
                    <a:pt x="40" y="197"/>
                    <a:pt x="53" y="191"/>
                    <a:pt x="65" y="181"/>
                  </a:cubicBezTo>
                  <a:cubicBezTo>
                    <a:pt x="67" y="181"/>
                    <a:pt x="69" y="180"/>
                    <a:pt x="71" y="179"/>
                  </a:cubicBezTo>
                  <a:cubicBezTo>
                    <a:pt x="63" y="186"/>
                    <a:pt x="54" y="193"/>
                    <a:pt x="45" y="198"/>
                  </a:cubicBezTo>
                  <a:cubicBezTo>
                    <a:pt x="44" y="199"/>
                    <a:pt x="45" y="200"/>
                    <a:pt x="46" y="200"/>
                  </a:cubicBezTo>
                  <a:cubicBezTo>
                    <a:pt x="51" y="197"/>
                    <a:pt x="56" y="194"/>
                    <a:pt x="61" y="190"/>
                  </a:cubicBezTo>
                  <a:cubicBezTo>
                    <a:pt x="61" y="190"/>
                    <a:pt x="62" y="190"/>
                    <a:pt x="62" y="190"/>
                  </a:cubicBezTo>
                  <a:cubicBezTo>
                    <a:pt x="65" y="189"/>
                    <a:pt x="67" y="189"/>
                    <a:pt x="70" y="188"/>
                  </a:cubicBezTo>
                  <a:cubicBezTo>
                    <a:pt x="68" y="190"/>
                    <a:pt x="66" y="192"/>
                    <a:pt x="64" y="194"/>
                  </a:cubicBezTo>
                  <a:cubicBezTo>
                    <a:pt x="63" y="195"/>
                    <a:pt x="64" y="197"/>
                    <a:pt x="65" y="196"/>
                  </a:cubicBezTo>
                  <a:cubicBezTo>
                    <a:pt x="69" y="193"/>
                    <a:pt x="72" y="189"/>
                    <a:pt x="75" y="186"/>
                  </a:cubicBezTo>
                  <a:cubicBezTo>
                    <a:pt x="77" y="186"/>
                    <a:pt x="78" y="185"/>
                    <a:pt x="80" y="184"/>
                  </a:cubicBezTo>
                  <a:cubicBezTo>
                    <a:pt x="77" y="188"/>
                    <a:pt x="74" y="191"/>
                    <a:pt x="71" y="194"/>
                  </a:cubicBezTo>
                  <a:cubicBezTo>
                    <a:pt x="70" y="195"/>
                    <a:pt x="71" y="196"/>
                    <a:pt x="72" y="195"/>
                  </a:cubicBezTo>
                  <a:cubicBezTo>
                    <a:pt x="77" y="191"/>
                    <a:pt x="81" y="187"/>
                    <a:pt x="84" y="182"/>
                  </a:cubicBezTo>
                  <a:cubicBezTo>
                    <a:pt x="86" y="181"/>
                    <a:pt x="88" y="180"/>
                    <a:pt x="89" y="179"/>
                  </a:cubicBezTo>
                  <a:cubicBezTo>
                    <a:pt x="86" y="185"/>
                    <a:pt x="82" y="190"/>
                    <a:pt x="78" y="195"/>
                  </a:cubicBezTo>
                  <a:cubicBezTo>
                    <a:pt x="77" y="197"/>
                    <a:pt x="76" y="198"/>
                    <a:pt x="75" y="200"/>
                  </a:cubicBezTo>
                  <a:cubicBezTo>
                    <a:pt x="69" y="201"/>
                    <a:pt x="63" y="203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60" y="205"/>
                    <a:pt x="58" y="203"/>
                    <a:pt x="57" y="204"/>
                  </a:cubicBezTo>
                  <a:cubicBezTo>
                    <a:pt x="53" y="207"/>
                    <a:pt x="48" y="210"/>
                    <a:pt x="43" y="213"/>
                  </a:cubicBezTo>
                  <a:cubicBezTo>
                    <a:pt x="36" y="216"/>
                    <a:pt x="28" y="216"/>
                    <a:pt x="20" y="214"/>
                  </a:cubicBezTo>
                  <a:close/>
                  <a:moveTo>
                    <a:pt x="37" y="296"/>
                  </a:moveTo>
                  <a:cubicBezTo>
                    <a:pt x="31" y="286"/>
                    <a:pt x="25" y="277"/>
                    <a:pt x="25" y="265"/>
                  </a:cubicBezTo>
                  <a:cubicBezTo>
                    <a:pt x="25" y="245"/>
                    <a:pt x="37" y="228"/>
                    <a:pt x="50" y="214"/>
                  </a:cubicBezTo>
                  <a:cubicBezTo>
                    <a:pt x="57" y="209"/>
                    <a:pt x="64" y="205"/>
                    <a:pt x="72" y="203"/>
                  </a:cubicBezTo>
                  <a:cubicBezTo>
                    <a:pt x="70" y="205"/>
                    <a:pt x="69" y="207"/>
                    <a:pt x="67" y="210"/>
                  </a:cubicBezTo>
                  <a:cubicBezTo>
                    <a:pt x="49" y="216"/>
                    <a:pt x="35" y="231"/>
                    <a:pt x="32" y="251"/>
                  </a:cubicBezTo>
                  <a:cubicBezTo>
                    <a:pt x="30" y="261"/>
                    <a:pt x="32" y="271"/>
                    <a:pt x="35" y="280"/>
                  </a:cubicBezTo>
                  <a:cubicBezTo>
                    <a:pt x="38" y="289"/>
                    <a:pt x="42" y="298"/>
                    <a:pt x="41" y="307"/>
                  </a:cubicBezTo>
                  <a:cubicBezTo>
                    <a:pt x="40" y="303"/>
                    <a:pt x="38" y="299"/>
                    <a:pt x="37" y="296"/>
                  </a:cubicBezTo>
                  <a:close/>
                  <a:moveTo>
                    <a:pt x="36" y="263"/>
                  </a:moveTo>
                  <a:cubicBezTo>
                    <a:pt x="36" y="248"/>
                    <a:pt x="44" y="232"/>
                    <a:pt x="57" y="224"/>
                  </a:cubicBezTo>
                  <a:cubicBezTo>
                    <a:pt x="55" y="226"/>
                    <a:pt x="54" y="228"/>
                    <a:pt x="53" y="230"/>
                  </a:cubicBezTo>
                  <a:cubicBezTo>
                    <a:pt x="44" y="238"/>
                    <a:pt x="38" y="250"/>
                    <a:pt x="38" y="263"/>
                  </a:cubicBezTo>
                  <a:cubicBezTo>
                    <a:pt x="37" y="275"/>
                    <a:pt x="45" y="289"/>
                    <a:pt x="46" y="302"/>
                  </a:cubicBezTo>
                  <a:cubicBezTo>
                    <a:pt x="44" y="289"/>
                    <a:pt x="37" y="276"/>
                    <a:pt x="36" y="263"/>
                  </a:cubicBezTo>
                  <a:close/>
                  <a:moveTo>
                    <a:pt x="41" y="271"/>
                  </a:moveTo>
                  <a:cubicBezTo>
                    <a:pt x="39" y="259"/>
                    <a:pt x="42" y="247"/>
                    <a:pt x="49" y="238"/>
                  </a:cubicBezTo>
                  <a:cubicBezTo>
                    <a:pt x="44" y="249"/>
                    <a:pt x="41" y="262"/>
                    <a:pt x="45" y="275"/>
                  </a:cubicBezTo>
                  <a:cubicBezTo>
                    <a:pt x="45" y="276"/>
                    <a:pt x="46" y="277"/>
                    <a:pt x="48" y="277"/>
                  </a:cubicBezTo>
                  <a:cubicBezTo>
                    <a:pt x="47" y="284"/>
                    <a:pt x="48" y="292"/>
                    <a:pt x="47" y="299"/>
                  </a:cubicBezTo>
                  <a:cubicBezTo>
                    <a:pt x="46" y="290"/>
                    <a:pt x="43" y="280"/>
                    <a:pt x="41" y="271"/>
                  </a:cubicBezTo>
                  <a:close/>
                  <a:moveTo>
                    <a:pt x="43" y="321"/>
                  </a:moveTo>
                  <a:cubicBezTo>
                    <a:pt x="43" y="320"/>
                    <a:pt x="43" y="320"/>
                    <a:pt x="43" y="320"/>
                  </a:cubicBezTo>
                  <a:cubicBezTo>
                    <a:pt x="57" y="304"/>
                    <a:pt x="41" y="277"/>
                    <a:pt x="56" y="263"/>
                  </a:cubicBezTo>
                  <a:cubicBezTo>
                    <a:pt x="57" y="265"/>
                    <a:pt x="58" y="267"/>
                    <a:pt x="59" y="270"/>
                  </a:cubicBezTo>
                  <a:cubicBezTo>
                    <a:pt x="67" y="289"/>
                    <a:pt x="61" y="310"/>
                    <a:pt x="43" y="321"/>
                  </a:cubicBezTo>
                  <a:close/>
                  <a:moveTo>
                    <a:pt x="84" y="263"/>
                  </a:moveTo>
                  <a:cubicBezTo>
                    <a:pt x="81" y="263"/>
                    <a:pt x="77" y="263"/>
                    <a:pt x="74" y="262"/>
                  </a:cubicBezTo>
                  <a:cubicBezTo>
                    <a:pt x="71" y="262"/>
                    <a:pt x="68" y="260"/>
                    <a:pt x="65" y="258"/>
                  </a:cubicBezTo>
                  <a:cubicBezTo>
                    <a:pt x="74" y="258"/>
                    <a:pt x="80" y="250"/>
                    <a:pt x="82" y="242"/>
                  </a:cubicBezTo>
                  <a:cubicBezTo>
                    <a:pt x="82" y="243"/>
                    <a:pt x="83" y="243"/>
                    <a:pt x="84" y="243"/>
                  </a:cubicBezTo>
                  <a:cubicBezTo>
                    <a:pt x="89" y="249"/>
                    <a:pt x="88" y="257"/>
                    <a:pt x="84" y="263"/>
                  </a:cubicBezTo>
                  <a:close/>
                  <a:moveTo>
                    <a:pt x="87" y="262"/>
                  </a:moveTo>
                  <a:cubicBezTo>
                    <a:pt x="90" y="256"/>
                    <a:pt x="91" y="249"/>
                    <a:pt x="87" y="243"/>
                  </a:cubicBezTo>
                  <a:cubicBezTo>
                    <a:pt x="88" y="243"/>
                    <a:pt x="89" y="243"/>
                    <a:pt x="90" y="242"/>
                  </a:cubicBezTo>
                  <a:cubicBezTo>
                    <a:pt x="93" y="247"/>
                    <a:pt x="95" y="253"/>
                    <a:pt x="94" y="259"/>
                  </a:cubicBezTo>
                  <a:cubicBezTo>
                    <a:pt x="92" y="260"/>
                    <a:pt x="89" y="261"/>
                    <a:pt x="87" y="262"/>
                  </a:cubicBezTo>
                  <a:close/>
                  <a:moveTo>
                    <a:pt x="96" y="257"/>
                  </a:moveTo>
                  <a:cubicBezTo>
                    <a:pt x="97" y="251"/>
                    <a:pt x="95" y="246"/>
                    <a:pt x="92" y="241"/>
                  </a:cubicBezTo>
                  <a:cubicBezTo>
                    <a:pt x="92" y="241"/>
                    <a:pt x="93" y="240"/>
                    <a:pt x="93" y="240"/>
                  </a:cubicBezTo>
                  <a:cubicBezTo>
                    <a:pt x="98" y="244"/>
                    <a:pt x="100" y="249"/>
                    <a:pt x="99" y="254"/>
                  </a:cubicBezTo>
                  <a:cubicBezTo>
                    <a:pt x="98" y="255"/>
                    <a:pt x="97" y="256"/>
                    <a:pt x="96" y="257"/>
                  </a:cubicBezTo>
                  <a:close/>
                  <a:moveTo>
                    <a:pt x="105" y="238"/>
                  </a:moveTo>
                  <a:cubicBezTo>
                    <a:pt x="106" y="238"/>
                    <a:pt x="106" y="239"/>
                    <a:pt x="107" y="240"/>
                  </a:cubicBezTo>
                  <a:cubicBezTo>
                    <a:pt x="106" y="244"/>
                    <a:pt x="104" y="248"/>
                    <a:pt x="101" y="252"/>
                  </a:cubicBezTo>
                  <a:cubicBezTo>
                    <a:pt x="101" y="247"/>
                    <a:pt x="99" y="242"/>
                    <a:pt x="95" y="238"/>
                  </a:cubicBezTo>
                  <a:cubicBezTo>
                    <a:pt x="96" y="236"/>
                    <a:pt x="97" y="234"/>
                    <a:pt x="97" y="231"/>
                  </a:cubicBezTo>
                  <a:cubicBezTo>
                    <a:pt x="99" y="232"/>
                    <a:pt x="101" y="233"/>
                    <a:pt x="102" y="235"/>
                  </a:cubicBezTo>
                  <a:cubicBezTo>
                    <a:pt x="103" y="236"/>
                    <a:pt x="105" y="235"/>
                    <a:pt x="104" y="234"/>
                  </a:cubicBezTo>
                  <a:cubicBezTo>
                    <a:pt x="102" y="231"/>
                    <a:pt x="100" y="230"/>
                    <a:pt x="97" y="229"/>
                  </a:cubicBezTo>
                  <a:cubicBezTo>
                    <a:pt x="97" y="229"/>
                    <a:pt x="97" y="229"/>
                    <a:pt x="97" y="229"/>
                  </a:cubicBezTo>
                  <a:cubicBezTo>
                    <a:pt x="97" y="226"/>
                    <a:pt x="96" y="223"/>
                    <a:pt x="94" y="221"/>
                  </a:cubicBezTo>
                  <a:cubicBezTo>
                    <a:pt x="100" y="220"/>
                    <a:pt x="106" y="224"/>
                    <a:pt x="108" y="231"/>
                  </a:cubicBezTo>
                  <a:cubicBezTo>
                    <a:pt x="108" y="233"/>
                    <a:pt x="108" y="235"/>
                    <a:pt x="107" y="237"/>
                  </a:cubicBezTo>
                  <a:cubicBezTo>
                    <a:pt x="107" y="237"/>
                    <a:pt x="107" y="236"/>
                    <a:pt x="107" y="236"/>
                  </a:cubicBezTo>
                  <a:cubicBezTo>
                    <a:pt x="106" y="235"/>
                    <a:pt x="104" y="236"/>
                    <a:pt x="10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94" y="-52"/>
              <a:ext cx="1153" cy="406"/>
            </a:xfrm>
            <a:custGeom>
              <a:avLst/>
              <a:gdLst>
                <a:gd name="T0" fmla="*/ 327 w 327"/>
                <a:gd name="T1" fmla="*/ 41 h 115"/>
                <a:gd name="T2" fmla="*/ 216 w 327"/>
                <a:gd name="T3" fmla="*/ 13 h 115"/>
                <a:gd name="T4" fmla="*/ 139 w 327"/>
                <a:gd name="T5" fmla="*/ 62 h 115"/>
                <a:gd name="T6" fmla="*/ 106 w 327"/>
                <a:gd name="T7" fmla="*/ 3 h 115"/>
                <a:gd name="T8" fmla="*/ 22 w 327"/>
                <a:gd name="T9" fmla="*/ 6 h 115"/>
                <a:gd name="T10" fmla="*/ 8 w 327"/>
                <a:gd name="T11" fmla="*/ 87 h 115"/>
                <a:gd name="T12" fmla="*/ 30 w 327"/>
                <a:gd name="T13" fmla="*/ 85 h 115"/>
                <a:gd name="T14" fmla="*/ 91 w 327"/>
                <a:gd name="T15" fmla="*/ 105 h 115"/>
                <a:gd name="T16" fmla="*/ 145 w 327"/>
                <a:gd name="T17" fmla="*/ 104 h 115"/>
                <a:gd name="T18" fmla="*/ 214 w 327"/>
                <a:gd name="T19" fmla="*/ 83 h 115"/>
                <a:gd name="T20" fmla="*/ 224 w 327"/>
                <a:gd name="T21" fmla="*/ 107 h 115"/>
                <a:gd name="T22" fmla="*/ 228 w 327"/>
                <a:gd name="T23" fmla="*/ 80 h 115"/>
                <a:gd name="T24" fmla="*/ 224 w 327"/>
                <a:gd name="T25" fmla="*/ 90 h 115"/>
                <a:gd name="T26" fmla="*/ 265 w 327"/>
                <a:gd name="T27" fmla="*/ 34 h 115"/>
                <a:gd name="T28" fmla="*/ 225 w 327"/>
                <a:gd name="T29" fmla="*/ 62 h 115"/>
                <a:gd name="T30" fmla="*/ 239 w 327"/>
                <a:gd name="T31" fmla="*/ 56 h 115"/>
                <a:gd name="T32" fmla="*/ 158 w 327"/>
                <a:gd name="T33" fmla="*/ 99 h 115"/>
                <a:gd name="T34" fmla="*/ 145 w 327"/>
                <a:gd name="T35" fmla="*/ 91 h 115"/>
                <a:gd name="T36" fmla="*/ 133 w 327"/>
                <a:gd name="T37" fmla="*/ 93 h 115"/>
                <a:gd name="T38" fmla="*/ 162 w 327"/>
                <a:gd name="T39" fmla="*/ 88 h 115"/>
                <a:gd name="T40" fmla="*/ 184 w 327"/>
                <a:gd name="T41" fmla="*/ 74 h 115"/>
                <a:gd name="T42" fmla="*/ 167 w 327"/>
                <a:gd name="T43" fmla="*/ 89 h 115"/>
                <a:gd name="T44" fmla="*/ 149 w 327"/>
                <a:gd name="T45" fmla="*/ 96 h 115"/>
                <a:gd name="T46" fmla="*/ 152 w 327"/>
                <a:gd name="T47" fmla="*/ 99 h 115"/>
                <a:gd name="T48" fmla="*/ 135 w 327"/>
                <a:gd name="T49" fmla="*/ 97 h 115"/>
                <a:gd name="T50" fmla="*/ 139 w 327"/>
                <a:gd name="T51" fmla="*/ 95 h 115"/>
                <a:gd name="T52" fmla="*/ 139 w 327"/>
                <a:gd name="T53" fmla="*/ 90 h 115"/>
                <a:gd name="T54" fmla="*/ 149 w 327"/>
                <a:gd name="T55" fmla="*/ 86 h 115"/>
                <a:gd name="T56" fmla="*/ 129 w 327"/>
                <a:gd name="T57" fmla="*/ 91 h 115"/>
                <a:gd name="T58" fmla="*/ 131 w 327"/>
                <a:gd name="T59" fmla="*/ 89 h 115"/>
                <a:gd name="T60" fmla="*/ 157 w 327"/>
                <a:gd name="T61" fmla="*/ 84 h 115"/>
                <a:gd name="T62" fmla="*/ 93 w 327"/>
                <a:gd name="T63" fmla="*/ 99 h 115"/>
                <a:gd name="T64" fmla="*/ 99 w 327"/>
                <a:gd name="T65" fmla="*/ 79 h 115"/>
                <a:gd name="T66" fmla="*/ 51 w 327"/>
                <a:gd name="T67" fmla="*/ 56 h 115"/>
                <a:gd name="T68" fmla="*/ 51 w 327"/>
                <a:gd name="T69" fmla="*/ 56 h 115"/>
                <a:gd name="T70" fmla="*/ 29 w 327"/>
                <a:gd name="T71" fmla="*/ 59 h 115"/>
                <a:gd name="T72" fmla="*/ 37 w 327"/>
                <a:gd name="T73" fmla="*/ 42 h 115"/>
                <a:gd name="T74" fmla="*/ 78 w 327"/>
                <a:gd name="T75" fmla="*/ 39 h 115"/>
                <a:gd name="T76" fmla="*/ 99 w 327"/>
                <a:gd name="T77" fmla="*/ 58 h 115"/>
                <a:gd name="T78" fmla="*/ 88 w 327"/>
                <a:gd name="T79" fmla="*/ 58 h 115"/>
                <a:gd name="T80" fmla="*/ 13 w 327"/>
                <a:gd name="T81" fmla="*/ 44 h 115"/>
                <a:gd name="T82" fmla="*/ 15 w 327"/>
                <a:gd name="T83" fmla="*/ 17 h 115"/>
                <a:gd name="T84" fmla="*/ 74 w 327"/>
                <a:gd name="T85" fmla="*/ 76 h 115"/>
                <a:gd name="T86" fmla="*/ 123 w 327"/>
                <a:gd name="T87" fmla="*/ 13 h 115"/>
                <a:gd name="T88" fmla="*/ 141 w 327"/>
                <a:gd name="T89" fmla="*/ 76 h 115"/>
                <a:gd name="T90" fmla="*/ 162 w 327"/>
                <a:gd name="T91" fmla="*/ 66 h 115"/>
                <a:gd name="T92" fmla="*/ 145 w 327"/>
                <a:gd name="T93" fmla="*/ 65 h 115"/>
                <a:gd name="T94" fmla="*/ 160 w 327"/>
                <a:gd name="T95" fmla="*/ 43 h 115"/>
                <a:gd name="T96" fmla="*/ 166 w 327"/>
                <a:gd name="T97" fmla="*/ 41 h 115"/>
                <a:gd name="T98" fmla="*/ 213 w 327"/>
                <a:gd name="T99" fmla="*/ 43 h 115"/>
                <a:gd name="T100" fmla="*/ 179 w 327"/>
                <a:gd name="T101" fmla="*/ 90 h 115"/>
                <a:gd name="T102" fmla="*/ 195 w 327"/>
                <a:gd name="T103" fmla="*/ 66 h 115"/>
                <a:gd name="T104" fmla="*/ 198 w 327"/>
                <a:gd name="T105" fmla="*/ 45 h 115"/>
                <a:gd name="T106" fmla="*/ 307 w 327"/>
                <a:gd name="T107" fmla="*/ 42 h 115"/>
                <a:gd name="T108" fmla="*/ 264 w 327"/>
                <a:gd name="T109" fmla="*/ 25 h 115"/>
                <a:gd name="T110" fmla="*/ 223 w 327"/>
                <a:gd name="T111" fmla="*/ 57 h 115"/>
                <a:gd name="T112" fmla="*/ 238 w 327"/>
                <a:gd name="T113" fmla="*/ 49 h 115"/>
                <a:gd name="T114" fmla="*/ 320 w 327"/>
                <a:gd name="T115" fmla="*/ 43 h 115"/>
                <a:gd name="T116" fmla="*/ 262 w 327"/>
                <a:gd name="T117" fmla="*/ 84 h 115"/>
                <a:gd name="T118" fmla="*/ 259 w 327"/>
                <a:gd name="T119" fmla="*/ 94 h 115"/>
                <a:gd name="T120" fmla="*/ 236 w 327"/>
                <a:gd name="T121" fmla="*/ 107 h 115"/>
                <a:gd name="T122" fmla="*/ 233 w 327"/>
                <a:gd name="T123" fmla="*/ 104 h 115"/>
                <a:gd name="T124" fmla="*/ 237 w 327"/>
                <a:gd name="T125" fmla="*/ 10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7" h="115">
                  <a:moveTo>
                    <a:pt x="254" y="106"/>
                  </a:moveTo>
                  <a:cubicBezTo>
                    <a:pt x="264" y="99"/>
                    <a:pt x="270" y="84"/>
                    <a:pt x="266" y="72"/>
                  </a:cubicBezTo>
                  <a:cubicBezTo>
                    <a:pt x="266" y="71"/>
                    <a:pt x="266" y="71"/>
                    <a:pt x="266" y="70"/>
                  </a:cubicBezTo>
                  <a:cubicBezTo>
                    <a:pt x="277" y="72"/>
                    <a:pt x="288" y="70"/>
                    <a:pt x="299" y="66"/>
                  </a:cubicBezTo>
                  <a:cubicBezTo>
                    <a:pt x="299" y="66"/>
                    <a:pt x="299" y="66"/>
                    <a:pt x="300" y="66"/>
                  </a:cubicBezTo>
                  <a:cubicBezTo>
                    <a:pt x="312" y="62"/>
                    <a:pt x="321" y="53"/>
                    <a:pt x="327" y="41"/>
                  </a:cubicBezTo>
                  <a:cubicBezTo>
                    <a:pt x="327" y="40"/>
                    <a:pt x="327" y="39"/>
                    <a:pt x="326" y="39"/>
                  </a:cubicBezTo>
                  <a:cubicBezTo>
                    <a:pt x="326" y="38"/>
                    <a:pt x="325" y="38"/>
                    <a:pt x="324" y="38"/>
                  </a:cubicBezTo>
                  <a:cubicBezTo>
                    <a:pt x="312" y="42"/>
                    <a:pt x="301" y="34"/>
                    <a:pt x="290" y="29"/>
                  </a:cubicBezTo>
                  <a:cubicBezTo>
                    <a:pt x="281" y="23"/>
                    <a:pt x="271" y="20"/>
                    <a:pt x="260" y="21"/>
                  </a:cubicBezTo>
                  <a:cubicBezTo>
                    <a:pt x="248" y="22"/>
                    <a:pt x="237" y="28"/>
                    <a:pt x="227" y="35"/>
                  </a:cubicBezTo>
                  <a:cubicBezTo>
                    <a:pt x="225" y="28"/>
                    <a:pt x="217" y="14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5" y="13"/>
                    <a:pt x="214" y="13"/>
                  </a:cubicBezTo>
                  <a:cubicBezTo>
                    <a:pt x="214" y="13"/>
                    <a:pt x="214" y="14"/>
                    <a:pt x="214" y="14"/>
                  </a:cubicBezTo>
                  <a:cubicBezTo>
                    <a:pt x="201" y="25"/>
                    <a:pt x="193" y="40"/>
                    <a:pt x="184" y="54"/>
                  </a:cubicBezTo>
                  <a:cubicBezTo>
                    <a:pt x="182" y="43"/>
                    <a:pt x="169" y="34"/>
                    <a:pt x="158" y="35"/>
                  </a:cubicBezTo>
                  <a:cubicBezTo>
                    <a:pt x="144" y="36"/>
                    <a:pt x="134" y="50"/>
                    <a:pt x="139" y="62"/>
                  </a:cubicBezTo>
                  <a:cubicBezTo>
                    <a:pt x="137" y="61"/>
                    <a:pt x="135" y="60"/>
                    <a:pt x="134" y="59"/>
                  </a:cubicBezTo>
                  <a:cubicBezTo>
                    <a:pt x="136" y="58"/>
                    <a:pt x="137" y="56"/>
                    <a:pt x="137" y="54"/>
                  </a:cubicBezTo>
                  <a:cubicBezTo>
                    <a:pt x="139" y="48"/>
                    <a:pt x="135" y="44"/>
                    <a:pt x="135" y="44"/>
                  </a:cubicBezTo>
                  <a:cubicBezTo>
                    <a:pt x="139" y="38"/>
                    <a:pt x="139" y="31"/>
                    <a:pt x="137" y="24"/>
                  </a:cubicBezTo>
                  <a:cubicBezTo>
                    <a:pt x="133" y="12"/>
                    <a:pt x="121" y="0"/>
                    <a:pt x="109" y="2"/>
                  </a:cubicBezTo>
                  <a:cubicBezTo>
                    <a:pt x="108" y="2"/>
                    <a:pt x="107" y="2"/>
                    <a:pt x="106" y="3"/>
                  </a:cubicBezTo>
                  <a:cubicBezTo>
                    <a:pt x="102" y="4"/>
                    <a:pt x="108" y="12"/>
                    <a:pt x="110" y="14"/>
                  </a:cubicBezTo>
                  <a:cubicBezTo>
                    <a:pt x="114" y="20"/>
                    <a:pt x="117" y="31"/>
                    <a:pt x="110" y="46"/>
                  </a:cubicBezTo>
                  <a:cubicBezTo>
                    <a:pt x="110" y="47"/>
                    <a:pt x="110" y="47"/>
                    <a:pt x="110" y="48"/>
                  </a:cubicBezTo>
                  <a:cubicBezTo>
                    <a:pt x="92" y="26"/>
                    <a:pt x="64" y="15"/>
                    <a:pt x="36" y="19"/>
                  </a:cubicBezTo>
                  <a:cubicBezTo>
                    <a:pt x="32" y="15"/>
                    <a:pt x="27" y="11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7" y="14"/>
                    <a:pt x="0" y="29"/>
                    <a:pt x="1" y="44"/>
                  </a:cubicBezTo>
                  <a:cubicBezTo>
                    <a:pt x="2" y="59"/>
                    <a:pt x="10" y="72"/>
                    <a:pt x="22" y="82"/>
                  </a:cubicBezTo>
                  <a:cubicBezTo>
                    <a:pt x="21" y="81"/>
                    <a:pt x="19" y="81"/>
                    <a:pt x="18" y="81"/>
                  </a:cubicBezTo>
                  <a:cubicBezTo>
                    <a:pt x="13" y="81"/>
                    <a:pt x="10" y="84"/>
                    <a:pt x="8" y="87"/>
                  </a:cubicBezTo>
                  <a:cubicBezTo>
                    <a:pt x="7" y="88"/>
                    <a:pt x="9" y="89"/>
                    <a:pt x="10" y="88"/>
                  </a:cubicBezTo>
                  <a:cubicBezTo>
                    <a:pt x="11" y="86"/>
                    <a:pt x="14" y="83"/>
                    <a:pt x="17" y="83"/>
                  </a:cubicBezTo>
                  <a:cubicBezTo>
                    <a:pt x="20" y="83"/>
                    <a:pt x="23" y="84"/>
                    <a:pt x="24" y="87"/>
                  </a:cubicBezTo>
                  <a:cubicBezTo>
                    <a:pt x="24" y="89"/>
                    <a:pt x="26" y="88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7"/>
                    <a:pt x="29" y="87"/>
                    <a:pt x="30" y="85"/>
                  </a:cubicBezTo>
                  <a:cubicBezTo>
                    <a:pt x="34" y="81"/>
                    <a:pt x="41" y="79"/>
                    <a:pt x="49" y="80"/>
                  </a:cubicBezTo>
                  <a:cubicBezTo>
                    <a:pt x="52" y="84"/>
                    <a:pt x="55" y="88"/>
                    <a:pt x="57" y="92"/>
                  </a:cubicBezTo>
                  <a:cubicBezTo>
                    <a:pt x="57" y="93"/>
                    <a:pt x="57" y="94"/>
                    <a:pt x="56" y="95"/>
                  </a:cubicBezTo>
                  <a:cubicBezTo>
                    <a:pt x="56" y="98"/>
                    <a:pt x="60" y="99"/>
                    <a:pt x="61" y="96"/>
                  </a:cubicBezTo>
                  <a:cubicBezTo>
                    <a:pt x="62" y="91"/>
                    <a:pt x="67" y="88"/>
                    <a:pt x="72" y="90"/>
                  </a:cubicBezTo>
                  <a:cubicBezTo>
                    <a:pt x="78" y="95"/>
                    <a:pt x="85" y="101"/>
                    <a:pt x="91" y="105"/>
                  </a:cubicBezTo>
                  <a:cubicBezTo>
                    <a:pt x="99" y="110"/>
                    <a:pt x="104" y="104"/>
                    <a:pt x="108" y="105"/>
                  </a:cubicBezTo>
                  <a:cubicBezTo>
                    <a:pt x="113" y="105"/>
                    <a:pt x="118" y="107"/>
                    <a:pt x="118" y="104"/>
                  </a:cubicBezTo>
                  <a:cubicBezTo>
                    <a:pt x="117" y="102"/>
                    <a:pt x="117" y="97"/>
                    <a:pt x="115" y="95"/>
                  </a:cubicBezTo>
                  <a:cubicBezTo>
                    <a:pt x="113" y="93"/>
                    <a:pt x="112" y="91"/>
                    <a:pt x="115" y="92"/>
                  </a:cubicBezTo>
                  <a:cubicBezTo>
                    <a:pt x="116" y="92"/>
                    <a:pt x="116" y="92"/>
                    <a:pt x="117" y="92"/>
                  </a:cubicBezTo>
                  <a:cubicBezTo>
                    <a:pt x="124" y="99"/>
                    <a:pt x="135" y="104"/>
                    <a:pt x="145" y="104"/>
                  </a:cubicBezTo>
                  <a:cubicBezTo>
                    <a:pt x="161" y="105"/>
                    <a:pt x="175" y="98"/>
                    <a:pt x="187" y="90"/>
                  </a:cubicBezTo>
                  <a:cubicBezTo>
                    <a:pt x="191" y="87"/>
                    <a:pt x="195" y="84"/>
                    <a:pt x="199" y="81"/>
                  </a:cubicBezTo>
                  <a:cubicBezTo>
                    <a:pt x="199" y="92"/>
                    <a:pt x="205" y="103"/>
                    <a:pt x="216" y="109"/>
                  </a:cubicBezTo>
                  <a:cubicBezTo>
                    <a:pt x="227" y="115"/>
                    <a:pt x="243" y="114"/>
                    <a:pt x="254" y="106"/>
                  </a:cubicBezTo>
                  <a:close/>
                  <a:moveTo>
                    <a:pt x="213" y="78"/>
                  </a:moveTo>
                  <a:cubicBezTo>
                    <a:pt x="213" y="80"/>
                    <a:pt x="213" y="81"/>
                    <a:pt x="214" y="83"/>
                  </a:cubicBezTo>
                  <a:cubicBezTo>
                    <a:pt x="214" y="84"/>
                    <a:pt x="214" y="85"/>
                    <a:pt x="215" y="86"/>
                  </a:cubicBezTo>
                  <a:cubicBezTo>
                    <a:pt x="214" y="89"/>
                    <a:pt x="213" y="92"/>
                    <a:pt x="214" y="95"/>
                  </a:cubicBezTo>
                  <a:cubicBezTo>
                    <a:pt x="214" y="97"/>
                    <a:pt x="216" y="96"/>
                    <a:pt x="216" y="95"/>
                  </a:cubicBezTo>
                  <a:cubicBezTo>
                    <a:pt x="216" y="93"/>
                    <a:pt x="216" y="91"/>
                    <a:pt x="216" y="89"/>
                  </a:cubicBezTo>
                  <a:cubicBezTo>
                    <a:pt x="217" y="90"/>
                    <a:pt x="218" y="91"/>
                    <a:pt x="218" y="92"/>
                  </a:cubicBezTo>
                  <a:cubicBezTo>
                    <a:pt x="217" y="98"/>
                    <a:pt x="219" y="103"/>
                    <a:pt x="224" y="107"/>
                  </a:cubicBezTo>
                  <a:cubicBezTo>
                    <a:pt x="222" y="106"/>
                    <a:pt x="220" y="106"/>
                    <a:pt x="219" y="105"/>
                  </a:cubicBezTo>
                  <a:cubicBezTo>
                    <a:pt x="214" y="103"/>
                    <a:pt x="210" y="99"/>
                    <a:pt x="208" y="95"/>
                  </a:cubicBezTo>
                  <a:cubicBezTo>
                    <a:pt x="207" y="89"/>
                    <a:pt x="209" y="83"/>
                    <a:pt x="213" y="78"/>
                  </a:cubicBezTo>
                  <a:close/>
                  <a:moveTo>
                    <a:pt x="218" y="76"/>
                  </a:moveTo>
                  <a:cubicBezTo>
                    <a:pt x="218" y="75"/>
                    <a:pt x="218" y="73"/>
                    <a:pt x="219" y="72"/>
                  </a:cubicBezTo>
                  <a:cubicBezTo>
                    <a:pt x="223" y="73"/>
                    <a:pt x="226" y="76"/>
                    <a:pt x="228" y="80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28" y="82"/>
                    <a:pt x="229" y="82"/>
                  </a:cubicBezTo>
                  <a:cubicBezTo>
                    <a:pt x="229" y="82"/>
                    <a:pt x="229" y="82"/>
                    <a:pt x="229" y="82"/>
                  </a:cubicBezTo>
                  <a:cubicBezTo>
                    <a:pt x="232" y="83"/>
                    <a:pt x="234" y="87"/>
                    <a:pt x="232" y="90"/>
                  </a:cubicBezTo>
                  <a:cubicBezTo>
                    <a:pt x="230" y="92"/>
                    <a:pt x="226" y="93"/>
                    <a:pt x="224" y="90"/>
                  </a:cubicBezTo>
                  <a:cubicBezTo>
                    <a:pt x="224" y="90"/>
                    <a:pt x="223" y="90"/>
                    <a:pt x="223" y="90"/>
                  </a:cubicBezTo>
                  <a:cubicBezTo>
                    <a:pt x="219" y="87"/>
                    <a:pt x="217" y="81"/>
                    <a:pt x="218" y="76"/>
                  </a:cubicBezTo>
                  <a:close/>
                  <a:moveTo>
                    <a:pt x="219" y="60"/>
                  </a:moveTo>
                  <a:cubicBezTo>
                    <a:pt x="217" y="61"/>
                    <a:pt x="215" y="63"/>
                    <a:pt x="213" y="65"/>
                  </a:cubicBezTo>
                  <a:cubicBezTo>
                    <a:pt x="220" y="47"/>
                    <a:pt x="238" y="34"/>
                    <a:pt x="257" y="34"/>
                  </a:cubicBezTo>
                  <a:cubicBezTo>
                    <a:pt x="260" y="34"/>
                    <a:pt x="262" y="34"/>
                    <a:pt x="265" y="34"/>
                  </a:cubicBezTo>
                  <a:cubicBezTo>
                    <a:pt x="262" y="34"/>
                    <a:pt x="259" y="34"/>
                    <a:pt x="255" y="35"/>
                  </a:cubicBezTo>
                  <a:cubicBezTo>
                    <a:pt x="240" y="37"/>
                    <a:pt x="226" y="46"/>
                    <a:pt x="219" y="60"/>
                  </a:cubicBezTo>
                  <a:close/>
                  <a:moveTo>
                    <a:pt x="229" y="77"/>
                  </a:moveTo>
                  <a:cubicBezTo>
                    <a:pt x="229" y="77"/>
                    <a:pt x="229" y="77"/>
                    <a:pt x="229" y="78"/>
                  </a:cubicBezTo>
                  <a:cubicBezTo>
                    <a:pt x="227" y="74"/>
                    <a:pt x="223" y="71"/>
                    <a:pt x="220" y="70"/>
                  </a:cubicBezTo>
                  <a:cubicBezTo>
                    <a:pt x="221" y="67"/>
                    <a:pt x="223" y="64"/>
                    <a:pt x="225" y="62"/>
                  </a:cubicBezTo>
                  <a:cubicBezTo>
                    <a:pt x="226" y="62"/>
                    <a:pt x="226" y="62"/>
                    <a:pt x="226" y="61"/>
                  </a:cubicBezTo>
                  <a:cubicBezTo>
                    <a:pt x="226" y="61"/>
                    <a:pt x="226" y="61"/>
                    <a:pt x="227" y="61"/>
                  </a:cubicBezTo>
                  <a:cubicBezTo>
                    <a:pt x="229" y="59"/>
                    <a:pt x="231" y="58"/>
                    <a:pt x="234" y="57"/>
                  </a:cubicBezTo>
                  <a:cubicBezTo>
                    <a:pt x="239" y="63"/>
                    <a:pt x="239" y="71"/>
                    <a:pt x="236" y="77"/>
                  </a:cubicBezTo>
                  <a:cubicBezTo>
                    <a:pt x="233" y="76"/>
                    <a:pt x="231" y="77"/>
                    <a:pt x="229" y="77"/>
                  </a:cubicBezTo>
                  <a:close/>
                  <a:moveTo>
                    <a:pt x="239" y="56"/>
                  </a:moveTo>
                  <a:cubicBezTo>
                    <a:pt x="245" y="56"/>
                    <a:pt x="251" y="59"/>
                    <a:pt x="256" y="63"/>
                  </a:cubicBezTo>
                  <a:cubicBezTo>
                    <a:pt x="257" y="72"/>
                    <a:pt x="249" y="78"/>
                    <a:pt x="240" y="80"/>
                  </a:cubicBezTo>
                  <a:cubicBezTo>
                    <a:pt x="239" y="79"/>
                    <a:pt x="239" y="78"/>
                    <a:pt x="238" y="78"/>
                  </a:cubicBezTo>
                  <a:cubicBezTo>
                    <a:pt x="242" y="71"/>
                    <a:pt x="241" y="63"/>
                    <a:pt x="236" y="57"/>
                  </a:cubicBezTo>
                  <a:cubicBezTo>
                    <a:pt x="237" y="57"/>
                    <a:pt x="238" y="56"/>
                    <a:pt x="239" y="56"/>
                  </a:cubicBezTo>
                  <a:close/>
                  <a:moveTo>
                    <a:pt x="158" y="99"/>
                  </a:moveTo>
                  <a:cubicBezTo>
                    <a:pt x="158" y="98"/>
                    <a:pt x="159" y="97"/>
                    <a:pt x="160" y="96"/>
                  </a:cubicBezTo>
                  <a:cubicBezTo>
                    <a:pt x="166" y="94"/>
                    <a:pt x="172" y="91"/>
                    <a:pt x="178" y="88"/>
                  </a:cubicBezTo>
                  <a:cubicBezTo>
                    <a:pt x="177" y="89"/>
                    <a:pt x="176" y="91"/>
                    <a:pt x="175" y="92"/>
                  </a:cubicBezTo>
                  <a:cubicBezTo>
                    <a:pt x="169" y="95"/>
                    <a:pt x="164" y="97"/>
                    <a:pt x="158" y="99"/>
                  </a:cubicBezTo>
                  <a:close/>
                  <a:moveTo>
                    <a:pt x="144" y="92"/>
                  </a:moveTo>
                  <a:cubicBezTo>
                    <a:pt x="144" y="91"/>
                    <a:pt x="145" y="91"/>
                    <a:pt x="145" y="91"/>
                  </a:cubicBezTo>
                  <a:cubicBezTo>
                    <a:pt x="147" y="91"/>
                    <a:pt x="149" y="90"/>
                    <a:pt x="151" y="90"/>
                  </a:cubicBezTo>
                  <a:cubicBezTo>
                    <a:pt x="150" y="91"/>
                    <a:pt x="150" y="91"/>
                    <a:pt x="149" y="92"/>
                  </a:cubicBezTo>
                  <a:cubicBezTo>
                    <a:pt x="147" y="92"/>
                    <a:pt x="145" y="92"/>
                    <a:pt x="144" y="92"/>
                  </a:cubicBezTo>
                  <a:close/>
                  <a:moveTo>
                    <a:pt x="138" y="93"/>
                  </a:moveTo>
                  <a:cubicBezTo>
                    <a:pt x="137" y="94"/>
                    <a:pt x="137" y="94"/>
                    <a:pt x="136" y="94"/>
                  </a:cubicBezTo>
                  <a:cubicBezTo>
                    <a:pt x="135" y="94"/>
                    <a:pt x="134" y="94"/>
                    <a:pt x="133" y="93"/>
                  </a:cubicBezTo>
                  <a:cubicBezTo>
                    <a:pt x="133" y="93"/>
                    <a:pt x="134" y="93"/>
                    <a:pt x="134" y="93"/>
                  </a:cubicBezTo>
                  <a:cubicBezTo>
                    <a:pt x="135" y="93"/>
                    <a:pt x="137" y="93"/>
                    <a:pt x="138" y="93"/>
                  </a:cubicBezTo>
                  <a:close/>
                  <a:moveTo>
                    <a:pt x="168" y="83"/>
                  </a:moveTo>
                  <a:cubicBezTo>
                    <a:pt x="168" y="83"/>
                    <a:pt x="169" y="82"/>
                    <a:pt x="170" y="82"/>
                  </a:cubicBezTo>
                  <a:cubicBezTo>
                    <a:pt x="169" y="84"/>
                    <a:pt x="167" y="85"/>
                    <a:pt x="166" y="87"/>
                  </a:cubicBezTo>
                  <a:cubicBezTo>
                    <a:pt x="165" y="87"/>
                    <a:pt x="163" y="88"/>
                    <a:pt x="162" y="88"/>
                  </a:cubicBezTo>
                  <a:cubicBezTo>
                    <a:pt x="159" y="90"/>
                    <a:pt x="156" y="90"/>
                    <a:pt x="153" y="91"/>
                  </a:cubicBezTo>
                  <a:cubicBezTo>
                    <a:pt x="153" y="91"/>
                    <a:pt x="154" y="90"/>
                    <a:pt x="154" y="89"/>
                  </a:cubicBezTo>
                  <a:cubicBezTo>
                    <a:pt x="159" y="88"/>
                    <a:pt x="163" y="86"/>
                    <a:pt x="168" y="83"/>
                  </a:cubicBezTo>
                  <a:close/>
                  <a:moveTo>
                    <a:pt x="175" y="77"/>
                  </a:moveTo>
                  <a:cubicBezTo>
                    <a:pt x="179" y="74"/>
                    <a:pt x="183" y="70"/>
                    <a:pt x="187" y="65"/>
                  </a:cubicBezTo>
                  <a:cubicBezTo>
                    <a:pt x="186" y="68"/>
                    <a:pt x="185" y="71"/>
                    <a:pt x="184" y="74"/>
                  </a:cubicBezTo>
                  <a:cubicBezTo>
                    <a:pt x="180" y="78"/>
                    <a:pt x="176" y="81"/>
                    <a:pt x="171" y="84"/>
                  </a:cubicBezTo>
                  <a:cubicBezTo>
                    <a:pt x="173" y="82"/>
                    <a:pt x="174" y="80"/>
                    <a:pt x="175" y="77"/>
                  </a:cubicBezTo>
                  <a:close/>
                  <a:moveTo>
                    <a:pt x="182" y="79"/>
                  </a:moveTo>
                  <a:cubicBezTo>
                    <a:pt x="181" y="80"/>
                    <a:pt x="181" y="82"/>
                    <a:pt x="180" y="83"/>
                  </a:cubicBezTo>
                  <a:cubicBezTo>
                    <a:pt x="175" y="87"/>
                    <a:pt x="170" y="90"/>
                    <a:pt x="164" y="93"/>
                  </a:cubicBezTo>
                  <a:cubicBezTo>
                    <a:pt x="165" y="91"/>
                    <a:pt x="166" y="90"/>
                    <a:pt x="167" y="89"/>
                  </a:cubicBezTo>
                  <a:cubicBezTo>
                    <a:pt x="173" y="86"/>
                    <a:pt x="177" y="83"/>
                    <a:pt x="182" y="79"/>
                  </a:cubicBezTo>
                  <a:close/>
                  <a:moveTo>
                    <a:pt x="160" y="92"/>
                  </a:moveTo>
                  <a:cubicBezTo>
                    <a:pt x="161" y="91"/>
                    <a:pt x="162" y="91"/>
                    <a:pt x="162" y="91"/>
                  </a:cubicBezTo>
                  <a:cubicBezTo>
                    <a:pt x="161" y="92"/>
                    <a:pt x="160" y="93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5" y="95"/>
                    <a:pt x="152" y="96"/>
                    <a:pt x="149" y="96"/>
                  </a:cubicBezTo>
                  <a:cubicBezTo>
                    <a:pt x="149" y="95"/>
                    <a:pt x="150" y="94"/>
                    <a:pt x="151" y="94"/>
                  </a:cubicBezTo>
                  <a:cubicBezTo>
                    <a:pt x="154" y="93"/>
                    <a:pt x="157" y="92"/>
                    <a:pt x="160" y="92"/>
                  </a:cubicBezTo>
                  <a:close/>
                  <a:moveTo>
                    <a:pt x="146" y="98"/>
                  </a:moveTo>
                  <a:cubicBezTo>
                    <a:pt x="149" y="98"/>
                    <a:pt x="152" y="98"/>
                    <a:pt x="155" y="97"/>
                  </a:cubicBezTo>
                  <a:cubicBezTo>
                    <a:pt x="155" y="98"/>
                    <a:pt x="154" y="99"/>
                    <a:pt x="153" y="99"/>
                  </a:cubicBezTo>
                  <a:cubicBezTo>
                    <a:pt x="153" y="99"/>
                    <a:pt x="152" y="99"/>
                    <a:pt x="152" y="99"/>
                  </a:cubicBezTo>
                  <a:cubicBezTo>
                    <a:pt x="149" y="100"/>
                    <a:pt x="147" y="100"/>
                    <a:pt x="145" y="99"/>
                  </a:cubicBezTo>
                  <a:cubicBezTo>
                    <a:pt x="145" y="99"/>
                    <a:pt x="146" y="99"/>
                    <a:pt x="146" y="98"/>
                  </a:cubicBezTo>
                  <a:close/>
                  <a:moveTo>
                    <a:pt x="136" y="97"/>
                  </a:moveTo>
                  <a:cubicBezTo>
                    <a:pt x="138" y="97"/>
                    <a:pt x="141" y="98"/>
                    <a:pt x="143" y="98"/>
                  </a:cubicBezTo>
                  <a:cubicBezTo>
                    <a:pt x="142" y="98"/>
                    <a:pt x="142" y="99"/>
                    <a:pt x="141" y="99"/>
                  </a:cubicBezTo>
                  <a:cubicBezTo>
                    <a:pt x="139" y="99"/>
                    <a:pt x="137" y="98"/>
                    <a:pt x="135" y="97"/>
                  </a:cubicBezTo>
                  <a:cubicBezTo>
                    <a:pt x="135" y="97"/>
                    <a:pt x="136" y="97"/>
                    <a:pt x="136" y="97"/>
                  </a:cubicBezTo>
                  <a:close/>
                  <a:moveTo>
                    <a:pt x="139" y="95"/>
                  </a:moveTo>
                  <a:cubicBezTo>
                    <a:pt x="140" y="95"/>
                    <a:pt x="141" y="94"/>
                    <a:pt x="141" y="94"/>
                  </a:cubicBezTo>
                  <a:cubicBezTo>
                    <a:pt x="143" y="94"/>
                    <a:pt x="145" y="94"/>
                    <a:pt x="147" y="94"/>
                  </a:cubicBezTo>
                  <a:cubicBezTo>
                    <a:pt x="147" y="95"/>
                    <a:pt x="146" y="95"/>
                    <a:pt x="145" y="96"/>
                  </a:cubicBezTo>
                  <a:cubicBezTo>
                    <a:pt x="143" y="96"/>
                    <a:pt x="141" y="95"/>
                    <a:pt x="139" y="95"/>
                  </a:cubicBezTo>
                  <a:close/>
                  <a:moveTo>
                    <a:pt x="127" y="94"/>
                  </a:moveTo>
                  <a:cubicBezTo>
                    <a:pt x="127" y="94"/>
                    <a:pt x="128" y="94"/>
                    <a:pt x="129" y="94"/>
                  </a:cubicBezTo>
                  <a:cubicBezTo>
                    <a:pt x="130" y="95"/>
                    <a:pt x="132" y="95"/>
                    <a:pt x="133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30" y="96"/>
                    <a:pt x="128" y="95"/>
                    <a:pt x="127" y="94"/>
                  </a:cubicBezTo>
                  <a:close/>
                  <a:moveTo>
                    <a:pt x="139" y="90"/>
                  </a:moveTo>
                  <a:cubicBezTo>
                    <a:pt x="140" y="90"/>
                    <a:pt x="141" y="90"/>
                    <a:pt x="142" y="90"/>
                  </a:cubicBezTo>
                  <a:cubicBezTo>
                    <a:pt x="141" y="91"/>
                    <a:pt x="141" y="91"/>
                    <a:pt x="140" y="92"/>
                  </a:cubicBezTo>
                  <a:cubicBezTo>
                    <a:pt x="139" y="92"/>
                    <a:pt x="138" y="91"/>
                    <a:pt x="137" y="91"/>
                  </a:cubicBezTo>
                  <a:cubicBezTo>
                    <a:pt x="138" y="91"/>
                    <a:pt x="138" y="90"/>
                    <a:pt x="139" y="90"/>
                  </a:cubicBezTo>
                  <a:close/>
                  <a:moveTo>
                    <a:pt x="147" y="88"/>
                  </a:moveTo>
                  <a:cubicBezTo>
                    <a:pt x="148" y="88"/>
                    <a:pt x="148" y="87"/>
                    <a:pt x="149" y="86"/>
                  </a:cubicBezTo>
                  <a:cubicBezTo>
                    <a:pt x="150" y="86"/>
                    <a:pt x="152" y="86"/>
                    <a:pt x="154" y="85"/>
                  </a:cubicBezTo>
                  <a:cubicBezTo>
                    <a:pt x="154" y="86"/>
                    <a:pt x="153" y="87"/>
                    <a:pt x="153" y="87"/>
                  </a:cubicBezTo>
                  <a:cubicBezTo>
                    <a:pt x="151" y="88"/>
                    <a:pt x="149" y="88"/>
                    <a:pt x="147" y="88"/>
                  </a:cubicBezTo>
                  <a:close/>
                  <a:moveTo>
                    <a:pt x="129" y="90"/>
                  </a:moveTo>
                  <a:cubicBezTo>
                    <a:pt x="129" y="90"/>
                    <a:pt x="130" y="91"/>
                    <a:pt x="131" y="91"/>
                  </a:cubicBezTo>
                  <a:cubicBezTo>
                    <a:pt x="131" y="91"/>
                    <a:pt x="130" y="91"/>
                    <a:pt x="129" y="91"/>
                  </a:cubicBezTo>
                  <a:cubicBezTo>
                    <a:pt x="129" y="91"/>
                    <a:pt x="128" y="91"/>
                    <a:pt x="127" y="90"/>
                  </a:cubicBezTo>
                  <a:cubicBezTo>
                    <a:pt x="128" y="90"/>
                    <a:pt x="128" y="90"/>
                    <a:pt x="129" y="90"/>
                  </a:cubicBezTo>
                  <a:close/>
                  <a:moveTo>
                    <a:pt x="134" y="88"/>
                  </a:moveTo>
                  <a:cubicBezTo>
                    <a:pt x="134" y="89"/>
                    <a:pt x="135" y="89"/>
                    <a:pt x="136" y="89"/>
                  </a:cubicBezTo>
                  <a:cubicBezTo>
                    <a:pt x="135" y="90"/>
                    <a:pt x="135" y="90"/>
                    <a:pt x="134" y="90"/>
                  </a:cubicBezTo>
                  <a:cubicBezTo>
                    <a:pt x="133" y="90"/>
                    <a:pt x="132" y="89"/>
                    <a:pt x="131" y="89"/>
                  </a:cubicBezTo>
                  <a:cubicBezTo>
                    <a:pt x="132" y="89"/>
                    <a:pt x="133" y="88"/>
                    <a:pt x="134" y="88"/>
                  </a:cubicBezTo>
                  <a:close/>
                  <a:moveTo>
                    <a:pt x="176" y="71"/>
                  </a:moveTo>
                  <a:cubicBezTo>
                    <a:pt x="175" y="73"/>
                    <a:pt x="174" y="74"/>
                    <a:pt x="174" y="76"/>
                  </a:cubicBezTo>
                  <a:cubicBezTo>
                    <a:pt x="172" y="77"/>
                    <a:pt x="171" y="78"/>
                    <a:pt x="170" y="79"/>
                  </a:cubicBezTo>
                  <a:cubicBezTo>
                    <a:pt x="166" y="82"/>
                    <a:pt x="161" y="85"/>
                    <a:pt x="156" y="86"/>
                  </a:cubicBezTo>
                  <a:cubicBezTo>
                    <a:pt x="156" y="86"/>
                    <a:pt x="157" y="85"/>
                    <a:pt x="157" y="84"/>
                  </a:cubicBezTo>
                  <a:cubicBezTo>
                    <a:pt x="160" y="84"/>
                    <a:pt x="162" y="83"/>
                    <a:pt x="163" y="82"/>
                  </a:cubicBezTo>
                  <a:cubicBezTo>
                    <a:pt x="168" y="80"/>
                    <a:pt x="172" y="76"/>
                    <a:pt x="176" y="71"/>
                  </a:cubicBezTo>
                  <a:close/>
                  <a:moveTo>
                    <a:pt x="81" y="90"/>
                  </a:moveTo>
                  <a:cubicBezTo>
                    <a:pt x="88" y="95"/>
                    <a:pt x="91" y="97"/>
                    <a:pt x="98" y="96"/>
                  </a:cubicBezTo>
                  <a:cubicBezTo>
                    <a:pt x="107" y="95"/>
                    <a:pt x="111" y="100"/>
                    <a:pt x="111" y="100"/>
                  </a:cubicBezTo>
                  <a:cubicBezTo>
                    <a:pt x="105" y="96"/>
                    <a:pt x="98" y="99"/>
                    <a:pt x="93" y="99"/>
                  </a:cubicBezTo>
                  <a:cubicBezTo>
                    <a:pt x="87" y="98"/>
                    <a:pt x="81" y="90"/>
                    <a:pt x="81" y="90"/>
                  </a:cubicBezTo>
                  <a:close/>
                  <a:moveTo>
                    <a:pt x="99" y="79"/>
                  </a:moveTo>
                  <a:cubicBezTo>
                    <a:pt x="114" y="73"/>
                    <a:pt x="123" y="74"/>
                    <a:pt x="133" y="79"/>
                  </a:cubicBezTo>
                  <a:cubicBezTo>
                    <a:pt x="133" y="79"/>
                    <a:pt x="120" y="74"/>
                    <a:pt x="103" y="81"/>
                  </a:cubicBezTo>
                  <a:cubicBezTo>
                    <a:pt x="91" y="86"/>
                    <a:pt x="82" y="88"/>
                    <a:pt x="66" y="78"/>
                  </a:cubicBezTo>
                  <a:cubicBezTo>
                    <a:pt x="66" y="78"/>
                    <a:pt x="80" y="86"/>
                    <a:pt x="99" y="79"/>
                  </a:cubicBezTo>
                  <a:close/>
                  <a:moveTo>
                    <a:pt x="52" y="80"/>
                  </a:moveTo>
                  <a:cubicBezTo>
                    <a:pt x="56" y="81"/>
                    <a:pt x="60" y="82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3" y="86"/>
                    <a:pt x="60" y="88"/>
                    <a:pt x="59" y="90"/>
                  </a:cubicBezTo>
                  <a:cubicBezTo>
                    <a:pt x="57" y="87"/>
                    <a:pt x="55" y="83"/>
                    <a:pt x="52" y="80"/>
                  </a:cubicBezTo>
                  <a:close/>
                  <a:moveTo>
                    <a:pt x="51" y="56"/>
                  </a:moveTo>
                  <a:cubicBezTo>
                    <a:pt x="42" y="58"/>
                    <a:pt x="35" y="64"/>
                    <a:pt x="35" y="74"/>
                  </a:cubicBezTo>
                  <a:cubicBezTo>
                    <a:pt x="33" y="75"/>
                    <a:pt x="30" y="77"/>
                    <a:pt x="28" y="79"/>
                  </a:cubicBezTo>
                  <a:cubicBezTo>
                    <a:pt x="26" y="65"/>
                    <a:pt x="38" y="52"/>
                    <a:pt x="51" y="50"/>
                  </a:cubicBezTo>
                  <a:cubicBezTo>
                    <a:pt x="65" y="48"/>
                    <a:pt x="78" y="55"/>
                    <a:pt x="88" y="64"/>
                  </a:cubicBezTo>
                  <a:cubicBezTo>
                    <a:pt x="84" y="66"/>
                    <a:pt x="80" y="66"/>
                    <a:pt x="76" y="67"/>
                  </a:cubicBezTo>
                  <a:cubicBezTo>
                    <a:pt x="70" y="60"/>
                    <a:pt x="61" y="55"/>
                    <a:pt x="51" y="56"/>
                  </a:cubicBezTo>
                  <a:close/>
                  <a:moveTo>
                    <a:pt x="29" y="59"/>
                  </a:moveTo>
                  <a:cubicBezTo>
                    <a:pt x="28" y="61"/>
                    <a:pt x="26" y="64"/>
                    <a:pt x="25" y="66"/>
                  </a:cubicBezTo>
                  <a:cubicBezTo>
                    <a:pt x="30" y="48"/>
                    <a:pt x="46" y="35"/>
                    <a:pt x="64" y="35"/>
                  </a:cubicBezTo>
                  <a:cubicBezTo>
                    <a:pt x="64" y="35"/>
                    <a:pt x="64" y="35"/>
                    <a:pt x="65" y="35"/>
                  </a:cubicBezTo>
                  <a:cubicBezTo>
                    <a:pt x="66" y="35"/>
                    <a:pt x="67" y="36"/>
                    <a:pt x="69" y="36"/>
                  </a:cubicBezTo>
                  <a:cubicBezTo>
                    <a:pt x="53" y="36"/>
                    <a:pt x="37" y="45"/>
                    <a:pt x="29" y="59"/>
                  </a:cubicBezTo>
                  <a:close/>
                  <a:moveTo>
                    <a:pt x="37" y="42"/>
                  </a:moveTo>
                  <a:cubicBezTo>
                    <a:pt x="31" y="48"/>
                    <a:pt x="26" y="55"/>
                    <a:pt x="24" y="63"/>
                  </a:cubicBezTo>
                  <a:cubicBezTo>
                    <a:pt x="25" y="57"/>
                    <a:pt x="27" y="52"/>
                    <a:pt x="30" y="47"/>
                  </a:cubicBezTo>
                  <a:cubicBezTo>
                    <a:pt x="34" y="41"/>
                    <a:pt x="41" y="37"/>
                    <a:pt x="48" y="35"/>
                  </a:cubicBezTo>
                  <a:cubicBezTo>
                    <a:pt x="49" y="34"/>
                    <a:pt x="51" y="34"/>
                    <a:pt x="53" y="34"/>
                  </a:cubicBezTo>
                  <a:cubicBezTo>
                    <a:pt x="47" y="36"/>
                    <a:pt x="41" y="38"/>
                    <a:pt x="37" y="42"/>
                  </a:cubicBezTo>
                  <a:close/>
                  <a:moveTo>
                    <a:pt x="78" y="39"/>
                  </a:moveTo>
                  <a:cubicBezTo>
                    <a:pt x="82" y="41"/>
                    <a:pt x="85" y="43"/>
                    <a:pt x="88" y="46"/>
                  </a:cubicBezTo>
                  <a:cubicBezTo>
                    <a:pt x="76" y="42"/>
                    <a:pt x="64" y="42"/>
                    <a:pt x="52" y="46"/>
                  </a:cubicBezTo>
                  <a:cubicBezTo>
                    <a:pt x="50" y="46"/>
                    <a:pt x="48" y="46"/>
                    <a:pt x="46" y="47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49" y="41"/>
                    <a:pt x="64" y="36"/>
                    <a:pt x="78" y="39"/>
                  </a:cubicBezTo>
                  <a:close/>
                  <a:moveTo>
                    <a:pt x="94" y="50"/>
                  </a:moveTo>
                  <a:cubicBezTo>
                    <a:pt x="95" y="52"/>
                    <a:pt x="97" y="53"/>
                    <a:pt x="98" y="55"/>
                  </a:cubicBezTo>
                  <a:cubicBezTo>
                    <a:pt x="90" y="50"/>
                    <a:pt x="80" y="48"/>
                    <a:pt x="71" y="48"/>
                  </a:cubicBezTo>
                  <a:cubicBezTo>
                    <a:pt x="68" y="47"/>
                    <a:pt x="65" y="46"/>
                    <a:pt x="62" y="46"/>
                  </a:cubicBezTo>
                  <a:cubicBezTo>
                    <a:pt x="73" y="44"/>
                    <a:pt x="84" y="46"/>
                    <a:pt x="94" y="50"/>
                  </a:cubicBezTo>
                  <a:close/>
                  <a:moveTo>
                    <a:pt x="99" y="58"/>
                  </a:moveTo>
                  <a:cubicBezTo>
                    <a:pt x="93" y="55"/>
                    <a:pt x="87" y="54"/>
                    <a:pt x="80" y="53"/>
                  </a:cubicBezTo>
                  <a:cubicBezTo>
                    <a:pt x="79" y="52"/>
                    <a:pt x="77" y="51"/>
                    <a:pt x="76" y="50"/>
                  </a:cubicBezTo>
                  <a:cubicBezTo>
                    <a:pt x="84" y="51"/>
                    <a:pt x="92" y="53"/>
                    <a:pt x="99" y="58"/>
                  </a:cubicBezTo>
                  <a:close/>
                  <a:moveTo>
                    <a:pt x="98" y="60"/>
                  </a:moveTo>
                  <a:cubicBezTo>
                    <a:pt x="98" y="60"/>
                    <a:pt x="97" y="60"/>
                    <a:pt x="97" y="61"/>
                  </a:cubicBezTo>
                  <a:cubicBezTo>
                    <a:pt x="94" y="59"/>
                    <a:pt x="91" y="59"/>
                    <a:pt x="88" y="58"/>
                  </a:cubicBezTo>
                  <a:cubicBezTo>
                    <a:pt x="87" y="57"/>
                    <a:pt x="86" y="57"/>
                    <a:pt x="85" y="56"/>
                  </a:cubicBezTo>
                  <a:cubicBezTo>
                    <a:pt x="89" y="57"/>
                    <a:pt x="94" y="58"/>
                    <a:pt x="98" y="60"/>
                  </a:cubicBezTo>
                  <a:close/>
                  <a:moveTo>
                    <a:pt x="107" y="52"/>
                  </a:moveTo>
                  <a:cubicBezTo>
                    <a:pt x="106" y="53"/>
                    <a:pt x="105" y="54"/>
                    <a:pt x="104" y="55"/>
                  </a:cubicBezTo>
                  <a:cubicBezTo>
                    <a:pt x="95" y="43"/>
                    <a:pt x="81" y="34"/>
                    <a:pt x="66" y="31"/>
                  </a:cubicBezTo>
                  <a:cubicBezTo>
                    <a:pt x="47" y="27"/>
                    <a:pt x="28" y="32"/>
                    <a:pt x="13" y="44"/>
                  </a:cubicBezTo>
                  <a:cubicBezTo>
                    <a:pt x="11" y="46"/>
                    <a:pt x="14" y="50"/>
                    <a:pt x="16" y="48"/>
                  </a:cubicBezTo>
                  <a:cubicBezTo>
                    <a:pt x="23" y="43"/>
                    <a:pt x="30" y="39"/>
                    <a:pt x="38" y="36"/>
                  </a:cubicBezTo>
                  <a:cubicBezTo>
                    <a:pt x="35" y="39"/>
                    <a:pt x="31" y="42"/>
                    <a:pt x="29" y="45"/>
                  </a:cubicBezTo>
                  <a:cubicBezTo>
                    <a:pt x="22" y="54"/>
                    <a:pt x="20" y="65"/>
                    <a:pt x="22" y="76"/>
                  </a:cubicBezTo>
                  <a:cubicBezTo>
                    <a:pt x="13" y="68"/>
                    <a:pt x="7" y="57"/>
                    <a:pt x="5" y="45"/>
                  </a:cubicBezTo>
                  <a:cubicBezTo>
                    <a:pt x="4" y="35"/>
                    <a:pt x="8" y="24"/>
                    <a:pt x="15" y="17"/>
                  </a:cubicBezTo>
                  <a:cubicBezTo>
                    <a:pt x="13" y="20"/>
                    <a:pt x="13" y="24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4" y="31"/>
                    <a:pt x="16" y="30"/>
                  </a:cubicBezTo>
                  <a:cubicBezTo>
                    <a:pt x="48" y="15"/>
                    <a:pt x="86" y="24"/>
                    <a:pt x="107" y="52"/>
                  </a:cubicBezTo>
                  <a:close/>
                  <a:moveTo>
                    <a:pt x="93" y="74"/>
                  </a:moveTo>
                  <a:cubicBezTo>
                    <a:pt x="83" y="77"/>
                    <a:pt x="76" y="76"/>
                    <a:pt x="74" y="76"/>
                  </a:cubicBezTo>
                  <a:cubicBezTo>
                    <a:pt x="67" y="75"/>
                    <a:pt x="62" y="75"/>
                    <a:pt x="62" y="73"/>
                  </a:cubicBezTo>
                  <a:cubicBezTo>
                    <a:pt x="62" y="72"/>
                    <a:pt x="75" y="76"/>
                    <a:pt x="92" y="70"/>
                  </a:cubicBezTo>
                  <a:cubicBezTo>
                    <a:pt x="101" y="67"/>
                    <a:pt x="111" y="62"/>
                    <a:pt x="118" y="49"/>
                  </a:cubicBezTo>
                  <a:cubicBezTo>
                    <a:pt x="128" y="28"/>
                    <a:pt x="121" y="17"/>
                    <a:pt x="119" y="14"/>
                  </a:cubicBezTo>
                  <a:cubicBezTo>
                    <a:pt x="118" y="12"/>
                    <a:pt x="118" y="10"/>
                    <a:pt x="119" y="10"/>
                  </a:cubicBezTo>
                  <a:cubicBezTo>
                    <a:pt x="121" y="9"/>
                    <a:pt x="122" y="11"/>
                    <a:pt x="123" y="13"/>
                  </a:cubicBezTo>
                  <a:cubicBezTo>
                    <a:pt x="124" y="15"/>
                    <a:pt x="136" y="31"/>
                    <a:pt x="118" y="56"/>
                  </a:cubicBezTo>
                  <a:cubicBezTo>
                    <a:pt x="109" y="67"/>
                    <a:pt x="101" y="71"/>
                    <a:pt x="93" y="74"/>
                  </a:cubicBezTo>
                  <a:close/>
                  <a:moveTo>
                    <a:pt x="160" y="43"/>
                  </a:moveTo>
                  <a:cubicBezTo>
                    <a:pt x="166" y="47"/>
                    <a:pt x="168" y="54"/>
                    <a:pt x="166" y="61"/>
                  </a:cubicBezTo>
                  <a:cubicBezTo>
                    <a:pt x="164" y="67"/>
                    <a:pt x="161" y="74"/>
                    <a:pt x="155" y="77"/>
                  </a:cubicBezTo>
                  <a:cubicBezTo>
                    <a:pt x="150" y="79"/>
                    <a:pt x="145" y="79"/>
                    <a:pt x="141" y="76"/>
                  </a:cubicBezTo>
                  <a:cubicBezTo>
                    <a:pt x="140" y="76"/>
                    <a:pt x="140" y="76"/>
                    <a:pt x="140" y="75"/>
                  </a:cubicBezTo>
                  <a:cubicBezTo>
                    <a:pt x="138" y="71"/>
                    <a:pt x="134" y="67"/>
                    <a:pt x="129" y="67"/>
                  </a:cubicBezTo>
                  <a:cubicBezTo>
                    <a:pt x="125" y="66"/>
                    <a:pt x="124" y="63"/>
                    <a:pt x="126" y="62"/>
                  </a:cubicBezTo>
                  <a:cubicBezTo>
                    <a:pt x="128" y="62"/>
                    <a:pt x="129" y="62"/>
                    <a:pt x="130" y="62"/>
                  </a:cubicBezTo>
                  <a:cubicBezTo>
                    <a:pt x="135" y="66"/>
                    <a:pt x="140" y="69"/>
                    <a:pt x="146" y="70"/>
                  </a:cubicBezTo>
                  <a:cubicBezTo>
                    <a:pt x="152" y="72"/>
                    <a:pt x="159" y="71"/>
                    <a:pt x="162" y="66"/>
                  </a:cubicBezTo>
                  <a:cubicBezTo>
                    <a:pt x="165" y="62"/>
                    <a:pt x="165" y="56"/>
                    <a:pt x="160" y="53"/>
                  </a:cubicBezTo>
                  <a:cubicBezTo>
                    <a:pt x="157" y="50"/>
                    <a:pt x="151" y="53"/>
                    <a:pt x="150" y="57"/>
                  </a:cubicBezTo>
                  <a:cubicBezTo>
                    <a:pt x="148" y="59"/>
                    <a:pt x="153" y="61"/>
                    <a:pt x="154" y="58"/>
                  </a:cubicBezTo>
                  <a:cubicBezTo>
                    <a:pt x="156" y="53"/>
                    <a:pt x="163" y="60"/>
                    <a:pt x="158" y="64"/>
                  </a:cubicBezTo>
                  <a:cubicBezTo>
                    <a:pt x="155" y="67"/>
                    <a:pt x="151" y="67"/>
                    <a:pt x="146" y="66"/>
                  </a:cubicBezTo>
                  <a:cubicBezTo>
                    <a:pt x="146" y="65"/>
                    <a:pt x="146" y="65"/>
                    <a:pt x="145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1" y="60"/>
                    <a:pt x="141" y="53"/>
                    <a:pt x="144" y="48"/>
                  </a:cubicBezTo>
                  <a:cubicBezTo>
                    <a:pt x="144" y="48"/>
                    <a:pt x="144" y="48"/>
                    <a:pt x="145" y="47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6" y="45"/>
                    <a:pt x="148" y="43"/>
                    <a:pt x="150" y="42"/>
                  </a:cubicBezTo>
                  <a:cubicBezTo>
                    <a:pt x="153" y="40"/>
                    <a:pt x="157" y="41"/>
                    <a:pt x="160" y="43"/>
                  </a:cubicBezTo>
                  <a:close/>
                  <a:moveTo>
                    <a:pt x="170" y="68"/>
                  </a:moveTo>
                  <a:cubicBezTo>
                    <a:pt x="167" y="71"/>
                    <a:pt x="163" y="74"/>
                    <a:pt x="159" y="77"/>
                  </a:cubicBezTo>
                  <a:cubicBezTo>
                    <a:pt x="164" y="73"/>
                    <a:pt x="168" y="66"/>
                    <a:pt x="169" y="59"/>
                  </a:cubicBezTo>
                  <a:cubicBezTo>
                    <a:pt x="170" y="51"/>
                    <a:pt x="167" y="42"/>
                    <a:pt x="158" y="39"/>
                  </a:cubicBezTo>
                  <a:cubicBezTo>
                    <a:pt x="158" y="39"/>
                    <a:pt x="159" y="39"/>
                    <a:pt x="159" y="39"/>
                  </a:cubicBezTo>
                  <a:cubicBezTo>
                    <a:pt x="161" y="39"/>
                    <a:pt x="163" y="40"/>
                    <a:pt x="166" y="41"/>
                  </a:cubicBezTo>
                  <a:cubicBezTo>
                    <a:pt x="175" y="46"/>
                    <a:pt x="176" y="59"/>
                    <a:pt x="170" y="68"/>
                  </a:cubicBezTo>
                  <a:close/>
                  <a:moveTo>
                    <a:pt x="178" y="62"/>
                  </a:moveTo>
                  <a:cubicBezTo>
                    <a:pt x="173" y="67"/>
                    <a:pt x="173" y="67"/>
                    <a:pt x="173" y="67"/>
                  </a:cubicBezTo>
                  <a:cubicBezTo>
                    <a:pt x="177" y="60"/>
                    <a:pt x="177" y="51"/>
                    <a:pt x="173" y="45"/>
                  </a:cubicBezTo>
                  <a:cubicBezTo>
                    <a:pt x="178" y="49"/>
                    <a:pt x="181" y="55"/>
                    <a:pt x="178" y="62"/>
                  </a:cubicBezTo>
                  <a:close/>
                  <a:moveTo>
                    <a:pt x="213" y="43"/>
                  </a:moveTo>
                  <a:cubicBezTo>
                    <a:pt x="210" y="48"/>
                    <a:pt x="207" y="53"/>
                    <a:pt x="203" y="57"/>
                  </a:cubicBezTo>
                  <a:cubicBezTo>
                    <a:pt x="203" y="58"/>
                    <a:pt x="204" y="60"/>
                    <a:pt x="206" y="59"/>
                  </a:cubicBezTo>
                  <a:cubicBezTo>
                    <a:pt x="206" y="59"/>
                    <a:pt x="206" y="58"/>
                    <a:pt x="206" y="58"/>
                  </a:cubicBezTo>
                  <a:cubicBezTo>
                    <a:pt x="203" y="64"/>
                    <a:pt x="201" y="69"/>
                    <a:pt x="200" y="75"/>
                  </a:cubicBezTo>
                  <a:cubicBezTo>
                    <a:pt x="198" y="76"/>
                    <a:pt x="197" y="77"/>
                    <a:pt x="195" y="78"/>
                  </a:cubicBezTo>
                  <a:cubicBezTo>
                    <a:pt x="190" y="82"/>
                    <a:pt x="185" y="86"/>
                    <a:pt x="179" y="90"/>
                  </a:cubicBezTo>
                  <a:cubicBezTo>
                    <a:pt x="180" y="88"/>
                    <a:pt x="181" y="86"/>
                    <a:pt x="182" y="85"/>
                  </a:cubicBezTo>
                  <a:cubicBezTo>
                    <a:pt x="187" y="81"/>
                    <a:pt x="191" y="77"/>
                    <a:pt x="195" y="73"/>
                  </a:cubicBezTo>
                  <a:cubicBezTo>
                    <a:pt x="196" y="72"/>
                    <a:pt x="195" y="70"/>
                    <a:pt x="194" y="71"/>
                  </a:cubicBezTo>
                  <a:cubicBezTo>
                    <a:pt x="191" y="74"/>
                    <a:pt x="187" y="77"/>
                    <a:pt x="184" y="80"/>
                  </a:cubicBezTo>
                  <a:cubicBezTo>
                    <a:pt x="185" y="78"/>
                    <a:pt x="185" y="77"/>
                    <a:pt x="186" y="75"/>
                  </a:cubicBezTo>
                  <a:cubicBezTo>
                    <a:pt x="189" y="72"/>
                    <a:pt x="192" y="69"/>
                    <a:pt x="195" y="66"/>
                  </a:cubicBezTo>
                  <a:cubicBezTo>
                    <a:pt x="196" y="65"/>
                    <a:pt x="195" y="63"/>
                    <a:pt x="194" y="64"/>
                  </a:cubicBezTo>
                  <a:cubicBezTo>
                    <a:pt x="192" y="66"/>
                    <a:pt x="190" y="68"/>
                    <a:pt x="187" y="70"/>
                  </a:cubicBezTo>
                  <a:cubicBezTo>
                    <a:pt x="188" y="68"/>
                    <a:pt x="189" y="65"/>
                    <a:pt x="190" y="62"/>
                  </a:cubicBezTo>
                  <a:cubicBezTo>
                    <a:pt x="190" y="62"/>
                    <a:pt x="190" y="62"/>
                    <a:pt x="190" y="61"/>
                  </a:cubicBezTo>
                  <a:cubicBezTo>
                    <a:pt x="193" y="57"/>
                    <a:pt x="197" y="52"/>
                    <a:pt x="199" y="46"/>
                  </a:cubicBezTo>
                  <a:cubicBezTo>
                    <a:pt x="200" y="45"/>
                    <a:pt x="198" y="44"/>
                    <a:pt x="198" y="45"/>
                  </a:cubicBezTo>
                  <a:cubicBezTo>
                    <a:pt x="192" y="54"/>
                    <a:pt x="186" y="63"/>
                    <a:pt x="179" y="71"/>
                  </a:cubicBezTo>
                  <a:cubicBezTo>
                    <a:pt x="180" y="69"/>
                    <a:pt x="180" y="67"/>
                    <a:pt x="181" y="65"/>
                  </a:cubicBezTo>
                  <a:cubicBezTo>
                    <a:pt x="190" y="53"/>
                    <a:pt x="197" y="40"/>
                    <a:pt x="206" y="29"/>
                  </a:cubicBezTo>
                  <a:cubicBezTo>
                    <a:pt x="207" y="28"/>
                    <a:pt x="213" y="22"/>
                    <a:pt x="214" y="20"/>
                  </a:cubicBezTo>
                  <a:cubicBezTo>
                    <a:pt x="216" y="28"/>
                    <a:pt x="216" y="36"/>
                    <a:pt x="213" y="43"/>
                  </a:cubicBezTo>
                  <a:close/>
                  <a:moveTo>
                    <a:pt x="307" y="42"/>
                  </a:moveTo>
                  <a:cubicBezTo>
                    <a:pt x="297" y="42"/>
                    <a:pt x="289" y="39"/>
                    <a:pt x="280" y="36"/>
                  </a:cubicBezTo>
                  <a:cubicBezTo>
                    <a:pt x="270" y="32"/>
                    <a:pt x="261" y="30"/>
                    <a:pt x="250" y="32"/>
                  </a:cubicBezTo>
                  <a:cubicBezTo>
                    <a:pt x="231" y="35"/>
                    <a:pt x="215" y="49"/>
                    <a:pt x="209" y="67"/>
                  </a:cubicBezTo>
                  <a:cubicBezTo>
                    <a:pt x="207" y="69"/>
                    <a:pt x="205" y="71"/>
                    <a:pt x="203" y="72"/>
                  </a:cubicBezTo>
                  <a:cubicBezTo>
                    <a:pt x="205" y="64"/>
                    <a:pt x="209" y="57"/>
                    <a:pt x="214" y="51"/>
                  </a:cubicBezTo>
                  <a:cubicBezTo>
                    <a:pt x="228" y="37"/>
                    <a:pt x="244" y="25"/>
                    <a:pt x="264" y="25"/>
                  </a:cubicBezTo>
                  <a:cubicBezTo>
                    <a:pt x="276" y="25"/>
                    <a:pt x="285" y="31"/>
                    <a:pt x="296" y="37"/>
                  </a:cubicBezTo>
                  <a:cubicBezTo>
                    <a:pt x="299" y="39"/>
                    <a:pt x="303" y="40"/>
                    <a:pt x="307" y="42"/>
                  </a:cubicBezTo>
                  <a:close/>
                  <a:moveTo>
                    <a:pt x="301" y="46"/>
                  </a:moveTo>
                  <a:cubicBezTo>
                    <a:pt x="289" y="45"/>
                    <a:pt x="275" y="38"/>
                    <a:pt x="262" y="38"/>
                  </a:cubicBezTo>
                  <a:cubicBezTo>
                    <a:pt x="250" y="39"/>
                    <a:pt x="238" y="44"/>
                    <a:pt x="230" y="53"/>
                  </a:cubicBezTo>
                  <a:cubicBezTo>
                    <a:pt x="228" y="54"/>
                    <a:pt x="225" y="56"/>
                    <a:pt x="223" y="57"/>
                  </a:cubicBezTo>
                  <a:cubicBezTo>
                    <a:pt x="232" y="44"/>
                    <a:pt x="247" y="36"/>
                    <a:pt x="263" y="36"/>
                  </a:cubicBezTo>
                  <a:cubicBezTo>
                    <a:pt x="276" y="37"/>
                    <a:pt x="289" y="44"/>
                    <a:pt x="301" y="46"/>
                  </a:cubicBezTo>
                  <a:close/>
                  <a:moveTo>
                    <a:pt x="299" y="48"/>
                  </a:moveTo>
                  <a:cubicBezTo>
                    <a:pt x="291" y="48"/>
                    <a:pt x="284" y="47"/>
                    <a:pt x="276" y="48"/>
                  </a:cubicBezTo>
                  <a:cubicBezTo>
                    <a:pt x="277" y="47"/>
                    <a:pt x="276" y="46"/>
                    <a:pt x="275" y="45"/>
                  </a:cubicBezTo>
                  <a:cubicBezTo>
                    <a:pt x="262" y="42"/>
                    <a:pt x="249" y="44"/>
                    <a:pt x="238" y="49"/>
                  </a:cubicBezTo>
                  <a:cubicBezTo>
                    <a:pt x="247" y="42"/>
                    <a:pt x="259" y="39"/>
                    <a:pt x="271" y="41"/>
                  </a:cubicBezTo>
                  <a:cubicBezTo>
                    <a:pt x="280" y="43"/>
                    <a:pt x="289" y="47"/>
                    <a:pt x="299" y="48"/>
                  </a:cubicBezTo>
                  <a:close/>
                  <a:moveTo>
                    <a:pt x="269" y="60"/>
                  </a:moveTo>
                  <a:cubicBezTo>
                    <a:pt x="267" y="59"/>
                    <a:pt x="265" y="58"/>
                    <a:pt x="262" y="57"/>
                  </a:cubicBezTo>
                  <a:cubicBezTo>
                    <a:pt x="277" y="41"/>
                    <a:pt x="303" y="57"/>
                    <a:pt x="319" y="44"/>
                  </a:cubicBezTo>
                  <a:cubicBezTo>
                    <a:pt x="320" y="43"/>
                    <a:pt x="320" y="43"/>
                    <a:pt x="320" y="43"/>
                  </a:cubicBezTo>
                  <a:cubicBezTo>
                    <a:pt x="310" y="61"/>
                    <a:pt x="288" y="68"/>
                    <a:pt x="269" y="60"/>
                  </a:cubicBezTo>
                  <a:close/>
                  <a:moveTo>
                    <a:pt x="243" y="85"/>
                  </a:moveTo>
                  <a:cubicBezTo>
                    <a:pt x="243" y="84"/>
                    <a:pt x="242" y="83"/>
                    <a:pt x="242" y="82"/>
                  </a:cubicBezTo>
                  <a:cubicBezTo>
                    <a:pt x="250" y="80"/>
                    <a:pt x="257" y="74"/>
                    <a:pt x="258" y="66"/>
                  </a:cubicBezTo>
                  <a:cubicBezTo>
                    <a:pt x="260" y="68"/>
                    <a:pt x="261" y="71"/>
                    <a:pt x="262" y="74"/>
                  </a:cubicBezTo>
                  <a:cubicBezTo>
                    <a:pt x="263" y="77"/>
                    <a:pt x="263" y="81"/>
                    <a:pt x="262" y="84"/>
                  </a:cubicBezTo>
                  <a:cubicBezTo>
                    <a:pt x="256" y="89"/>
                    <a:pt x="249" y="89"/>
                    <a:pt x="243" y="85"/>
                  </a:cubicBezTo>
                  <a:close/>
                  <a:moveTo>
                    <a:pt x="259" y="94"/>
                  </a:moveTo>
                  <a:cubicBezTo>
                    <a:pt x="253" y="95"/>
                    <a:pt x="247" y="93"/>
                    <a:pt x="242" y="90"/>
                  </a:cubicBezTo>
                  <a:cubicBezTo>
                    <a:pt x="242" y="89"/>
                    <a:pt x="243" y="88"/>
                    <a:pt x="243" y="87"/>
                  </a:cubicBezTo>
                  <a:cubicBezTo>
                    <a:pt x="249" y="91"/>
                    <a:pt x="256" y="91"/>
                    <a:pt x="262" y="87"/>
                  </a:cubicBezTo>
                  <a:cubicBezTo>
                    <a:pt x="261" y="90"/>
                    <a:pt x="260" y="92"/>
                    <a:pt x="259" y="94"/>
                  </a:cubicBezTo>
                  <a:close/>
                  <a:moveTo>
                    <a:pt x="254" y="99"/>
                  </a:moveTo>
                  <a:cubicBezTo>
                    <a:pt x="249" y="100"/>
                    <a:pt x="243" y="98"/>
                    <a:pt x="240" y="94"/>
                  </a:cubicBezTo>
                  <a:cubicBezTo>
                    <a:pt x="240" y="93"/>
                    <a:pt x="241" y="93"/>
                    <a:pt x="241" y="92"/>
                  </a:cubicBezTo>
                  <a:cubicBezTo>
                    <a:pt x="246" y="95"/>
                    <a:pt x="251" y="97"/>
                    <a:pt x="257" y="97"/>
                  </a:cubicBezTo>
                  <a:cubicBezTo>
                    <a:pt x="256" y="97"/>
                    <a:pt x="255" y="98"/>
                    <a:pt x="254" y="99"/>
                  </a:cubicBezTo>
                  <a:close/>
                  <a:moveTo>
                    <a:pt x="236" y="107"/>
                  </a:moveTo>
                  <a:cubicBezTo>
                    <a:pt x="236" y="107"/>
                    <a:pt x="236" y="108"/>
                    <a:pt x="237" y="108"/>
                  </a:cubicBezTo>
                  <a:cubicBezTo>
                    <a:pt x="235" y="108"/>
                    <a:pt x="233" y="108"/>
                    <a:pt x="231" y="108"/>
                  </a:cubicBezTo>
                  <a:cubicBezTo>
                    <a:pt x="224" y="106"/>
                    <a:pt x="220" y="101"/>
                    <a:pt x="221" y="94"/>
                  </a:cubicBezTo>
                  <a:cubicBezTo>
                    <a:pt x="223" y="96"/>
                    <a:pt x="225" y="97"/>
                    <a:pt x="229" y="98"/>
                  </a:cubicBezTo>
                  <a:cubicBezTo>
                    <a:pt x="229" y="98"/>
                    <a:pt x="229" y="98"/>
                    <a:pt x="229" y="98"/>
                  </a:cubicBezTo>
                  <a:cubicBezTo>
                    <a:pt x="229" y="100"/>
                    <a:pt x="231" y="103"/>
                    <a:pt x="233" y="104"/>
                  </a:cubicBezTo>
                  <a:cubicBezTo>
                    <a:pt x="234" y="105"/>
                    <a:pt x="236" y="103"/>
                    <a:pt x="235" y="103"/>
                  </a:cubicBezTo>
                  <a:cubicBezTo>
                    <a:pt x="233" y="101"/>
                    <a:pt x="232" y="100"/>
                    <a:pt x="231" y="98"/>
                  </a:cubicBezTo>
                  <a:cubicBezTo>
                    <a:pt x="234" y="97"/>
                    <a:pt x="236" y="97"/>
                    <a:pt x="238" y="95"/>
                  </a:cubicBezTo>
                  <a:cubicBezTo>
                    <a:pt x="241" y="99"/>
                    <a:pt x="246" y="101"/>
                    <a:pt x="251" y="102"/>
                  </a:cubicBezTo>
                  <a:cubicBezTo>
                    <a:pt x="248" y="104"/>
                    <a:pt x="244" y="106"/>
                    <a:pt x="240" y="107"/>
                  </a:cubicBezTo>
                  <a:cubicBezTo>
                    <a:pt x="239" y="107"/>
                    <a:pt x="238" y="106"/>
                    <a:pt x="237" y="105"/>
                  </a:cubicBezTo>
                  <a:cubicBezTo>
                    <a:pt x="236" y="105"/>
                    <a:pt x="235" y="107"/>
                    <a:pt x="236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7" y="1417"/>
              <a:ext cx="25" cy="1672"/>
            </a:xfrm>
            <a:custGeom>
              <a:avLst/>
              <a:gdLst>
                <a:gd name="T0" fmla="*/ 7 w 7"/>
                <a:gd name="T1" fmla="*/ 3 h 474"/>
                <a:gd name="T2" fmla="*/ 7 w 7"/>
                <a:gd name="T3" fmla="*/ 471 h 474"/>
                <a:gd name="T4" fmla="*/ 0 w 7"/>
                <a:gd name="T5" fmla="*/ 471 h 474"/>
                <a:gd name="T6" fmla="*/ 0 w 7"/>
                <a:gd name="T7" fmla="*/ 3 h 474"/>
                <a:gd name="T8" fmla="*/ 7 w 7"/>
                <a:gd name="T9" fmla="*/ 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74">
                  <a:moveTo>
                    <a:pt x="7" y="3"/>
                  </a:moveTo>
                  <a:cubicBezTo>
                    <a:pt x="7" y="471"/>
                    <a:pt x="7" y="471"/>
                    <a:pt x="7" y="471"/>
                  </a:cubicBezTo>
                  <a:cubicBezTo>
                    <a:pt x="7" y="474"/>
                    <a:pt x="0" y="474"/>
                    <a:pt x="0" y="4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7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40" y="1522"/>
              <a:ext cx="14" cy="1465"/>
            </a:xfrm>
            <a:custGeom>
              <a:avLst/>
              <a:gdLst>
                <a:gd name="T0" fmla="*/ 4 w 4"/>
                <a:gd name="T1" fmla="*/ 2 h 415"/>
                <a:gd name="T2" fmla="*/ 4 w 4"/>
                <a:gd name="T3" fmla="*/ 413 h 415"/>
                <a:gd name="T4" fmla="*/ 0 w 4"/>
                <a:gd name="T5" fmla="*/ 413 h 415"/>
                <a:gd name="T6" fmla="*/ 0 w 4"/>
                <a:gd name="T7" fmla="*/ 2 h 415"/>
                <a:gd name="T8" fmla="*/ 4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4" y="2"/>
                  </a:moveTo>
                  <a:cubicBezTo>
                    <a:pt x="4" y="413"/>
                    <a:pt x="4" y="413"/>
                    <a:pt x="4" y="413"/>
                  </a:cubicBezTo>
                  <a:cubicBezTo>
                    <a:pt x="4" y="415"/>
                    <a:pt x="0" y="415"/>
                    <a:pt x="0" y="4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6881" y="1420"/>
              <a:ext cx="25" cy="1627"/>
            </a:xfrm>
            <a:custGeom>
              <a:avLst/>
              <a:gdLst>
                <a:gd name="T0" fmla="*/ 0 w 7"/>
                <a:gd name="T1" fmla="*/ 3 h 461"/>
                <a:gd name="T2" fmla="*/ 0 w 7"/>
                <a:gd name="T3" fmla="*/ 458 h 461"/>
                <a:gd name="T4" fmla="*/ 7 w 7"/>
                <a:gd name="T5" fmla="*/ 458 h 461"/>
                <a:gd name="T6" fmla="*/ 7 w 7"/>
                <a:gd name="T7" fmla="*/ 3 h 461"/>
                <a:gd name="T8" fmla="*/ 0 w 7"/>
                <a:gd name="T9" fmla="*/ 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61">
                  <a:moveTo>
                    <a:pt x="0" y="3"/>
                  </a:moveTo>
                  <a:cubicBezTo>
                    <a:pt x="0" y="458"/>
                    <a:pt x="0" y="458"/>
                    <a:pt x="0" y="458"/>
                  </a:cubicBezTo>
                  <a:cubicBezTo>
                    <a:pt x="0" y="461"/>
                    <a:pt x="7" y="461"/>
                    <a:pt x="7" y="45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6849" y="1515"/>
              <a:ext cx="15" cy="1465"/>
            </a:xfrm>
            <a:custGeom>
              <a:avLst/>
              <a:gdLst>
                <a:gd name="T0" fmla="*/ 0 w 4"/>
                <a:gd name="T1" fmla="*/ 2 h 415"/>
                <a:gd name="T2" fmla="*/ 0 w 4"/>
                <a:gd name="T3" fmla="*/ 413 h 415"/>
                <a:gd name="T4" fmla="*/ 4 w 4"/>
                <a:gd name="T5" fmla="*/ 413 h 415"/>
                <a:gd name="T6" fmla="*/ 4 w 4"/>
                <a:gd name="T7" fmla="*/ 2 h 415"/>
                <a:gd name="T8" fmla="*/ 0 w 4"/>
                <a:gd name="T9" fmla="*/ 2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15">
                  <a:moveTo>
                    <a:pt x="0" y="2"/>
                  </a:moveTo>
                  <a:cubicBezTo>
                    <a:pt x="0" y="413"/>
                    <a:pt x="0" y="413"/>
                    <a:pt x="0" y="413"/>
                  </a:cubicBezTo>
                  <a:cubicBezTo>
                    <a:pt x="0" y="415"/>
                    <a:pt x="4" y="415"/>
                    <a:pt x="4" y="41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1908" y="79"/>
              <a:ext cx="3615" cy="25"/>
            </a:xfrm>
            <a:custGeom>
              <a:avLst/>
              <a:gdLst>
                <a:gd name="T0" fmla="*/ 7 w 1025"/>
                <a:gd name="T1" fmla="*/ 7 h 7"/>
                <a:gd name="T2" fmla="*/ 1018 w 1025"/>
                <a:gd name="T3" fmla="*/ 7 h 7"/>
                <a:gd name="T4" fmla="*/ 1018 w 1025"/>
                <a:gd name="T5" fmla="*/ 0 h 7"/>
                <a:gd name="T6" fmla="*/ 7 w 1025"/>
                <a:gd name="T7" fmla="*/ 0 h 7"/>
                <a:gd name="T8" fmla="*/ 7 w 102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7">
                  <a:moveTo>
                    <a:pt x="7" y="7"/>
                  </a:moveTo>
                  <a:cubicBezTo>
                    <a:pt x="1018" y="7"/>
                    <a:pt x="1018" y="7"/>
                    <a:pt x="1018" y="7"/>
                  </a:cubicBezTo>
                  <a:cubicBezTo>
                    <a:pt x="1025" y="7"/>
                    <a:pt x="1025" y="0"/>
                    <a:pt x="101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7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1915" y="121"/>
              <a:ext cx="3552" cy="14"/>
            </a:xfrm>
            <a:custGeom>
              <a:avLst/>
              <a:gdLst>
                <a:gd name="T0" fmla="*/ 5 w 1007"/>
                <a:gd name="T1" fmla="*/ 4 h 4"/>
                <a:gd name="T2" fmla="*/ 1002 w 1007"/>
                <a:gd name="T3" fmla="*/ 4 h 4"/>
                <a:gd name="T4" fmla="*/ 1002 w 1007"/>
                <a:gd name="T5" fmla="*/ 0 h 4"/>
                <a:gd name="T6" fmla="*/ 5 w 1007"/>
                <a:gd name="T7" fmla="*/ 0 h 4"/>
                <a:gd name="T8" fmla="*/ 5 w 100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4">
                  <a:moveTo>
                    <a:pt x="5" y="4"/>
                  </a:moveTo>
                  <a:cubicBezTo>
                    <a:pt x="1002" y="4"/>
                    <a:pt x="1002" y="4"/>
                    <a:pt x="1002" y="4"/>
                  </a:cubicBezTo>
                  <a:cubicBezTo>
                    <a:pt x="1007" y="4"/>
                    <a:pt x="1007" y="0"/>
                    <a:pt x="100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1915" y="4364"/>
              <a:ext cx="3545" cy="24"/>
            </a:xfrm>
            <a:custGeom>
              <a:avLst/>
              <a:gdLst>
                <a:gd name="T0" fmla="*/ 6 w 1005"/>
                <a:gd name="T1" fmla="*/ 0 h 7"/>
                <a:gd name="T2" fmla="*/ 999 w 1005"/>
                <a:gd name="T3" fmla="*/ 0 h 7"/>
                <a:gd name="T4" fmla="*/ 999 w 1005"/>
                <a:gd name="T5" fmla="*/ 7 h 7"/>
                <a:gd name="T6" fmla="*/ 6 w 1005"/>
                <a:gd name="T7" fmla="*/ 7 h 7"/>
                <a:gd name="T8" fmla="*/ 6 w 100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5" h="7">
                  <a:moveTo>
                    <a:pt x="6" y="0"/>
                  </a:moveTo>
                  <a:cubicBezTo>
                    <a:pt x="999" y="0"/>
                    <a:pt x="999" y="0"/>
                    <a:pt x="999" y="0"/>
                  </a:cubicBezTo>
                  <a:cubicBezTo>
                    <a:pt x="1005" y="0"/>
                    <a:pt x="1005" y="7"/>
                    <a:pt x="999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0" y="7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894" y="4332"/>
              <a:ext cx="3587" cy="14"/>
            </a:xfrm>
            <a:custGeom>
              <a:avLst/>
              <a:gdLst>
                <a:gd name="T0" fmla="*/ 5 w 1017"/>
                <a:gd name="T1" fmla="*/ 0 h 4"/>
                <a:gd name="T2" fmla="*/ 1012 w 1017"/>
                <a:gd name="T3" fmla="*/ 0 h 4"/>
                <a:gd name="T4" fmla="*/ 1012 w 1017"/>
                <a:gd name="T5" fmla="*/ 4 h 4"/>
                <a:gd name="T6" fmla="*/ 5 w 1017"/>
                <a:gd name="T7" fmla="*/ 4 h 4"/>
                <a:gd name="T8" fmla="*/ 5 w 101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7" h="4">
                  <a:moveTo>
                    <a:pt x="5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1017" y="0"/>
                    <a:pt x="1017" y="4"/>
                    <a:pt x="101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4"/>
                    <a:pt x="0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59994" y="1527175"/>
            <a:ext cx="4672012" cy="1563687"/>
            <a:chOff x="2382" y="962"/>
            <a:chExt cx="2943" cy="985"/>
          </a:xfrm>
          <a:solidFill>
            <a:srgbClr val="DFCDBB"/>
          </a:solidFill>
        </p:grpSpPr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382" y="962"/>
              <a:ext cx="2943" cy="985"/>
            </a:xfrm>
            <a:custGeom>
              <a:avLst/>
              <a:gdLst>
                <a:gd name="T0" fmla="*/ 905 w 1100"/>
                <a:gd name="T1" fmla="*/ 167 h 366"/>
                <a:gd name="T2" fmla="*/ 550 w 1100"/>
                <a:gd name="T3" fmla="*/ 0 h 366"/>
                <a:gd name="T4" fmla="*/ 537 w 1100"/>
                <a:gd name="T5" fmla="*/ 0 h 366"/>
                <a:gd name="T6" fmla="*/ 191 w 1100"/>
                <a:gd name="T7" fmla="*/ 236 h 366"/>
                <a:gd name="T8" fmla="*/ 39 w 1100"/>
                <a:gd name="T9" fmla="*/ 354 h 366"/>
                <a:gd name="T10" fmla="*/ 376 w 1100"/>
                <a:gd name="T11" fmla="*/ 228 h 366"/>
                <a:gd name="T12" fmla="*/ 550 w 1100"/>
                <a:gd name="T13" fmla="*/ 138 h 366"/>
                <a:gd name="T14" fmla="*/ 750 w 1100"/>
                <a:gd name="T15" fmla="*/ 163 h 366"/>
                <a:gd name="T16" fmla="*/ 1051 w 1100"/>
                <a:gd name="T17" fmla="*/ 358 h 366"/>
                <a:gd name="T18" fmla="*/ 204 w 1100"/>
                <a:gd name="T19" fmla="*/ 309 h 366"/>
                <a:gd name="T20" fmla="*/ 237 w 1100"/>
                <a:gd name="T21" fmla="*/ 305 h 366"/>
                <a:gd name="T22" fmla="*/ 112 w 1100"/>
                <a:gd name="T23" fmla="*/ 303 h 366"/>
                <a:gd name="T24" fmla="*/ 126 w 1100"/>
                <a:gd name="T25" fmla="*/ 262 h 366"/>
                <a:gd name="T26" fmla="*/ 136 w 1100"/>
                <a:gd name="T27" fmla="*/ 251 h 366"/>
                <a:gd name="T28" fmla="*/ 191 w 1100"/>
                <a:gd name="T29" fmla="*/ 257 h 366"/>
                <a:gd name="T30" fmla="*/ 312 w 1100"/>
                <a:gd name="T31" fmla="*/ 262 h 366"/>
                <a:gd name="T32" fmla="*/ 237 w 1100"/>
                <a:gd name="T33" fmla="*/ 252 h 366"/>
                <a:gd name="T34" fmla="*/ 260 w 1100"/>
                <a:gd name="T35" fmla="*/ 249 h 366"/>
                <a:gd name="T36" fmla="*/ 259 w 1100"/>
                <a:gd name="T37" fmla="*/ 220 h 366"/>
                <a:gd name="T38" fmla="*/ 259 w 1100"/>
                <a:gd name="T39" fmla="*/ 202 h 366"/>
                <a:gd name="T40" fmla="*/ 299 w 1100"/>
                <a:gd name="T41" fmla="*/ 227 h 366"/>
                <a:gd name="T42" fmla="*/ 307 w 1100"/>
                <a:gd name="T43" fmla="*/ 176 h 366"/>
                <a:gd name="T44" fmla="*/ 331 w 1100"/>
                <a:gd name="T45" fmla="*/ 218 h 366"/>
                <a:gd name="T46" fmla="*/ 278 w 1100"/>
                <a:gd name="T47" fmla="*/ 255 h 366"/>
                <a:gd name="T48" fmla="*/ 354 w 1100"/>
                <a:gd name="T49" fmla="*/ 266 h 366"/>
                <a:gd name="T50" fmla="*/ 356 w 1100"/>
                <a:gd name="T51" fmla="*/ 263 h 366"/>
                <a:gd name="T52" fmla="*/ 354 w 1100"/>
                <a:gd name="T53" fmla="*/ 236 h 366"/>
                <a:gd name="T54" fmla="*/ 360 w 1100"/>
                <a:gd name="T55" fmla="*/ 235 h 366"/>
                <a:gd name="T56" fmla="*/ 680 w 1100"/>
                <a:gd name="T57" fmla="*/ 138 h 366"/>
                <a:gd name="T58" fmla="*/ 333 w 1100"/>
                <a:gd name="T59" fmla="*/ 156 h 366"/>
                <a:gd name="T60" fmla="*/ 203 w 1100"/>
                <a:gd name="T61" fmla="*/ 236 h 366"/>
                <a:gd name="T62" fmla="*/ 199 w 1100"/>
                <a:gd name="T63" fmla="*/ 227 h 366"/>
                <a:gd name="T64" fmla="*/ 202 w 1100"/>
                <a:gd name="T65" fmla="*/ 153 h 366"/>
                <a:gd name="T66" fmla="*/ 200 w 1100"/>
                <a:gd name="T67" fmla="*/ 144 h 366"/>
                <a:gd name="T68" fmla="*/ 268 w 1100"/>
                <a:gd name="T69" fmla="*/ 65 h 366"/>
                <a:gd name="T70" fmla="*/ 550 w 1100"/>
                <a:gd name="T71" fmla="*/ 11 h 366"/>
                <a:gd name="T72" fmla="*/ 831 w 1100"/>
                <a:gd name="T73" fmla="*/ 65 h 366"/>
                <a:gd name="T74" fmla="*/ 899 w 1100"/>
                <a:gd name="T75" fmla="*/ 144 h 366"/>
                <a:gd name="T76" fmla="*/ 898 w 1100"/>
                <a:gd name="T77" fmla="*/ 153 h 366"/>
                <a:gd name="T78" fmla="*/ 900 w 1100"/>
                <a:gd name="T79" fmla="*/ 227 h 366"/>
                <a:gd name="T80" fmla="*/ 896 w 1100"/>
                <a:gd name="T81" fmla="*/ 236 h 366"/>
                <a:gd name="T82" fmla="*/ 766 w 1100"/>
                <a:gd name="T83" fmla="*/ 156 h 366"/>
                <a:gd name="T84" fmla="*/ 796 w 1100"/>
                <a:gd name="T85" fmla="*/ 182 h 366"/>
                <a:gd name="T86" fmla="*/ 771 w 1100"/>
                <a:gd name="T87" fmla="*/ 219 h 366"/>
                <a:gd name="T88" fmla="*/ 783 w 1100"/>
                <a:gd name="T89" fmla="*/ 174 h 366"/>
                <a:gd name="T90" fmla="*/ 841 w 1100"/>
                <a:gd name="T91" fmla="*/ 202 h 366"/>
                <a:gd name="T92" fmla="*/ 850 w 1100"/>
                <a:gd name="T93" fmla="*/ 242 h 366"/>
                <a:gd name="T94" fmla="*/ 833 w 1100"/>
                <a:gd name="T95" fmla="*/ 247 h 366"/>
                <a:gd name="T96" fmla="*/ 861 w 1100"/>
                <a:gd name="T97" fmla="*/ 252 h 366"/>
                <a:gd name="T98" fmla="*/ 770 w 1100"/>
                <a:gd name="T99" fmla="*/ 224 h 366"/>
                <a:gd name="T100" fmla="*/ 746 w 1100"/>
                <a:gd name="T101" fmla="*/ 236 h 366"/>
                <a:gd name="T102" fmla="*/ 736 w 1100"/>
                <a:gd name="T103" fmla="*/ 249 h 366"/>
                <a:gd name="T104" fmla="*/ 789 w 1100"/>
                <a:gd name="T105" fmla="*/ 240 h 366"/>
                <a:gd name="T106" fmla="*/ 821 w 1100"/>
                <a:gd name="T107" fmla="*/ 255 h 366"/>
                <a:gd name="T108" fmla="*/ 1015 w 1100"/>
                <a:gd name="T109" fmla="*/ 286 h 366"/>
                <a:gd name="T110" fmla="*/ 1046 w 1100"/>
                <a:gd name="T111" fmla="*/ 330 h 366"/>
                <a:gd name="T112" fmla="*/ 912 w 1100"/>
                <a:gd name="T113" fmla="*/ 305 h 366"/>
                <a:gd name="T114" fmla="*/ 764 w 1100"/>
                <a:gd name="T115" fmla="*/ 286 h 366"/>
                <a:gd name="T116" fmla="*/ 926 w 1100"/>
                <a:gd name="T117" fmla="*/ 263 h 366"/>
                <a:gd name="T118" fmla="*/ 960 w 1100"/>
                <a:gd name="T119" fmla="*/ 253 h 366"/>
                <a:gd name="T120" fmla="*/ 1019 w 1100"/>
                <a:gd name="T121" fmla="*/ 27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0" h="366">
                  <a:moveTo>
                    <a:pt x="1100" y="273"/>
                  </a:moveTo>
                  <a:cubicBezTo>
                    <a:pt x="1074" y="271"/>
                    <a:pt x="1074" y="271"/>
                    <a:pt x="1074" y="271"/>
                  </a:cubicBezTo>
                  <a:cubicBezTo>
                    <a:pt x="1037" y="267"/>
                    <a:pt x="1001" y="252"/>
                    <a:pt x="970" y="239"/>
                  </a:cubicBezTo>
                  <a:cubicBezTo>
                    <a:pt x="950" y="230"/>
                    <a:pt x="929" y="229"/>
                    <a:pt x="909" y="236"/>
                  </a:cubicBezTo>
                  <a:cubicBezTo>
                    <a:pt x="915" y="220"/>
                    <a:pt x="911" y="201"/>
                    <a:pt x="907" y="187"/>
                  </a:cubicBezTo>
                  <a:cubicBezTo>
                    <a:pt x="905" y="179"/>
                    <a:pt x="903" y="170"/>
                    <a:pt x="905" y="167"/>
                  </a:cubicBezTo>
                  <a:cubicBezTo>
                    <a:pt x="906" y="166"/>
                    <a:pt x="908" y="164"/>
                    <a:pt x="909" y="162"/>
                  </a:cubicBezTo>
                  <a:cubicBezTo>
                    <a:pt x="917" y="153"/>
                    <a:pt x="929" y="139"/>
                    <a:pt x="925" y="120"/>
                  </a:cubicBezTo>
                  <a:cubicBezTo>
                    <a:pt x="920" y="97"/>
                    <a:pt x="893" y="75"/>
                    <a:pt x="841" y="52"/>
                  </a:cubicBezTo>
                  <a:cubicBezTo>
                    <a:pt x="734" y="3"/>
                    <a:pt x="601" y="0"/>
                    <a:pt x="563" y="0"/>
                  </a:cubicBezTo>
                  <a:cubicBezTo>
                    <a:pt x="555" y="0"/>
                    <a:pt x="551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50" y="0"/>
                    <a:pt x="550" y="0"/>
                    <a:pt x="550" y="0"/>
                  </a:cubicBezTo>
                  <a:cubicBezTo>
                    <a:pt x="549" y="0"/>
                    <a:pt x="544" y="0"/>
                    <a:pt x="537" y="0"/>
                  </a:cubicBezTo>
                  <a:cubicBezTo>
                    <a:pt x="499" y="0"/>
                    <a:pt x="365" y="3"/>
                    <a:pt x="259" y="52"/>
                  </a:cubicBezTo>
                  <a:cubicBezTo>
                    <a:pt x="207" y="75"/>
                    <a:pt x="179" y="97"/>
                    <a:pt x="174" y="120"/>
                  </a:cubicBezTo>
                  <a:cubicBezTo>
                    <a:pt x="170" y="139"/>
                    <a:pt x="183" y="153"/>
                    <a:pt x="190" y="162"/>
                  </a:cubicBezTo>
                  <a:cubicBezTo>
                    <a:pt x="192" y="164"/>
                    <a:pt x="194" y="166"/>
                    <a:pt x="195" y="167"/>
                  </a:cubicBezTo>
                  <a:cubicBezTo>
                    <a:pt x="196" y="170"/>
                    <a:pt x="194" y="179"/>
                    <a:pt x="192" y="187"/>
                  </a:cubicBezTo>
                  <a:cubicBezTo>
                    <a:pt x="189" y="201"/>
                    <a:pt x="184" y="220"/>
                    <a:pt x="191" y="236"/>
                  </a:cubicBezTo>
                  <a:cubicBezTo>
                    <a:pt x="171" y="229"/>
                    <a:pt x="149" y="230"/>
                    <a:pt x="130" y="239"/>
                  </a:cubicBezTo>
                  <a:cubicBezTo>
                    <a:pt x="99" y="252"/>
                    <a:pt x="62" y="267"/>
                    <a:pt x="25" y="27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4" y="281"/>
                    <a:pt x="24" y="281"/>
                    <a:pt x="24" y="281"/>
                  </a:cubicBezTo>
                  <a:cubicBezTo>
                    <a:pt x="40" y="287"/>
                    <a:pt x="54" y="288"/>
                    <a:pt x="64" y="288"/>
                  </a:cubicBezTo>
                  <a:cubicBezTo>
                    <a:pt x="39" y="314"/>
                    <a:pt x="39" y="352"/>
                    <a:pt x="39" y="354"/>
                  </a:cubicBezTo>
                  <a:cubicBezTo>
                    <a:pt x="39" y="366"/>
                    <a:pt x="39" y="366"/>
                    <a:pt x="39" y="366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75" y="332"/>
                    <a:pt x="114" y="319"/>
                    <a:pt x="164" y="319"/>
                  </a:cubicBezTo>
                  <a:cubicBezTo>
                    <a:pt x="176" y="319"/>
                    <a:pt x="189" y="319"/>
                    <a:pt x="203" y="320"/>
                  </a:cubicBezTo>
                  <a:cubicBezTo>
                    <a:pt x="260" y="323"/>
                    <a:pt x="324" y="327"/>
                    <a:pt x="362" y="273"/>
                  </a:cubicBezTo>
                  <a:cubicBezTo>
                    <a:pt x="374" y="256"/>
                    <a:pt x="379" y="241"/>
                    <a:pt x="376" y="228"/>
                  </a:cubicBezTo>
                  <a:cubicBezTo>
                    <a:pt x="374" y="217"/>
                    <a:pt x="366" y="212"/>
                    <a:pt x="364" y="210"/>
                  </a:cubicBezTo>
                  <a:cubicBezTo>
                    <a:pt x="361" y="208"/>
                    <a:pt x="340" y="189"/>
                    <a:pt x="350" y="163"/>
                  </a:cubicBezTo>
                  <a:cubicBezTo>
                    <a:pt x="375" y="156"/>
                    <a:pt x="399" y="152"/>
                    <a:pt x="421" y="148"/>
                  </a:cubicBezTo>
                  <a:cubicBezTo>
                    <a:pt x="466" y="141"/>
                    <a:pt x="508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50" y="138"/>
                    <a:pt x="550" y="138"/>
                    <a:pt x="550" y="138"/>
                  </a:cubicBezTo>
                  <a:cubicBezTo>
                    <a:pt x="591" y="138"/>
                    <a:pt x="633" y="141"/>
                    <a:pt x="678" y="148"/>
                  </a:cubicBezTo>
                  <a:cubicBezTo>
                    <a:pt x="701" y="152"/>
                    <a:pt x="725" y="156"/>
                    <a:pt x="750" y="163"/>
                  </a:cubicBezTo>
                  <a:cubicBezTo>
                    <a:pt x="760" y="189"/>
                    <a:pt x="738" y="208"/>
                    <a:pt x="736" y="210"/>
                  </a:cubicBezTo>
                  <a:cubicBezTo>
                    <a:pt x="733" y="212"/>
                    <a:pt x="726" y="217"/>
                    <a:pt x="723" y="228"/>
                  </a:cubicBezTo>
                  <a:cubicBezTo>
                    <a:pt x="721" y="241"/>
                    <a:pt x="725" y="256"/>
                    <a:pt x="737" y="273"/>
                  </a:cubicBezTo>
                  <a:cubicBezTo>
                    <a:pt x="775" y="327"/>
                    <a:pt x="840" y="323"/>
                    <a:pt x="896" y="320"/>
                  </a:cubicBezTo>
                  <a:cubicBezTo>
                    <a:pt x="910" y="319"/>
                    <a:pt x="923" y="319"/>
                    <a:pt x="936" y="319"/>
                  </a:cubicBezTo>
                  <a:cubicBezTo>
                    <a:pt x="986" y="319"/>
                    <a:pt x="1025" y="332"/>
                    <a:pt x="1051" y="358"/>
                  </a:cubicBezTo>
                  <a:cubicBezTo>
                    <a:pt x="1061" y="366"/>
                    <a:pt x="1061" y="366"/>
                    <a:pt x="1061" y="366"/>
                  </a:cubicBezTo>
                  <a:cubicBezTo>
                    <a:pt x="1061" y="354"/>
                    <a:pt x="1061" y="354"/>
                    <a:pt x="1061" y="354"/>
                  </a:cubicBezTo>
                  <a:cubicBezTo>
                    <a:pt x="1061" y="352"/>
                    <a:pt x="1060" y="314"/>
                    <a:pt x="1036" y="288"/>
                  </a:cubicBezTo>
                  <a:cubicBezTo>
                    <a:pt x="1046" y="288"/>
                    <a:pt x="1059" y="287"/>
                    <a:pt x="1075" y="281"/>
                  </a:cubicBezTo>
                  <a:lnTo>
                    <a:pt x="1100" y="273"/>
                  </a:lnTo>
                  <a:close/>
                  <a:moveTo>
                    <a:pt x="204" y="309"/>
                  </a:moveTo>
                  <a:cubicBezTo>
                    <a:pt x="190" y="308"/>
                    <a:pt x="177" y="308"/>
                    <a:pt x="164" y="308"/>
                  </a:cubicBezTo>
                  <a:cubicBezTo>
                    <a:pt x="117" y="308"/>
                    <a:pt x="79" y="319"/>
                    <a:pt x="51" y="341"/>
                  </a:cubicBezTo>
                  <a:cubicBezTo>
                    <a:pt x="51" y="340"/>
                    <a:pt x="51" y="340"/>
                    <a:pt x="51" y="340"/>
                  </a:cubicBezTo>
                  <a:cubicBezTo>
                    <a:pt x="66" y="325"/>
                    <a:pt x="87" y="317"/>
                    <a:pt x="106" y="312"/>
                  </a:cubicBezTo>
                  <a:cubicBezTo>
                    <a:pt x="133" y="305"/>
                    <a:pt x="160" y="304"/>
                    <a:pt x="188" y="305"/>
                  </a:cubicBezTo>
                  <a:cubicBezTo>
                    <a:pt x="204" y="306"/>
                    <a:pt x="221" y="308"/>
                    <a:pt x="237" y="305"/>
                  </a:cubicBezTo>
                  <a:cubicBezTo>
                    <a:pt x="241" y="305"/>
                    <a:pt x="239" y="301"/>
                    <a:pt x="236" y="302"/>
                  </a:cubicBezTo>
                  <a:cubicBezTo>
                    <a:pt x="221" y="305"/>
                    <a:pt x="206" y="301"/>
                    <a:pt x="191" y="300"/>
                  </a:cubicBezTo>
                  <a:cubicBezTo>
                    <a:pt x="155" y="298"/>
                    <a:pt x="115" y="300"/>
                    <a:pt x="81" y="315"/>
                  </a:cubicBezTo>
                  <a:cubicBezTo>
                    <a:pt x="71" y="319"/>
                    <a:pt x="63" y="325"/>
                    <a:pt x="53" y="332"/>
                  </a:cubicBezTo>
                  <a:cubicBezTo>
                    <a:pt x="53" y="332"/>
                    <a:pt x="53" y="331"/>
                    <a:pt x="54" y="330"/>
                  </a:cubicBezTo>
                  <a:cubicBezTo>
                    <a:pt x="70" y="316"/>
                    <a:pt x="91" y="308"/>
                    <a:pt x="112" y="303"/>
                  </a:cubicBezTo>
                  <a:cubicBezTo>
                    <a:pt x="139" y="296"/>
                    <a:pt x="168" y="296"/>
                    <a:pt x="196" y="296"/>
                  </a:cubicBezTo>
                  <a:cubicBezTo>
                    <a:pt x="199" y="296"/>
                    <a:pt x="199" y="293"/>
                    <a:pt x="196" y="293"/>
                  </a:cubicBezTo>
                  <a:cubicBezTo>
                    <a:pt x="167" y="293"/>
                    <a:pt x="137" y="291"/>
                    <a:pt x="109" y="298"/>
                  </a:cubicBezTo>
                  <a:cubicBezTo>
                    <a:pt x="91" y="302"/>
                    <a:pt x="72" y="309"/>
                    <a:pt x="57" y="320"/>
                  </a:cubicBezTo>
                  <a:cubicBezTo>
                    <a:pt x="62" y="308"/>
                    <a:pt x="70" y="294"/>
                    <a:pt x="85" y="286"/>
                  </a:cubicBezTo>
                  <a:cubicBezTo>
                    <a:pt x="126" y="262"/>
                    <a:pt x="126" y="262"/>
                    <a:pt x="126" y="262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6" y="277"/>
                    <a:pt x="67" y="278"/>
                    <a:pt x="54" y="277"/>
                  </a:cubicBezTo>
                  <a:cubicBezTo>
                    <a:pt x="83" y="270"/>
                    <a:pt x="110" y="259"/>
                    <a:pt x="134" y="249"/>
                  </a:cubicBezTo>
                  <a:cubicBezTo>
                    <a:pt x="143" y="245"/>
                    <a:pt x="153" y="243"/>
                    <a:pt x="163" y="242"/>
                  </a:cubicBezTo>
                  <a:cubicBezTo>
                    <a:pt x="164" y="243"/>
                    <a:pt x="165" y="243"/>
                    <a:pt x="167" y="243"/>
                  </a:cubicBezTo>
                  <a:cubicBezTo>
                    <a:pt x="156" y="243"/>
                    <a:pt x="146" y="247"/>
                    <a:pt x="136" y="251"/>
                  </a:cubicBezTo>
                  <a:cubicBezTo>
                    <a:pt x="133" y="252"/>
                    <a:pt x="136" y="254"/>
                    <a:pt x="139" y="253"/>
                  </a:cubicBezTo>
                  <a:cubicBezTo>
                    <a:pt x="151" y="248"/>
                    <a:pt x="163" y="247"/>
                    <a:pt x="176" y="249"/>
                  </a:cubicBezTo>
                  <a:cubicBezTo>
                    <a:pt x="178" y="249"/>
                    <a:pt x="181" y="250"/>
                    <a:pt x="183" y="250"/>
                  </a:cubicBezTo>
                  <a:cubicBezTo>
                    <a:pt x="173" y="249"/>
                    <a:pt x="162" y="251"/>
                    <a:pt x="152" y="255"/>
                  </a:cubicBezTo>
                  <a:cubicBezTo>
                    <a:pt x="149" y="256"/>
                    <a:pt x="152" y="258"/>
                    <a:pt x="155" y="257"/>
                  </a:cubicBezTo>
                  <a:cubicBezTo>
                    <a:pt x="167" y="252"/>
                    <a:pt x="179" y="254"/>
                    <a:pt x="191" y="257"/>
                  </a:cubicBezTo>
                  <a:cubicBezTo>
                    <a:pt x="185" y="258"/>
                    <a:pt x="179" y="262"/>
                    <a:pt x="173" y="263"/>
                  </a:cubicBezTo>
                  <a:cubicBezTo>
                    <a:pt x="170" y="264"/>
                    <a:pt x="171" y="266"/>
                    <a:pt x="175" y="265"/>
                  </a:cubicBezTo>
                  <a:cubicBezTo>
                    <a:pt x="185" y="263"/>
                    <a:pt x="195" y="261"/>
                    <a:pt x="205" y="263"/>
                  </a:cubicBezTo>
                  <a:cubicBezTo>
                    <a:pt x="207" y="264"/>
                    <a:pt x="209" y="264"/>
                    <a:pt x="211" y="265"/>
                  </a:cubicBezTo>
                  <a:cubicBezTo>
                    <a:pt x="230" y="270"/>
                    <a:pt x="249" y="266"/>
                    <a:pt x="268" y="263"/>
                  </a:cubicBezTo>
                  <a:cubicBezTo>
                    <a:pt x="283" y="260"/>
                    <a:pt x="297" y="258"/>
                    <a:pt x="312" y="262"/>
                  </a:cubicBezTo>
                  <a:cubicBezTo>
                    <a:pt x="323" y="265"/>
                    <a:pt x="333" y="273"/>
                    <a:pt x="336" y="286"/>
                  </a:cubicBezTo>
                  <a:cubicBezTo>
                    <a:pt x="301" y="314"/>
                    <a:pt x="252" y="312"/>
                    <a:pt x="204" y="309"/>
                  </a:cubicBezTo>
                  <a:close/>
                  <a:moveTo>
                    <a:pt x="238" y="248"/>
                  </a:moveTo>
                  <a:cubicBezTo>
                    <a:pt x="240" y="250"/>
                    <a:pt x="242" y="251"/>
                    <a:pt x="244" y="252"/>
                  </a:cubicBezTo>
                  <a:cubicBezTo>
                    <a:pt x="242" y="252"/>
                    <a:pt x="240" y="252"/>
                    <a:pt x="239" y="252"/>
                  </a:cubicBezTo>
                  <a:cubicBezTo>
                    <a:pt x="238" y="252"/>
                    <a:pt x="237" y="252"/>
                    <a:pt x="237" y="252"/>
                  </a:cubicBezTo>
                  <a:cubicBezTo>
                    <a:pt x="234" y="251"/>
                    <a:pt x="231" y="250"/>
                    <a:pt x="229" y="247"/>
                  </a:cubicBezTo>
                  <a:cubicBezTo>
                    <a:pt x="225" y="242"/>
                    <a:pt x="226" y="235"/>
                    <a:pt x="229" y="229"/>
                  </a:cubicBezTo>
                  <a:cubicBezTo>
                    <a:pt x="228" y="236"/>
                    <a:pt x="232" y="244"/>
                    <a:pt x="238" y="248"/>
                  </a:cubicBezTo>
                  <a:close/>
                  <a:moveTo>
                    <a:pt x="250" y="242"/>
                  </a:moveTo>
                  <a:cubicBezTo>
                    <a:pt x="255" y="246"/>
                    <a:pt x="261" y="247"/>
                    <a:pt x="266" y="247"/>
                  </a:cubicBezTo>
                  <a:cubicBezTo>
                    <a:pt x="264" y="248"/>
                    <a:pt x="262" y="249"/>
                    <a:pt x="260" y="249"/>
                  </a:cubicBezTo>
                  <a:cubicBezTo>
                    <a:pt x="253" y="249"/>
                    <a:pt x="248" y="248"/>
                    <a:pt x="242" y="245"/>
                  </a:cubicBezTo>
                  <a:cubicBezTo>
                    <a:pt x="234" y="239"/>
                    <a:pt x="232" y="229"/>
                    <a:pt x="238" y="221"/>
                  </a:cubicBezTo>
                  <a:cubicBezTo>
                    <a:pt x="239" y="219"/>
                    <a:pt x="241" y="216"/>
                    <a:pt x="243" y="214"/>
                  </a:cubicBezTo>
                  <a:cubicBezTo>
                    <a:pt x="242" y="216"/>
                    <a:pt x="242" y="218"/>
                    <a:pt x="241" y="220"/>
                  </a:cubicBezTo>
                  <a:cubicBezTo>
                    <a:pt x="239" y="229"/>
                    <a:pt x="243" y="237"/>
                    <a:pt x="250" y="242"/>
                  </a:cubicBezTo>
                  <a:close/>
                  <a:moveTo>
                    <a:pt x="259" y="220"/>
                  </a:moveTo>
                  <a:cubicBezTo>
                    <a:pt x="263" y="229"/>
                    <a:pt x="272" y="233"/>
                    <a:pt x="281" y="235"/>
                  </a:cubicBezTo>
                  <a:cubicBezTo>
                    <a:pt x="283" y="236"/>
                    <a:pt x="285" y="236"/>
                    <a:pt x="288" y="236"/>
                  </a:cubicBezTo>
                  <a:cubicBezTo>
                    <a:pt x="285" y="238"/>
                    <a:pt x="282" y="240"/>
                    <a:pt x="279" y="241"/>
                  </a:cubicBezTo>
                  <a:cubicBezTo>
                    <a:pt x="271" y="242"/>
                    <a:pt x="262" y="243"/>
                    <a:pt x="254" y="238"/>
                  </a:cubicBezTo>
                  <a:cubicBezTo>
                    <a:pt x="245" y="234"/>
                    <a:pt x="245" y="224"/>
                    <a:pt x="248" y="216"/>
                  </a:cubicBezTo>
                  <a:cubicBezTo>
                    <a:pt x="251" y="211"/>
                    <a:pt x="254" y="206"/>
                    <a:pt x="259" y="202"/>
                  </a:cubicBezTo>
                  <a:cubicBezTo>
                    <a:pt x="257" y="208"/>
                    <a:pt x="256" y="214"/>
                    <a:pt x="259" y="220"/>
                  </a:cubicBezTo>
                  <a:close/>
                  <a:moveTo>
                    <a:pt x="337" y="185"/>
                  </a:moveTo>
                  <a:cubicBezTo>
                    <a:pt x="338" y="190"/>
                    <a:pt x="340" y="196"/>
                    <a:pt x="343" y="201"/>
                  </a:cubicBezTo>
                  <a:cubicBezTo>
                    <a:pt x="343" y="202"/>
                    <a:pt x="344" y="203"/>
                    <a:pt x="345" y="205"/>
                  </a:cubicBezTo>
                  <a:cubicBezTo>
                    <a:pt x="345" y="204"/>
                    <a:pt x="344" y="204"/>
                    <a:pt x="344" y="204"/>
                  </a:cubicBezTo>
                  <a:cubicBezTo>
                    <a:pt x="322" y="204"/>
                    <a:pt x="301" y="225"/>
                    <a:pt x="299" y="227"/>
                  </a:cubicBezTo>
                  <a:cubicBezTo>
                    <a:pt x="298" y="227"/>
                    <a:pt x="297" y="228"/>
                    <a:pt x="297" y="229"/>
                  </a:cubicBezTo>
                  <a:cubicBezTo>
                    <a:pt x="292" y="230"/>
                    <a:pt x="288" y="231"/>
                    <a:pt x="283" y="230"/>
                  </a:cubicBezTo>
                  <a:cubicBezTo>
                    <a:pt x="275" y="229"/>
                    <a:pt x="267" y="225"/>
                    <a:pt x="264" y="217"/>
                  </a:cubicBezTo>
                  <a:cubicBezTo>
                    <a:pt x="256" y="195"/>
                    <a:pt x="288" y="184"/>
                    <a:pt x="304" y="182"/>
                  </a:cubicBezTo>
                  <a:cubicBezTo>
                    <a:pt x="315" y="181"/>
                    <a:pt x="327" y="181"/>
                    <a:pt x="337" y="185"/>
                  </a:cubicBezTo>
                  <a:close/>
                  <a:moveTo>
                    <a:pt x="307" y="176"/>
                  </a:moveTo>
                  <a:cubicBezTo>
                    <a:pt x="309" y="175"/>
                    <a:pt x="312" y="174"/>
                    <a:pt x="314" y="174"/>
                  </a:cubicBezTo>
                  <a:cubicBezTo>
                    <a:pt x="315" y="174"/>
                    <a:pt x="315" y="174"/>
                    <a:pt x="316" y="174"/>
                  </a:cubicBezTo>
                  <a:cubicBezTo>
                    <a:pt x="323" y="173"/>
                    <a:pt x="330" y="174"/>
                    <a:pt x="336" y="177"/>
                  </a:cubicBezTo>
                  <a:cubicBezTo>
                    <a:pt x="336" y="177"/>
                    <a:pt x="336" y="178"/>
                    <a:pt x="336" y="179"/>
                  </a:cubicBezTo>
                  <a:cubicBezTo>
                    <a:pt x="327" y="176"/>
                    <a:pt x="316" y="176"/>
                    <a:pt x="307" y="176"/>
                  </a:cubicBezTo>
                  <a:close/>
                  <a:moveTo>
                    <a:pt x="331" y="218"/>
                  </a:moveTo>
                  <a:cubicBezTo>
                    <a:pt x="330" y="219"/>
                    <a:pt x="329" y="219"/>
                    <a:pt x="329" y="219"/>
                  </a:cubicBezTo>
                  <a:cubicBezTo>
                    <a:pt x="329" y="219"/>
                    <a:pt x="330" y="219"/>
                    <a:pt x="331" y="218"/>
                  </a:cubicBezTo>
                  <a:cubicBezTo>
                    <a:pt x="331" y="218"/>
                    <a:pt x="331" y="218"/>
                    <a:pt x="331" y="218"/>
                  </a:cubicBezTo>
                  <a:close/>
                  <a:moveTo>
                    <a:pt x="340" y="282"/>
                  </a:moveTo>
                  <a:cubicBezTo>
                    <a:pt x="333" y="258"/>
                    <a:pt x="303" y="252"/>
                    <a:pt x="280" y="255"/>
                  </a:cubicBezTo>
                  <a:cubicBezTo>
                    <a:pt x="279" y="255"/>
                    <a:pt x="279" y="255"/>
                    <a:pt x="278" y="255"/>
                  </a:cubicBezTo>
                  <a:cubicBezTo>
                    <a:pt x="284" y="253"/>
                    <a:pt x="290" y="250"/>
                    <a:pt x="295" y="247"/>
                  </a:cubicBezTo>
                  <a:cubicBezTo>
                    <a:pt x="305" y="245"/>
                    <a:pt x="314" y="246"/>
                    <a:pt x="324" y="247"/>
                  </a:cubicBezTo>
                  <a:cubicBezTo>
                    <a:pt x="338" y="249"/>
                    <a:pt x="347" y="260"/>
                    <a:pt x="347" y="274"/>
                  </a:cubicBezTo>
                  <a:cubicBezTo>
                    <a:pt x="345" y="277"/>
                    <a:pt x="343" y="279"/>
                    <a:pt x="340" y="282"/>
                  </a:cubicBezTo>
                  <a:close/>
                  <a:moveTo>
                    <a:pt x="356" y="263"/>
                  </a:moveTo>
                  <a:cubicBezTo>
                    <a:pt x="355" y="264"/>
                    <a:pt x="354" y="265"/>
                    <a:pt x="354" y="266"/>
                  </a:cubicBezTo>
                  <a:cubicBezTo>
                    <a:pt x="353" y="267"/>
                    <a:pt x="353" y="268"/>
                    <a:pt x="352" y="268"/>
                  </a:cubicBezTo>
                  <a:cubicBezTo>
                    <a:pt x="350" y="256"/>
                    <a:pt x="342" y="247"/>
                    <a:pt x="330" y="243"/>
                  </a:cubicBezTo>
                  <a:cubicBezTo>
                    <a:pt x="324" y="241"/>
                    <a:pt x="317" y="240"/>
                    <a:pt x="311" y="240"/>
                  </a:cubicBezTo>
                  <a:cubicBezTo>
                    <a:pt x="311" y="240"/>
                    <a:pt x="311" y="240"/>
                    <a:pt x="311" y="240"/>
                  </a:cubicBezTo>
                  <a:cubicBezTo>
                    <a:pt x="320" y="237"/>
                    <a:pt x="332" y="236"/>
                    <a:pt x="341" y="241"/>
                  </a:cubicBezTo>
                  <a:cubicBezTo>
                    <a:pt x="348" y="244"/>
                    <a:pt x="357" y="254"/>
                    <a:pt x="356" y="263"/>
                  </a:cubicBezTo>
                  <a:close/>
                  <a:moveTo>
                    <a:pt x="360" y="256"/>
                  </a:moveTo>
                  <a:cubicBezTo>
                    <a:pt x="358" y="250"/>
                    <a:pt x="355" y="245"/>
                    <a:pt x="351" y="241"/>
                  </a:cubicBezTo>
                  <a:cubicBezTo>
                    <a:pt x="343" y="233"/>
                    <a:pt x="331" y="231"/>
                    <a:pt x="320" y="233"/>
                  </a:cubicBezTo>
                  <a:cubicBezTo>
                    <a:pt x="320" y="233"/>
                    <a:pt x="319" y="233"/>
                    <a:pt x="319" y="233"/>
                  </a:cubicBezTo>
                  <a:cubicBezTo>
                    <a:pt x="323" y="232"/>
                    <a:pt x="326" y="231"/>
                    <a:pt x="329" y="230"/>
                  </a:cubicBezTo>
                  <a:cubicBezTo>
                    <a:pt x="338" y="229"/>
                    <a:pt x="347" y="231"/>
                    <a:pt x="354" y="236"/>
                  </a:cubicBezTo>
                  <a:cubicBezTo>
                    <a:pt x="357" y="239"/>
                    <a:pt x="361" y="244"/>
                    <a:pt x="363" y="249"/>
                  </a:cubicBezTo>
                  <a:cubicBezTo>
                    <a:pt x="362" y="251"/>
                    <a:pt x="361" y="253"/>
                    <a:pt x="360" y="256"/>
                  </a:cubicBezTo>
                  <a:close/>
                  <a:moveTo>
                    <a:pt x="357" y="229"/>
                  </a:moveTo>
                  <a:cubicBezTo>
                    <a:pt x="360" y="231"/>
                    <a:pt x="363" y="234"/>
                    <a:pt x="366" y="237"/>
                  </a:cubicBezTo>
                  <a:cubicBezTo>
                    <a:pt x="366" y="238"/>
                    <a:pt x="366" y="240"/>
                    <a:pt x="365" y="241"/>
                  </a:cubicBezTo>
                  <a:cubicBezTo>
                    <a:pt x="364" y="239"/>
                    <a:pt x="362" y="237"/>
                    <a:pt x="360" y="235"/>
                  </a:cubicBezTo>
                  <a:cubicBezTo>
                    <a:pt x="355" y="229"/>
                    <a:pt x="347" y="225"/>
                    <a:pt x="339" y="224"/>
                  </a:cubicBezTo>
                  <a:cubicBezTo>
                    <a:pt x="335" y="224"/>
                    <a:pt x="332" y="224"/>
                    <a:pt x="329" y="224"/>
                  </a:cubicBezTo>
                  <a:cubicBezTo>
                    <a:pt x="331" y="224"/>
                    <a:pt x="332" y="223"/>
                    <a:pt x="334" y="223"/>
                  </a:cubicBezTo>
                  <a:cubicBezTo>
                    <a:pt x="342" y="221"/>
                    <a:pt x="351" y="224"/>
                    <a:pt x="357" y="229"/>
                  </a:cubicBezTo>
                  <a:close/>
                  <a:moveTo>
                    <a:pt x="749" y="151"/>
                  </a:moveTo>
                  <a:cubicBezTo>
                    <a:pt x="725" y="145"/>
                    <a:pt x="702" y="141"/>
                    <a:pt x="680" y="138"/>
                  </a:cubicBezTo>
                  <a:cubicBezTo>
                    <a:pt x="635" y="130"/>
                    <a:pt x="592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50" y="127"/>
                    <a:pt x="550" y="127"/>
                    <a:pt x="550" y="127"/>
                  </a:cubicBezTo>
                  <a:cubicBezTo>
                    <a:pt x="508" y="127"/>
                    <a:pt x="465" y="130"/>
                    <a:pt x="420" y="138"/>
                  </a:cubicBezTo>
                  <a:cubicBezTo>
                    <a:pt x="398" y="141"/>
                    <a:pt x="375" y="145"/>
                    <a:pt x="351" y="151"/>
                  </a:cubicBezTo>
                  <a:cubicBezTo>
                    <a:pt x="345" y="153"/>
                    <a:pt x="339" y="154"/>
                    <a:pt x="333" y="156"/>
                  </a:cubicBezTo>
                  <a:cubicBezTo>
                    <a:pt x="315" y="161"/>
                    <a:pt x="297" y="168"/>
                    <a:pt x="280" y="175"/>
                  </a:cubicBezTo>
                  <a:cubicBezTo>
                    <a:pt x="237" y="195"/>
                    <a:pt x="213" y="218"/>
                    <a:pt x="210" y="244"/>
                  </a:cubicBezTo>
                  <a:cubicBezTo>
                    <a:pt x="210" y="244"/>
                    <a:pt x="210" y="244"/>
                    <a:pt x="210" y="244"/>
                  </a:cubicBezTo>
                  <a:cubicBezTo>
                    <a:pt x="209" y="243"/>
                    <a:pt x="208" y="242"/>
                    <a:pt x="207" y="241"/>
                  </a:cubicBezTo>
                  <a:cubicBezTo>
                    <a:pt x="206" y="240"/>
                    <a:pt x="206" y="240"/>
                    <a:pt x="206" y="239"/>
                  </a:cubicBezTo>
                  <a:cubicBezTo>
                    <a:pt x="205" y="238"/>
                    <a:pt x="204" y="237"/>
                    <a:pt x="203" y="236"/>
                  </a:cubicBezTo>
                  <a:cubicBezTo>
                    <a:pt x="210" y="217"/>
                    <a:pt x="223" y="201"/>
                    <a:pt x="240" y="189"/>
                  </a:cubicBezTo>
                  <a:cubicBezTo>
                    <a:pt x="256" y="176"/>
                    <a:pt x="276" y="167"/>
                    <a:pt x="296" y="162"/>
                  </a:cubicBezTo>
                  <a:cubicBezTo>
                    <a:pt x="301" y="161"/>
                    <a:pt x="298" y="159"/>
                    <a:pt x="293" y="160"/>
                  </a:cubicBezTo>
                  <a:cubicBezTo>
                    <a:pt x="279" y="163"/>
                    <a:pt x="264" y="168"/>
                    <a:pt x="251" y="175"/>
                  </a:cubicBezTo>
                  <a:cubicBezTo>
                    <a:pt x="234" y="185"/>
                    <a:pt x="219" y="197"/>
                    <a:pt x="208" y="213"/>
                  </a:cubicBezTo>
                  <a:cubicBezTo>
                    <a:pt x="205" y="217"/>
                    <a:pt x="202" y="222"/>
                    <a:pt x="199" y="227"/>
                  </a:cubicBezTo>
                  <a:cubicBezTo>
                    <a:pt x="197" y="215"/>
                    <a:pt x="200" y="202"/>
                    <a:pt x="203" y="190"/>
                  </a:cubicBezTo>
                  <a:cubicBezTo>
                    <a:pt x="203" y="187"/>
                    <a:pt x="204" y="185"/>
                    <a:pt x="205" y="182"/>
                  </a:cubicBezTo>
                  <a:cubicBezTo>
                    <a:pt x="214" y="158"/>
                    <a:pt x="235" y="139"/>
                    <a:pt x="255" y="123"/>
                  </a:cubicBezTo>
                  <a:cubicBezTo>
                    <a:pt x="260" y="120"/>
                    <a:pt x="253" y="121"/>
                    <a:pt x="248" y="124"/>
                  </a:cubicBezTo>
                  <a:cubicBezTo>
                    <a:pt x="235" y="133"/>
                    <a:pt x="223" y="140"/>
                    <a:pt x="210" y="149"/>
                  </a:cubicBezTo>
                  <a:cubicBezTo>
                    <a:pt x="207" y="151"/>
                    <a:pt x="205" y="153"/>
                    <a:pt x="202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2"/>
                    <a:pt x="201" y="151"/>
                    <a:pt x="202" y="150"/>
                  </a:cubicBezTo>
                  <a:cubicBezTo>
                    <a:pt x="211" y="141"/>
                    <a:pt x="222" y="131"/>
                    <a:pt x="233" y="124"/>
                  </a:cubicBezTo>
                  <a:cubicBezTo>
                    <a:pt x="236" y="122"/>
                    <a:pt x="234" y="120"/>
                    <a:pt x="231" y="122"/>
                  </a:cubicBezTo>
                  <a:cubicBezTo>
                    <a:pt x="220" y="129"/>
                    <a:pt x="210" y="135"/>
                    <a:pt x="200" y="144"/>
                  </a:cubicBezTo>
                  <a:cubicBezTo>
                    <a:pt x="200" y="144"/>
                    <a:pt x="196" y="145"/>
                    <a:pt x="196" y="145"/>
                  </a:cubicBezTo>
                  <a:cubicBezTo>
                    <a:pt x="191" y="145"/>
                    <a:pt x="191" y="143"/>
                    <a:pt x="188" y="139"/>
                  </a:cubicBezTo>
                  <a:cubicBezTo>
                    <a:pt x="186" y="135"/>
                    <a:pt x="186" y="130"/>
                    <a:pt x="187" y="126"/>
                  </a:cubicBezTo>
                  <a:cubicBezTo>
                    <a:pt x="188" y="124"/>
                    <a:pt x="189" y="121"/>
                    <a:pt x="191" y="120"/>
                  </a:cubicBezTo>
                  <a:cubicBezTo>
                    <a:pt x="213" y="98"/>
                    <a:pt x="239" y="79"/>
                    <a:pt x="271" y="66"/>
                  </a:cubicBezTo>
                  <a:cubicBezTo>
                    <a:pt x="274" y="64"/>
                    <a:pt x="271" y="64"/>
                    <a:pt x="268" y="65"/>
                  </a:cubicBezTo>
                  <a:cubicBezTo>
                    <a:pt x="240" y="75"/>
                    <a:pt x="214" y="90"/>
                    <a:pt x="191" y="109"/>
                  </a:cubicBezTo>
                  <a:cubicBezTo>
                    <a:pt x="202" y="94"/>
                    <a:pt x="226" y="78"/>
                    <a:pt x="263" y="62"/>
                  </a:cubicBezTo>
                  <a:cubicBezTo>
                    <a:pt x="368" y="14"/>
                    <a:pt x="499" y="11"/>
                    <a:pt x="537" y="11"/>
                  </a:cubicBezTo>
                  <a:cubicBezTo>
                    <a:pt x="545" y="11"/>
                    <a:pt x="549" y="11"/>
                    <a:pt x="549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0" y="11"/>
                    <a:pt x="550" y="11"/>
                  </a:cubicBezTo>
                  <a:cubicBezTo>
                    <a:pt x="550" y="11"/>
                    <a:pt x="555" y="11"/>
                    <a:pt x="563" y="11"/>
                  </a:cubicBezTo>
                  <a:cubicBezTo>
                    <a:pt x="600" y="11"/>
                    <a:pt x="732" y="14"/>
                    <a:pt x="837" y="62"/>
                  </a:cubicBezTo>
                  <a:cubicBezTo>
                    <a:pt x="873" y="78"/>
                    <a:pt x="898" y="94"/>
                    <a:pt x="908" y="109"/>
                  </a:cubicBezTo>
                  <a:cubicBezTo>
                    <a:pt x="886" y="90"/>
                    <a:pt x="860" y="75"/>
                    <a:pt x="831" y="65"/>
                  </a:cubicBezTo>
                  <a:cubicBezTo>
                    <a:pt x="828" y="64"/>
                    <a:pt x="826" y="64"/>
                    <a:pt x="829" y="66"/>
                  </a:cubicBezTo>
                  <a:cubicBezTo>
                    <a:pt x="860" y="79"/>
                    <a:pt x="886" y="98"/>
                    <a:pt x="909" y="120"/>
                  </a:cubicBezTo>
                  <a:cubicBezTo>
                    <a:pt x="910" y="121"/>
                    <a:pt x="911" y="124"/>
                    <a:pt x="912" y="126"/>
                  </a:cubicBezTo>
                  <a:cubicBezTo>
                    <a:pt x="913" y="130"/>
                    <a:pt x="913" y="135"/>
                    <a:pt x="912" y="139"/>
                  </a:cubicBezTo>
                  <a:cubicBezTo>
                    <a:pt x="909" y="143"/>
                    <a:pt x="908" y="145"/>
                    <a:pt x="904" y="145"/>
                  </a:cubicBezTo>
                  <a:cubicBezTo>
                    <a:pt x="903" y="145"/>
                    <a:pt x="900" y="144"/>
                    <a:pt x="899" y="144"/>
                  </a:cubicBezTo>
                  <a:cubicBezTo>
                    <a:pt x="890" y="135"/>
                    <a:pt x="879" y="129"/>
                    <a:pt x="869" y="122"/>
                  </a:cubicBezTo>
                  <a:cubicBezTo>
                    <a:pt x="866" y="120"/>
                    <a:pt x="864" y="122"/>
                    <a:pt x="867" y="124"/>
                  </a:cubicBezTo>
                  <a:cubicBezTo>
                    <a:pt x="878" y="131"/>
                    <a:pt x="888" y="141"/>
                    <a:pt x="898" y="150"/>
                  </a:cubicBezTo>
                  <a:cubicBezTo>
                    <a:pt x="898" y="151"/>
                    <a:pt x="898" y="152"/>
                    <a:pt x="899" y="153"/>
                  </a:cubicBezTo>
                  <a:cubicBezTo>
                    <a:pt x="899" y="153"/>
                    <a:pt x="899" y="153"/>
                    <a:pt x="899" y="153"/>
                  </a:cubicBezTo>
                  <a:cubicBezTo>
                    <a:pt x="898" y="153"/>
                    <a:pt x="898" y="153"/>
                    <a:pt x="898" y="153"/>
                  </a:cubicBezTo>
                  <a:cubicBezTo>
                    <a:pt x="895" y="153"/>
                    <a:pt x="892" y="151"/>
                    <a:pt x="890" y="149"/>
                  </a:cubicBezTo>
                  <a:cubicBezTo>
                    <a:pt x="877" y="140"/>
                    <a:pt x="864" y="133"/>
                    <a:pt x="852" y="124"/>
                  </a:cubicBezTo>
                  <a:cubicBezTo>
                    <a:pt x="847" y="121"/>
                    <a:pt x="840" y="120"/>
                    <a:pt x="844" y="123"/>
                  </a:cubicBezTo>
                  <a:cubicBezTo>
                    <a:pt x="864" y="139"/>
                    <a:pt x="886" y="158"/>
                    <a:pt x="895" y="182"/>
                  </a:cubicBezTo>
                  <a:cubicBezTo>
                    <a:pt x="896" y="185"/>
                    <a:pt x="896" y="187"/>
                    <a:pt x="897" y="190"/>
                  </a:cubicBezTo>
                  <a:cubicBezTo>
                    <a:pt x="900" y="202"/>
                    <a:pt x="903" y="215"/>
                    <a:pt x="900" y="227"/>
                  </a:cubicBezTo>
                  <a:cubicBezTo>
                    <a:pt x="898" y="222"/>
                    <a:pt x="895" y="217"/>
                    <a:pt x="892" y="213"/>
                  </a:cubicBezTo>
                  <a:cubicBezTo>
                    <a:pt x="881" y="197"/>
                    <a:pt x="866" y="185"/>
                    <a:pt x="849" y="175"/>
                  </a:cubicBezTo>
                  <a:cubicBezTo>
                    <a:pt x="835" y="168"/>
                    <a:pt x="821" y="163"/>
                    <a:pt x="807" y="160"/>
                  </a:cubicBezTo>
                  <a:cubicBezTo>
                    <a:pt x="802" y="159"/>
                    <a:pt x="799" y="161"/>
                    <a:pt x="803" y="162"/>
                  </a:cubicBezTo>
                  <a:cubicBezTo>
                    <a:pt x="823" y="167"/>
                    <a:pt x="843" y="176"/>
                    <a:pt x="860" y="189"/>
                  </a:cubicBezTo>
                  <a:cubicBezTo>
                    <a:pt x="876" y="201"/>
                    <a:pt x="890" y="217"/>
                    <a:pt x="896" y="236"/>
                  </a:cubicBezTo>
                  <a:cubicBezTo>
                    <a:pt x="896" y="237"/>
                    <a:pt x="895" y="238"/>
                    <a:pt x="894" y="239"/>
                  </a:cubicBezTo>
                  <a:cubicBezTo>
                    <a:pt x="894" y="240"/>
                    <a:pt x="893" y="240"/>
                    <a:pt x="893" y="241"/>
                  </a:cubicBezTo>
                  <a:cubicBezTo>
                    <a:pt x="892" y="242"/>
                    <a:pt x="891" y="243"/>
                    <a:pt x="890" y="244"/>
                  </a:cubicBezTo>
                  <a:cubicBezTo>
                    <a:pt x="890" y="244"/>
                    <a:pt x="890" y="244"/>
                    <a:pt x="890" y="244"/>
                  </a:cubicBezTo>
                  <a:cubicBezTo>
                    <a:pt x="886" y="218"/>
                    <a:pt x="863" y="195"/>
                    <a:pt x="819" y="175"/>
                  </a:cubicBezTo>
                  <a:cubicBezTo>
                    <a:pt x="802" y="168"/>
                    <a:pt x="784" y="161"/>
                    <a:pt x="766" y="156"/>
                  </a:cubicBezTo>
                  <a:cubicBezTo>
                    <a:pt x="760" y="154"/>
                    <a:pt x="755" y="153"/>
                    <a:pt x="749" y="151"/>
                  </a:cubicBezTo>
                  <a:close/>
                  <a:moveTo>
                    <a:pt x="755" y="204"/>
                  </a:moveTo>
                  <a:cubicBezTo>
                    <a:pt x="755" y="204"/>
                    <a:pt x="755" y="204"/>
                    <a:pt x="755" y="205"/>
                  </a:cubicBezTo>
                  <a:cubicBezTo>
                    <a:pt x="756" y="203"/>
                    <a:pt x="756" y="202"/>
                    <a:pt x="757" y="201"/>
                  </a:cubicBezTo>
                  <a:cubicBezTo>
                    <a:pt x="760" y="196"/>
                    <a:pt x="762" y="190"/>
                    <a:pt x="763" y="185"/>
                  </a:cubicBezTo>
                  <a:cubicBezTo>
                    <a:pt x="773" y="181"/>
                    <a:pt x="785" y="181"/>
                    <a:pt x="796" y="182"/>
                  </a:cubicBezTo>
                  <a:cubicBezTo>
                    <a:pt x="811" y="184"/>
                    <a:pt x="844" y="195"/>
                    <a:pt x="836" y="217"/>
                  </a:cubicBezTo>
                  <a:cubicBezTo>
                    <a:pt x="833" y="225"/>
                    <a:pt x="824" y="229"/>
                    <a:pt x="816" y="230"/>
                  </a:cubicBezTo>
                  <a:cubicBezTo>
                    <a:pt x="811" y="231"/>
                    <a:pt x="807" y="230"/>
                    <a:pt x="803" y="229"/>
                  </a:cubicBezTo>
                  <a:cubicBezTo>
                    <a:pt x="802" y="228"/>
                    <a:pt x="801" y="227"/>
                    <a:pt x="800" y="227"/>
                  </a:cubicBezTo>
                  <a:cubicBezTo>
                    <a:pt x="799" y="225"/>
                    <a:pt x="778" y="204"/>
                    <a:pt x="755" y="204"/>
                  </a:cubicBezTo>
                  <a:close/>
                  <a:moveTo>
                    <a:pt x="771" y="219"/>
                  </a:moveTo>
                  <a:cubicBezTo>
                    <a:pt x="770" y="219"/>
                    <a:pt x="769" y="219"/>
                    <a:pt x="769" y="218"/>
                  </a:cubicBezTo>
                  <a:cubicBezTo>
                    <a:pt x="769" y="218"/>
                    <a:pt x="769" y="218"/>
                    <a:pt x="769" y="218"/>
                  </a:cubicBezTo>
                  <a:cubicBezTo>
                    <a:pt x="770" y="219"/>
                    <a:pt x="770" y="219"/>
                    <a:pt x="771" y="219"/>
                  </a:cubicBezTo>
                  <a:close/>
                  <a:moveTo>
                    <a:pt x="763" y="179"/>
                  </a:moveTo>
                  <a:cubicBezTo>
                    <a:pt x="763" y="178"/>
                    <a:pt x="763" y="177"/>
                    <a:pt x="763" y="177"/>
                  </a:cubicBezTo>
                  <a:cubicBezTo>
                    <a:pt x="770" y="174"/>
                    <a:pt x="777" y="173"/>
                    <a:pt x="783" y="174"/>
                  </a:cubicBezTo>
                  <a:cubicBezTo>
                    <a:pt x="784" y="174"/>
                    <a:pt x="785" y="174"/>
                    <a:pt x="786" y="174"/>
                  </a:cubicBezTo>
                  <a:cubicBezTo>
                    <a:pt x="788" y="174"/>
                    <a:pt x="790" y="175"/>
                    <a:pt x="793" y="176"/>
                  </a:cubicBezTo>
                  <a:cubicBezTo>
                    <a:pt x="783" y="176"/>
                    <a:pt x="773" y="176"/>
                    <a:pt x="763" y="179"/>
                  </a:cubicBezTo>
                  <a:close/>
                  <a:moveTo>
                    <a:pt x="819" y="235"/>
                  </a:moveTo>
                  <a:cubicBezTo>
                    <a:pt x="828" y="233"/>
                    <a:pt x="836" y="229"/>
                    <a:pt x="840" y="220"/>
                  </a:cubicBezTo>
                  <a:cubicBezTo>
                    <a:pt x="843" y="214"/>
                    <a:pt x="843" y="208"/>
                    <a:pt x="841" y="202"/>
                  </a:cubicBezTo>
                  <a:cubicBezTo>
                    <a:pt x="845" y="206"/>
                    <a:pt x="849" y="211"/>
                    <a:pt x="851" y="216"/>
                  </a:cubicBezTo>
                  <a:cubicBezTo>
                    <a:pt x="855" y="224"/>
                    <a:pt x="854" y="234"/>
                    <a:pt x="846" y="238"/>
                  </a:cubicBezTo>
                  <a:cubicBezTo>
                    <a:pt x="838" y="243"/>
                    <a:pt x="829" y="242"/>
                    <a:pt x="820" y="241"/>
                  </a:cubicBezTo>
                  <a:cubicBezTo>
                    <a:pt x="818" y="240"/>
                    <a:pt x="815" y="238"/>
                    <a:pt x="812" y="236"/>
                  </a:cubicBezTo>
                  <a:cubicBezTo>
                    <a:pt x="814" y="236"/>
                    <a:pt x="816" y="236"/>
                    <a:pt x="819" y="235"/>
                  </a:cubicBezTo>
                  <a:close/>
                  <a:moveTo>
                    <a:pt x="850" y="242"/>
                  </a:moveTo>
                  <a:cubicBezTo>
                    <a:pt x="857" y="237"/>
                    <a:pt x="860" y="229"/>
                    <a:pt x="858" y="220"/>
                  </a:cubicBezTo>
                  <a:cubicBezTo>
                    <a:pt x="858" y="218"/>
                    <a:pt x="857" y="216"/>
                    <a:pt x="856" y="214"/>
                  </a:cubicBezTo>
                  <a:cubicBezTo>
                    <a:pt x="858" y="216"/>
                    <a:pt x="860" y="219"/>
                    <a:pt x="862" y="221"/>
                  </a:cubicBezTo>
                  <a:cubicBezTo>
                    <a:pt x="867" y="229"/>
                    <a:pt x="866" y="239"/>
                    <a:pt x="857" y="245"/>
                  </a:cubicBezTo>
                  <a:cubicBezTo>
                    <a:pt x="852" y="248"/>
                    <a:pt x="846" y="249"/>
                    <a:pt x="840" y="249"/>
                  </a:cubicBezTo>
                  <a:cubicBezTo>
                    <a:pt x="838" y="249"/>
                    <a:pt x="835" y="248"/>
                    <a:pt x="833" y="247"/>
                  </a:cubicBezTo>
                  <a:cubicBezTo>
                    <a:pt x="839" y="247"/>
                    <a:pt x="845" y="246"/>
                    <a:pt x="850" y="242"/>
                  </a:cubicBezTo>
                  <a:close/>
                  <a:moveTo>
                    <a:pt x="862" y="248"/>
                  </a:moveTo>
                  <a:cubicBezTo>
                    <a:pt x="867" y="244"/>
                    <a:pt x="872" y="236"/>
                    <a:pt x="871" y="229"/>
                  </a:cubicBezTo>
                  <a:cubicBezTo>
                    <a:pt x="873" y="235"/>
                    <a:pt x="874" y="242"/>
                    <a:pt x="870" y="247"/>
                  </a:cubicBezTo>
                  <a:cubicBezTo>
                    <a:pt x="869" y="250"/>
                    <a:pt x="866" y="251"/>
                    <a:pt x="863" y="252"/>
                  </a:cubicBezTo>
                  <a:cubicBezTo>
                    <a:pt x="862" y="252"/>
                    <a:pt x="862" y="252"/>
                    <a:pt x="861" y="252"/>
                  </a:cubicBezTo>
                  <a:cubicBezTo>
                    <a:pt x="859" y="252"/>
                    <a:pt x="857" y="252"/>
                    <a:pt x="855" y="252"/>
                  </a:cubicBezTo>
                  <a:cubicBezTo>
                    <a:pt x="857" y="251"/>
                    <a:pt x="860" y="250"/>
                    <a:pt x="862" y="248"/>
                  </a:cubicBezTo>
                  <a:close/>
                  <a:moveTo>
                    <a:pt x="734" y="237"/>
                  </a:moveTo>
                  <a:cubicBezTo>
                    <a:pt x="736" y="234"/>
                    <a:pt x="739" y="231"/>
                    <a:pt x="742" y="229"/>
                  </a:cubicBezTo>
                  <a:cubicBezTo>
                    <a:pt x="748" y="224"/>
                    <a:pt x="758" y="221"/>
                    <a:pt x="766" y="223"/>
                  </a:cubicBezTo>
                  <a:cubicBezTo>
                    <a:pt x="767" y="223"/>
                    <a:pt x="769" y="224"/>
                    <a:pt x="770" y="224"/>
                  </a:cubicBezTo>
                  <a:cubicBezTo>
                    <a:pt x="767" y="224"/>
                    <a:pt x="764" y="224"/>
                    <a:pt x="761" y="224"/>
                  </a:cubicBezTo>
                  <a:cubicBezTo>
                    <a:pt x="753" y="225"/>
                    <a:pt x="745" y="229"/>
                    <a:pt x="739" y="235"/>
                  </a:cubicBezTo>
                  <a:cubicBezTo>
                    <a:pt x="737" y="237"/>
                    <a:pt x="736" y="239"/>
                    <a:pt x="734" y="241"/>
                  </a:cubicBezTo>
                  <a:cubicBezTo>
                    <a:pt x="734" y="240"/>
                    <a:pt x="734" y="238"/>
                    <a:pt x="734" y="237"/>
                  </a:cubicBezTo>
                  <a:close/>
                  <a:moveTo>
                    <a:pt x="736" y="249"/>
                  </a:moveTo>
                  <a:cubicBezTo>
                    <a:pt x="738" y="244"/>
                    <a:pt x="742" y="239"/>
                    <a:pt x="746" y="236"/>
                  </a:cubicBezTo>
                  <a:cubicBezTo>
                    <a:pt x="753" y="231"/>
                    <a:pt x="762" y="229"/>
                    <a:pt x="770" y="230"/>
                  </a:cubicBezTo>
                  <a:cubicBezTo>
                    <a:pt x="774" y="231"/>
                    <a:pt x="777" y="232"/>
                    <a:pt x="780" y="233"/>
                  </a:cubicBezTo>
                  <a:cubicBezTo>
                    <a:pt x="780" y="233"/>
                    <a:pt x="780" y="233"/>
                    <a:pt x="780" y="233"/>
                  </a:cubicBezTo>
                  <a:cubicBezTo>
                    <a:pt x="769" y="231"/>
                    <a:pt x="757" y="233"/>
                    <a:pt x="749" y="241"/>
                  </a:cubicBezTo>
                  <a:cubicBezTo>
                    <a:pt x="745" y="245"/>
                    <a:pt x="741" y="250"/>
                    <a:pt x="739" y="256"/>
                  </a:cubicBezTo>
                  <a:cubicBezTo>
                    <a:pt x="738" y="253"/>
                    <a:pt x="737" y="251"/>
                    <a:pt x="736" y="249"/>
                  </a:cubicBezTo>
                  <a:close/>
                  <a:moveTo>
                    <a:pt x="747" y="268"/>
                  </a:moveTo>
                  <a:cubicBezTo>
                    <a:pt x="747" y="268"/>
                    <a:pt x="747" y="267"/>
                    <a:pt x="746" y="266"/>
                  </a:cubicBezTo>
                  <a:cubicBezTo>
                    <a:pt x="745" y="265"/>
                    <a:pt x="745" y="264"/>
                    <a:pt x="744" y="263"/>
                  </a:cubicBezTo>
                  <a:cubicBezTo>
                    <a:pt x="743" y="254"/>
                    <a:pt x="751" y="244"/>
                    <a:pt x="759" y="241"/>
                  </a:cubicBezTo>
                  <a:cubicBezTo>
                    <a:pt x="768" y="236"/>
                    <a:pt x="779" y="237"/>
                    <a:pt x="789" y="240"/>
                  </a:cubicBezTo>
                  <a:cubicBezTo>
                    <a:pt x="789" y="240"/>
                    <a:pt x="789" y="240"/>
                    <a:pt x="789" y="240"/>
                  </a:cubicBezTo>
                  <a:cubicBezTo>
                    <a:pt x="782" y="240"/>
                    <a:pt x="776" y="241"/>
                    <a:pt x="770" y="243"/>
                  </a:cubicBezTo>
                  <a:cubicBezTo>
                    <a:pt x="757" y="247"/>
                    <a:pt x="750" y="256"/>
                    <a:pt x="747" y="268"/>
                  </a:cubicBezTo>
                  <a:close/>
                  <a:moveTo>
                    <a:pt x="752" y="274"/>
                  </a:moveTo>
                  <a:cubicBezTo>
                    <a:pt x="753" y="260"/>
                    <a:pt x="761" y="249"/>
                    <a:pt x="776" y="247"/>
                  </a:cubicBezTo>
                  <a:cubicBezTo>
                    <a:pt x="785" y="246"/>
                    <a:pt x="795" y="245"/>
                    <a:pt x="804" y="247"/>
                  </a:cubicBezTo>
                  <a:cubicBezTo>
                    <a:pt x="810" y="250"/>
                    <a:pt x="815" y="253"/>
                    <a:pt x="821" y="255"/>
                  </a:cubicBezTo>
                  <a:cubicBezTo>
                    <a:pt x="821" y="255"/>
                    <a:pt x="820" y="255"/>
                    <a:pt x="820" y="255"/>
                  </a:cubicBezTo>
                  <a:cubicBezTo>
                    <a:pt x="797" y="252"/>
                    <a:pt x="767" y="258"/>
                    <a:pt x="759" y="282"/>
                  </a:cubicBezTo>
                  <a:cubicBezTo>
                    <a:pt x="757" y="279"/>
                    <a:pt x="755" y="277"/>
                    <a:pt x="752" y="274"/>
                  </a:cubicBezTo>
                  <a:close/>
                  <a:moveTo>
                    <a:pt x="1019" y="276"/>
                  </a:moveTo>
                  <a:cubicBezTo>
                    <a:pt x="974" y="262"/>
                    <a:pt x="974" y="262"/>
                    <a:pt x="974" y="262"/>
                  </a:cubicBezTo>
                  <a:cubicBezTo>
                    <a:pt x="1015" y="286"/>
                    <a:pt x="1015" y="286"/>
                    <a:pt x="1015" y="286"/>
                  </a:cubicBezTo>
                  <a:cubicBezTo>
                    <a:pt x="1030" y="294"/>
                    <a:pt x="1038" y="308"/>
                    <a:pt x="1043" y="320"/>
                  </a:cubicBezTo>
                  <a:cubicBezTo>
                    <a:pt x="1028" y="309"/>
                    <a:pt x="1009" y="302"/>
                    <a:pt x="991" y="298"/>
                  </a:cubicBezTo>
                  <a:cubicBezTo>
                    <a:pt x="962" y="291"/>
                    <a:pt x="933" y="293"/>
                    <a:pt x="904" y="293"/>
                  </a:cubicBezTo>
                  <a:cubicBezTo>
                    <a:pt x="900" y="293"/>
                    <a:pt x="900" y="296"/>
                    <a:pt x="904" y="296"/>
                  </a:cubicBezTo>
                  <a:cubicBezTo>
                    <a:pt x="932" y="296"/>
                    <a:pt x="960" y="296"/>
                    <a:pt x="988" y="303"/>
                  </a:cubicBezTo>
                  <a:cubicBezTo>
                    <a:pt x="1008" y="308"/>
                    <a:pt x="1030" y="316"/>
                    <a:pt x="1046" y="330"/>
                  </a:cubicBezTo>
                  <a:cubicBezTo>
                    <a:pt x="1046" y="331"/>
                    <a:pt x="1046" y="332"/>
                    <a:pt x="1047" y="332"/>
                  </a:cubicBezTo>
                  <a:cubicBezTo>
                    <a:pt x="1037" y="325"/>
                    <a:pt x="1029" y="319"/>
                    <a:pt x="1019" y="315"/>
                  </a:cubicBezTo>
                  <a:cubicBezTo>
                    <a:pt x="985" y="300"/>
                    <a:pt x="945" y="298"/>
                    <a:pt x="908" y="300"/>
                  </a:cubicBezTo>
                  <a:cubicBezTo>
                    <a:pt x="893" y="301"/>
                    <a:pt x="878" y="305"/>
                    <a:pt x="864" y="302"/>
                  </a:cubicBezTo>
                  <a:cubicBezTo>
                    <a:pt x="860" y="301"/>
                    <a:pt x="859" y="305"/>
                    <a:pt x="862" y="305"/>
                  </a:cubicBezTo>
                  <a:cubicBezTo>
                    <a:pt x="879" y="308"/>
                    <a:pt x="895" y="306"/>
                    <a:pt x="912" y="305"/>
                  </a:cubicBezTo>
                  <a:cubicBezTo>
                    <a:pt x="939" y="304"/>
                    <a:pt x="966" y="305"/>
                    <a:pt x="993" y="312"/>
                  </a:cubicBezTo>
                  <a:cubicBezTo>
                    <a:pt x="1013" y="317"/>
                    <a:pt x="1034" y="325"/>
                    <a:pt x="1048" y="340"/>
                  </a:cubicBezTo>
                  <a:cubicBezTo>
                    <a:pt x="1048" y="340"/>
                    <a:pt x="1048" y="340"/>
                    <a:pt x="1048" y="341"/>
                  </a:cubicBezTo>
                  <a:cubicBezTo>
                    <a:pt x="1020" y="319"/>
                    <a:pt x="983" y="308"/>
                    <a:pt x="936" y="308"/>
                  </a:cubicBezTo>
                  <a:cubicBezTo>
                    <a:pt x="923" y="308"/>
                    <a:pt x="910" y="308"/>
                    <a:pt x="896" y="309"/>
                  </a:cubicBezTo>
                  <a:cubicBezTo>
                    <a:pt x="848" y="312"/>
                    <a:pt x="799" y="314"/>
                    <a:pt x="764" y="286"/>
                  </a:cubicBezTo>
                  <a:cubicBezTo>
                    <a:pt x="766" y="273"/>
                    <a:pt x="776" y="265"/>
                    <a:pt x="788" y="262"/>
                  </a:cubicBezTo>
                  <a:cubicBezTo>
                    <a:pt x="803" y="258"/>
                    <a:pt x="817" y="260"/>
                    <a:pt x="832" y="263"/>
                  </a:cubicBezTo>
                  <a:cubicBezTo>
                    <a:pt x="850" y="266"/>
                    <a:pt x="870" y="270"/>
                    <a:pt x="888" y="265"/>
                  </a:cubicBezTo>
                  <a:cubicBezTo>
                    <a:pt x="890" y="264"/>
                    <a:pt x="892" y="264"/>
                    <a:pt x="894" y="263"/>
                  </a:cubicBezTo>
                  <a:cubicBezTo>
                    <a:pt x="904" y="261"/>
                    <a:pt x="914" y="263"/>
                    <a:pt x="925" y="265"/>
                  </a:cubicBezTo>
                  <a:cubicBezTo>
                    <a:pt x="928" y="266"/>
                    <a:pt x="930" y="264"/>
                    <a:pt x="926" y="263"/>
                  </a:cubicBezTo>
                  <a:cubicBezTo>
                    <a:pt x="920" y="262"/>
                    <a:pt x="914" y="258"/>
                    <a:pt x="909" y="257"/>
                  </a:cubicBezTo>
                  <a:cubicBezTo>
                    <a:pt x="921" y="254"/>
                    <a:pt x="933" y="252"/>
                    <a:pt x="945" y="257"/>
                  </a:cubicBezTo>
                  <a:cubicBezTo>
                    <a:pt x="948" y="258"/>
                    <a:pt x="951" y="256"/>
                    <a:pt x="947" y="255"/>
                  </a:cubicBezTo>
                  <a:cubicBezTo>
                    <a:pt x="937" y="251"/>
                    <a:pt x="927" y="249"/>
                    <a:pt x="917" y="250"/>
                  </a:cubicBezTo>
                  <a:cubicBezTo>
                    <a:pt x="919" y="250"/>
                    <a:pt x="921" y="249"/>
                    <a:pt x="923" y="249"/>
                  </a:cubicBezTo>
                  <a:cubicBezTo>
                    <a:pt x="936" y="247"/>
                    <a:pt x="949" y="248"/>
                    <a:pt x="960" y="253"/>
                  </a:cubicBezTo>
                  <a:cubicBezTo>
                    <a:pt x="964" y="254"/>
                    <a:pt x="966" y="252"/>
                    <a:pt x="963" y="251"/>
                  </a:cubicBezTo>
                  <a:cubicBezTo>
                    <a:pt x="954" y="247"/>
                    <a:pt x="943" y="243"/>
                    <a:pt x="933" y="243"/>
                  </a:cubicBezTo>
                  <a:cubicBezTo>
                    <a:pt x="934" y="243"/>
                    <a:pt x="936" y="243"/>
                    <a:pt x="937" y="242"/>
                  </a:cubicBezTo>
                  <a:cubicBezTo>
                    <a:pt x="947" y="243"/>
                    <a:pt x="956" y="245"/>
                    <a:pt x="965" y="249"/>
                  </a:cubicBezTo>
                  <a:cubicBezTo>
                    <a:pt x="990" y="259"/>
                    <a:pt x="1017" y="270"/>
                    <a:pt x="1045" y="277"/>
                  </a:cubicBezTo>
                  <a:cubicBezTo>
                    <a:pt x="1033" y="278"/>
                    <a:pt x="1024" y="277"/>
                    <a:pt x="1019" y="2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123557" y="3461464"/>
            <a:ext cx="7824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DBC9B8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谢谢老师您的指导</a:t>
            </a:r>
          </a:p>
        </p:txBody>
      </p:sp>
      <p:sp>
        <p:nvSpPr>
          <p:cNvPr id="44" name="矩形 43"/>
          <p:cNvSpPr/>
          <p:nvPr/>
        </p:nvSpPr>
        <p:spPr>
          <a:xfrm>
            <a:off x="3759994" y="4553115"/>
            <a:ext cx="4551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DBC9B8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答辩人：</a:t>
            </a:r>
            <a:r>
              <a:rPr lang="zh-CN" altLang="en-US" sz="2400" kern="0" noProof="0" dirty="0">
                <a:solidFill>
                  <a:srgbClr val="DBC9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学生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DBC9B8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指导老师：</a:t>
            </a:r>
            <a:r>
              <a:rPr lang="zh-CN" altLang="en-US" sz="2400" kern="0" dirty="0">
                <a:solidFill>
                  <a:srgbClr val="DBC9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老师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DBC9B8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7" name="Group 9"/>
          <p:cNvGrpSpPr>
            <a:grpSpLocks noChangeAspect="1"/>
          </p:cNvGrpSpPr>
          <p:nvPr/>
        </p:nvGrpSpPr>
        <p:grpSpPr bwMode="auto">
          <a:xfrm>
            <a:off x="5217319" y="5286898"/>
            <a:ext cx="1757363" cy="395288"/>
            <a:chOff x="3285" y="2037"/>
            <a:chExt cx="1107" cy="249"/>
          </a:xfrm>
          <a:solidFill>
            <a:srgbClr val="DFCDBB"/>
          </a:solidFill>
        </p:grpSpPr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3358" y="2156"/>
              <a:ext cx="961" cy="19"/>
            </a:xfrm>
            <a:custGeom>
              <a:avLst/>
              <a:gdLst>
                <a:gd name="T0" fmla="*/ 8 w 358"/>
                <a:gd name="T1" fmla="*/ 7 h 7"/>
                <a:gd name="T2" fmla="*/ 350 w 358"/>
                <a:gd name="T3" fmla="*/ 7 h 7"/>
                <a:gd name="T4" fmla="*/ 354 w 358"/>
                <a:gd name="T5" fmla="*/ 0 h 7"/>
                <a:gd name="T6" fmla="*/ 4 w 358"/>
                <a:gd name="T7" fmla="*/ 0 h 7"/>
                <a:gd name="T8" fmla="*/ 8 w 35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7">
                  <a:moveTo>
                    <a:pt x="8" y="7"/>
                  </a:moveTo>
                  <a:cubicBezTo>
                    <a:pt x="350" y="7"/>
                    <a:pt x="350" y="7"/>
                    <a:pt x="350" y="7"/>
                  </a:cubicBezTo>
                  <a:cubicBezTo>
                    <a:pt x="354" y="7"/>
                    <a:pt x="358" y="0"/>
                    <a:pt x="35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4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1"/>
            <p:cNvSpPr>
              <a:spLocks/>
            </p:cNvSpPr>
            <p:nvPr/>
          </p:nvSpPr>
          <p:spPr bwMode="auto">
            <a:xfrm>
              <a:off x="3479" y="2186"/>
              <a:ext cx="720" cy="11"/>
            </a:xfrm>
            <a:custGeom>
              <a:avLst/>
              <a:gdLst>
                <a:gd name="T0" fmla="*/ 2 w 268"/>
                <a:gd name="T1" fmla="*/ 4 h 4"/>
                <a:gd name="T2" fmla="*/ 266 w 268"/>
                <a:gd name="T3" fmla="*/ 4 h 4"/>
                <a:gd name="T4" fmla="*/ 266 w 268"/>
                <a:gd name="T5" fmla="*/ 0 h 4"/>
                <a:gd name="T6" fmla="*/ 2 w 268"/>
                <a:gd name="T7" fmla="*/ 0 h 4"/>
                <a:gd name="T8" fmla="*/ 2 w 26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">
                  <a:moveTo>
                    <a:pt x="2" y="4"/>
                  </a:moveTo>
                  <a:cubicBezTo>
                    <a:pt x="266" y="4"/>
                    <a:pt x="266" y="4"/>
                    <a:pt x="266" y="4"/>
                  </a:cubicBezTo>
                  <a:cubicBezTo>
                    <a:pt x="268" y="4"/>
                    <a:pt x="268" y="0"/>
                    <a:pt x="26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4102" y="2037"/>
              <a:ext cx="290" cy="249"/>
            </a:xfrm>
            <a:custGeom>
              <a:avLst/>
              <a:gdLst>
                <a:gd name="T0" fmla="*/ 85 w 108"/>
                <a:gd name="T1" fmla="*/ 0 h 90"/>
                <a:gd name="T2" fmla="*/ 87 w 108"/>
                <a:gd name="T3" fmla="*/ 11 h 90"/>
                <a:gd name="T4" fmla="*/ 82 w 108"/>
                <a:gd name="T5" fmla="*/ 38 h 90"/>
                <a:gd name="T6" fmla="*/ 32 w 108"/>
                <a:gd name="T7" fmla="*/ 46 h 90"/>
                <a:gd name="T8" fmla="*/ 5 w 108"/>
                <a:gd name="T9" fmla="*/ 53 h 90"/>
                <a:gd name="T10" fmla="*/ 8 w 108"/>
                <a:gd name="T11" fmla="*/ 57 h 90"/>
                <a:gd name="T12" fmla="*/ 36 w 108"/>
                <a:gd name="T13" fmla="*/ 62 h 90"/>
                <a:gd name="T14" fmla="*/ 55 w 108"/>
                <a:gd name="T15" fmla="*/ 84 h 90"/>
                <a:gd name="T16" fmla="*/ 70 w 108"/>
                <a:gd name="T17" fmla="*/ 87 h 90"/>
                <a:gd name="T18" fmla="*/ 78 w 108"/>
                <a:gd name="T19" fmla="*/ 88 h 90"/>
                <a:gd name="T20" fmla="*/ 78 w 108"/>
                <a:gd name="T21" fmla="*/ 79 h 90"/>
                <a:gd name="T22" fmla="*/ 78 w 108"/>
                <a:gd name="T23" fmla="*/ 77 h 90"/>
                <a:gd name="T24" fmla="*/ 91 w 108"/>
                <a:gd name="T25" fmla="*/ 75 h 90"/>
                <a:gd name="T26" fmla="*/ 104 w 108"/>
                <a:gd name="T27" fmla="*/ 77 h 90"/>
                <a:gd name="T28" fmla="*/ 102 w 108"/>
                <a:gd name="T29" fmla="*/ 67 h 90"/>
                <a:gd name="T30" fmla="*/ 94 w 108"/>
                <a:gd name="T31" fmla="*/ 58 h 90"/>
                <a:gd name="T32" fmla="*/ 94 w 108"/>
                <a:gd name="T33" fmla="*/ 54 h 90"/>
                <a:gd name="T34" fmla="*/ 103 w 108"/>
                <a:gd name="T35" fmla="*/ 49 h 90"/>
                <a:gd name="T36" fmla="*/ 102 w 108"/>
                <a:gd name="T37" fmla="*/ 40 h 90"/>
                <a:gd name="T38" fmla="*/ 108 w 108"/>
                <a:gd name="T39" fmla="*/ 24 h 90"/>
                <a:gd name="T40" fmla="*/ 87 w 108"/>
                <a:gd name="T41" fmla="*/ 0 h 90"/>
                <a:gd name="T42" fmla="*/ 85 w 108"/>
                <a:gd name="T43" fmla="*/ 0 h 90"/>
                <a:gd name="T44" fmla="*/ 50 w 108"/>
                <a:gd name="T45" fmla="*/ 69 h 90"/>
                <a:gd name="T46" fmla="*/ 63 w 108"/>
                <a:gd name="T47" fmla="*/ 78 h 90"/>
                <a:gd name="T48" fmla="*/ 73 w 108"/>
                <a:gd name="T49" fmla="*/ 83 h 90"/>
                <a:gd name="T50" fmla="*/ 58 w 108"/>
                <a:gd name="T51" fmla="*/ 79 h 90"/>
                <a:gd name="T52" fmla="*/ 50 w 108"/>
                <a:gd name="T53" fmla="*/ 69 h 90"/>
                <a:gd name="T54" fmla="*/ 39 w 108"/>
                <a:gd name="T55" fmla="*/ 57 h 90"/>
                <a:gd name="T56" fmla="*/ 67 w 108"/>
                <a:gd name="T57" fmla="*/ 63 h 90"/>
                <a:gd name="T58" fmla="*/ 95 w 108"/>
                <a:gd name="T59" fmla="*/ 69 h 90"/>
                <a:gd name="T60" fmla="*/ 69 w 108"/>
                <a:gd name="T61" fmla="*/ 66 h 90"/>
                <a:gd name="T62" fmla="*/ 39 w 108"/>
                <a:gd name="T63" fmla="*/ 57 h 90"/>
                <a:gd name="T64" fmla="*/ 98 w 108"/>
                <a:gd name="T65" fmla="*/ 12 h 90"/>
                <a:gd name="T66" fmla="*/ 86 w 108"/>
                <a:gd name="T67" fmla="*/ 47 h 90"/>
                <a:gd name="T68" fmla="*/ 62 w 108"/>
                <a:gd name="T69" fmla="*/ 58 h 90"/>
                <a:gd name="T70" fmla="*/ 46 w 108"/>
                <a:gd name="T71" fmla="*/ 57 h 90"/>
                <a:gd name="T72" fmla="*/ 36 w 108"/>
                <a:gd name="T73" fmla="*/ 52 h 90"/>
                <a:gd name="T74" fmla="*/ 62 w 108"/>
                <a:gd name="T75" fmla="*/ 55 h 90"/>
                <a:gd name="T76" fmla="*/ 87 w 108"/>
                <a:gd name="T77" fmla="*/ 41 h 90"/>
                <a:gd name="T78" fmla="*/ 94 w 108"/>
                <a:gd name="T79" fmla="*/ 12 h 90"/>
                <a:gd name="T80" fmla="*/ 95 w 108"/>
                <a:gd name="T81" fmla="*/ 8 h 90"/>
                <a:gd name="T82" fmla="*/ 98 w 108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90">
                  <a:moveTo>
                    <a:pt x="85" y="0"/>
                  </a:moveTo>
                  <a:cubicBezTo>
                    <a:pt x="82" y="1"/>
                    <a:pt x="86" y="8"/>
                    <a:pt x="87" y="11"/>
                  </a:cubicBezTo>
                  <a:cubicBezTo>
                    <a:pt x="89" y="16"/>
                    <a:pt x="90" y="26"/>
                    <a:pt x="82" y="38"/>
                  </a:cubicBezTo>
                  <a:cubicBezTo>
                    <a:pt x="71" y="53"/>
                    <a:pt x="47" y="50"/>
                    <a:pt x="32" y="46"/>
                  </a:cubicBezTo>
                  <a:cubicBezTo>
                    <a:pt x="22" y="44"/>
                    <a:pt x="12" y="48"/>
                    <a:pt x="5" y="53"/>
                  </a:cubicBezTo>
                  <a:cubicBezTo>
                    <a:pt x="0" y="56"/>
                    <a:pt x="4" y="60"/>
                    <a:pt x="8" y="57"/>
                  </a:cubicBezTo>
                  <a:cubicBezTo>
                    <a:pt x="15" y="52"/>
                    <a:pt x="29" y="56"/>
                    <a:pt x="36" y="62"/>
                  </a:cubicBezTo>
                  <a:cubicBezTo>
                    <a:pt x="43" y="68"/>
                    <a:pt x="49" y="78"/>
                    <a:pt x="55" y="84"/>
                  </a:cubicBezTo>
                  <a:cubicBezTo>
                    <a:pt x="62" y="90"/>
                    <a:pt x="67" y="85"/>
                    <a:pt x="70" y="87"/>
                  </a:cubicBezTo>
                  <a:cubicBezTo>
                    <a:pt x="74" y="88"/>
                    <a:pt x="78" y="90"/>
                    <a:pt x="78" y="88"/>
                  </a:cubicBezTo>
                  <a:cubicBezTo>
                    <a:pt x="78" y="86"/>
                    <a:pt x="79" y="81"/>
                    <a:pt x="78" y="79"/>
                  </a:cubicBezTo>
                  <a:cubicBezTo>
                    <a:pt x="76" y="77"/>
                    <a:pt x="76" y="76"/>
                    <a:pt x="78" y="77"/>
                  </a:cubicBezTo>
                  <a:cubicBezTo>
                    <a:pt x="81" y="78"/>
                    <a:pt x="85" y="74"/>
                    <a:pt x="91" y="75"/>
                  </a:cubicBezTo>
                  <a:cubicBezTo>
                    <a:pt x="94" y="76"/>
                    <a:pt x="105" y="81"/>
                    <a:pt x="104" y="77"/>
                  </a:cubicBezTo>
                  <a:cubicBezTo>
                    <a:pt x="104" y="76"/>
                    <a:pt x="103" y="71"/>
                    <a:pt x="102" y="67"/>
                  </a:cubicBezTo>
                  <a:cubicBezTo>
                    <a:pt x="101" y="63"/>
                    <a:pt x="98" y="59"/>
                    <a:pt x="94" y="58"/>
                  </a:cubicBezTo>
                  <a:cubicBezTo>
                    <a:pt x="90" y="57"/>
                    <a:pt x="90" y="53"/>
                    <a:pt x="94" y="54"/>
                  </a:cubicBezTo>
                  <a:cubicBezTo>
                    <a:pt x="97" y="54"/>
                    <a:pt x="102" y="52"/>
                    <a:pt x="103" y="49"/>
                  </a:cubicBezTo>
                  <a:cubicBezTo>
                    <a:pt x="105" y="44"/>
                    <a:pt x="102" y="40"/>
                    <a:pt x="102" y="40"/>
                  </a:cubicBezTo>
                  <a:cubicBezTo>
                    <a:pt x="107" y="36"/>
                    <a:pt x="108" y="30"/>
                    <a:pt x="108" y="24"/>
                  </a:cubicBezTo>
                  <a:cubicBezTo>
                    <a:pt x="106" y="13"/>
                    <a:pt x="98" y="1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lose/>
                  <a:moveTo>
                    <a:pt x="50" y="69"/>
                  </a:moveTo>
                  <a:cubicBezTo>
                    <a:pt x="55" y="75"/>
                    <a:pt x="57" y="78"/>
                    <a:pt x="63" y="78"/>
                  </a:cubicBezTo>
                  <a:cubicBezTo>
                    <a:pt x="71" y="78"/>
                    <a:pt x="73" y="83"/>
                    <a:pt x="73" y="83"/>
                  </a:cubicBezTo>
                  <a:cubicBezTo>
                    <a:pt x="68" y="79"/>
                    <a:pt x="62" y="80"/>
                    <a:pt x="58" y="79"/>
                  </a:cubicBezTo>
                  <a:cubicBezTo>
                    <a:pt x="54" y="78"/>
                    <a:pt x="50" y="69"/>
                    <a:pt x="50" y="69"/>
                  </a:cubicBezTo>
                  <a:close/>
                  <a:moveTo>
                    <a:pt x="39" y="57"/>
                  </a:moveTo>
                  <a:cubicBezTo>
                    <a:pt x="39" y="57"/>
                    <a:pt x="50" y="67"/>
                    <a:pt x="67" y="63"/>
                  </a:cubicBezTo>
                  <a:cubicBezTo>
                    <a:pt x="81" y="61"/>
                    <a:pt x="88" y="63"/>
                    <a:pt x="95" y="69"/>
                  </a:cubicBezTo>
                  <a:cubicBezTo>
                    <a:pt x="95" y="69"/>
                    <a:pt x="85" y="62"/>
                    <a:pt x="69" y="66"/>
                  </a:cubicBezTo>
                  <a:cubicBezTo>
                    <a:pt x="59" y="68"/>
                    <a:pt x="51" y="68"/>
                    <a:pt x="39" y="57"/>
                  </a:cubicBezTo>
                  <a:close/>
                  <a:moveTo>
                    <a:pt x="98" y="12"/>
                  </a:moveTo>
                  <a:cubicBezTo>
                    <a:pt x="98" y="13"/>
                    <a:pt x="106" y="29"/>
                    <a:pt x="86" y="47"/>
                  </a:cubicBezTo>
                  <a:cubicBezTo>
                    <a:pt x="77" y="55"/>
                    <a:pt x="70" y="57"/>
                    <a:pt x="62" y="58"/>
                  </a:cubicBezTo>
                  <a:cubicBezTo>
                    <a:pt x="54" y="59"/>
                    <a:pt x="48" y="57"/>
                    <a:pt x="46" y="57"/>
                  </a:cubicBezTo>
                  <a:cubicBezTo>
                    <a:pt x="41" y="55"/>
                    <a:pt x="36" y="54"/>
                    <a:pt x="36" y="52"/>
                  </a:cubicBezTo>
                  <a:cubicBezTo>
                    <a:pt x="37" y="52"/>
                    <a:pt x="47" y="57"/>
                    <a:pt x="62" y="55"/>
                  </a:cubicBezTo>
                  <a:cubicBezTo>
                    <a:pt x="70" y="54"/>
                    <a:pt x="80" y="51"/>
                    <a:pt x="87" y="41"/>
                  </a:cubicBezTo>
                  <a:cubicBezTo>
                    <a:pt x="100" y="25"/>
                    <a:pt x="95" y="15"/>
                    <a:pt x="94" y="12"/>
                  </a:cubicBezTo>
                  <a:cubicBezTo>
                    <a:pt x="93" y="10"/>
                    <a:pt x="94" y="9"/>
                    <a:pt x="95" y="8"/>
                  </a:cubicBezTo>
                  <a:cubicBezTo>
                    <a:pt x="96" y="8"/>
                    <a:pt x="97" y="10"/>
                    <a:pt x="9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285" y="2037"/>
              <a:ext cx="288" cy="249"/>
            </a:xfrm>
            <a:custGeom>
              <a:avLst/>
              <a:gdLst>
                <a:gd name="T0" fmla="*/ 21 w 107"/>
                <a:gd name="T1" fmla="*/ 0 h 90"/>
                <a:gd name="T2" fmla="*/ 0 w 107"/>
                <a:gd name="T3" fmla="*/ 24 h 90"/>
                <a:gd name="T4" fmla="*/ 6 w 107"/>
                <a:gd name="T5" fmla="*/ 40 h 90"/>
                <a:gd name="T6" fmla="*/ 5 w 107"/>
                <a:gd name="T7" fmla="*/ 49 h 90"/>
                <a:gd name="T8" fmla="*/ 14 w 107"/>
                <a:gd name="T9" fmla="*/ 54 h 90"/>
                <a:gd name="T10" fmla="*/ 14 w 107"/>
                <a:gd name="T11" fmla="*/ 58 h 90"/>
                <a:gd name="T12" fmla="*/ 6 w 107"/>
                <a:gd name="T13" fmla="*/ 67 h 90"/>
                <a:gd name="T14" fmla="*/ 4 w 107"/>
                <a:gd name="T15" fmla="*/ 77 h 90"/>
                <a:gd name="T16" fmla="*/ 17 w 107"/>
                <a:gd name="T17" fmla="*/ 75 h 90"/>
                <a:gd name="T18" fmla="*/ 30 w 107"/>
                <a:gd name="T19" fmla="*/ 77 h 90"/>
                <a:gd name="T20" fmla="*/ 30 w 107"/>
                <a:gd name="T21" fmla="*/ 79 h 90"/>
                <a:gd name="T22" fmla="*/ 30 w 107"/>
                <a:gd name="T23" fmla="*/ 88 h 90"/>
                <a:gd name="T24" fmla="*/ 38 w 107"/>
                <a:gd name="T25" fmla="*/ 87 h 90"/>
                <a:gd name="T26" fmla="*/ 52 w 107"/>
                <a:gd name="T27" fmla="*/ 84 h 90"/>
                <a:gd name="T28" fmla="*/ 72 w 107"/>
                <a:gd name="T29" fmla="*/ 62 h 90"/>
                <a:gd name="T30" fmla="*/ 100 w 107"/>
                <a:gd name="T31" fmla="*/ 57 h 90"/>
                <a:gd name="T32" fmla="*/ 103 w 107"/>
                <a:gd name="T33" fmla="*/ 53 h 90"/>
                <a:gd name="T34" fmla="*/ 76 w 107"/>
                <a:gd name="T35" fmla="*/ 46 h 90"/>
                <a:gd name="T36" fmla="*/ 26 w 107"/>
                <a:gd name="T37" fmla="*/ 38 h 90"/>
                <a:gd name="T38" fmla="*/ 21 w 107"/>
                <a:gd name="T39" fmla="*/ 11 h 90"/>
                <a:gd name="T40" fmla="*/ 23 w 107"/>
                <a:gd name="T41" fmla="*/ 0 h 90"/>
                <a:gd name="T42" fmla="*/ 21 w 107"/>
                <a:gd name="T43" fmla="*/ 0 h 90"/>
                <a:gd name="T44" fmla="*/ 50 w 107"/>
                <a:gd name="T45" fmla="*/ 79 h 90"/>
                <a:gd name="T46" fmla="*/ 35 w 107"/>
                <a:gd name="T47" fmla="*/ 83 h 90"/>
                <a:gd name="T48" fmla="*/ 45 w 107"/>
                <a:gd name="T49" fmla="*/ 78 h 90"/>
                <a:gd name="T50" fmla="*/ 58 w 107"/>
                <a:gd name="T51" fmla="*/ 69 h 90"/>
                <a:gd name="T52" fmla="*/ 50 w 107"/>
                <a:gd name="T53" fmla="*/ 79 h 90"/>
                <a:gd name="T54" fmla="*/ 39 w 107"/>
                <a:gd name="T55" fmla="*/ 66 h 90"/>
                <a:gd name="T56" fmla="*/ 13 w 107"/>
                <a:gd name="T57" fmla="*/ 69 h 90"/>
                <a:gd name="T58" fmla="*/ 41 w 107"/>
                <a:gd name="T59" fmla="*/ 63 h 90"/>
                <a:gd name="T60" fmla="*/ 69 w 107"/>
                <a:gd name="T61" fmla="*/ 57 h 90"/>
                <a:gd name="T62" fmla="*/ 39 w 107"/>
                <a:gd name="T63" fmla="*/ 66 h 90"/>
                <a:gd name="T64" fmla="*/ 13 w 107"/>
                <a:gd name="T65" fmla="*/ 8 h 90"/>
                <a:gd name="T66" fmla="*/ 14 w 107"/>
                <a:gd name="T67" fmla="*/ 12 h 90"/>
                <a:gd name="T68" fmla="*/ 21 w 107"/>
                <a:gd name="T69" fmla="*/ 41 h 90"/>
                <a:gd name="T70" fmla="*/ 45 w 107"/>
                <a:gd name="T71" fmla="*/ 55 h 90"/>
                <a:gd name="T72" fmla="*/ 72 w 107"/>
                <a:gd name="T73" fmla="*/ 52 h 90"/>
                <a:gd name="T74" fmla="*/ 62 w 107"/>
                <a:gd name="T75" fmla="*/ 57 h 90"/>
                <a:gd name="T76" fmla="*/ 46 w 107"/>
                <a:gd name="T77" fmla="*/ 58 h 90"/>
                <a:gd name="T78" fmla="*/ 22 w 107"/>
                <a:gd name="T79" fmla="*/ 47 h 90"/>
                <a:gd name="T80" fmla="*/ 10 w 107"/>
                <a:gd name="T81" fmla="*/ 12 h 90"/>
                <a:gd name="T82" fmla="*/ 13 w 107"/>
                <a:gd name="T8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90">
                  <a:moveTo>
                    <a:pt x="21" y="0"/>
                  </a:moveTo>
                  <a:cubicBezTo>
                    <a:pt x="10" y="1"/>
                    <a:pt x="1" y="13"/>
                    <a:pt x="0" y="24"/>
                  </a:cubicBezTo>
                  <a:cubicBezTo>
                    <a:pt x="0" y="30"/>
                    <a:pt x="1" y="36"/>
                    <a:pt x="6" y="40"/>
                  </a:cubicBezTo>
                  <a:cubicBezTo>
                    <a:pt x="6" y="40"/>
                    <a:pt x="3" y="44"/>
                    <a:pt x="5" y="49"/>
                  </a:cubicBezTo>
                  <a:cubicBezTo>
                    <a:pt x="6" y="52"/>
                    <a:pt x="11" y="54"/>
                    <a:pt x="14" y="54"/>
                  </a:cubicBezTo>
                  <a:cubicBezTo>
                    <a:pt x="18" y="53"/>
                    <a:pt x="18" y="57"/>
                    <a:pt x="14" y="58"/>
                  </a:cubicBezTo>
                  <a:cubicBezTo>
                    <a:pt x="10" y="59"/>
                    <a:pt x="7" y="63"/>
                    <a:pt x="6" y="67"/>
                  </a:cubicBezTo>
                  <a:cubicBezTo>
                    <a:pt x="5" y="71"/>
                    <a:pt x="4" y="76"/>
                    <a:pt x="4" y="77"/>
                  </a:cubicBezTo>
                  <a:cubicBezTo>
                    <a:pt x="3" y="81"/>
                    <a:pt x="14" y="76"/>
                    <a:pt x="17" y="75"/>
                  </a:cubicBezTo>
                  <a:cubicBezTo>
                    <a:pt x="23" y="74"/>
                    <a:pt x="27" y="78"/>
                    <a:pt x="30" y="77"/>
                  </a:cubicBezTo>
                  <a:cubicBezTo>
                    <a:pt x="32" y="76"/>
                    <a:pt x="31" y="77"/>
                    <a:pt x="30" y="79"/>
                  </a:cubicBezTo>
                  <a:cubicBezTo>
                    <a:pt x="29" y="81"/>
                    <a:pt x="30" y="86"/>
                    <a:pt x="30" y="88"/>
                  </a:cubicBezTo>
                  <a:cubicBezTo>
                    <a:pt x="30" y="90"/>
                    <a:pt x="34" y="88"/>
                    <a:pt x="38" y="87"/>
                  </a:cubicBezTo>
                  <a:cubicBezTo>
                    <a:pt x="41" y="85"/>
                    <a:pt x="46" y="90"/>
                    <a:pt x="52" y="84"/>
                  </a:cubicBezTo>
                  <a:cubicBezTo>
                    <a:pt x="59" y="78"/>
                    <a:pt x="65" y="68"/>
                    <a:pt x="72" y="62"/>
                  </a:cubicBezTo>
                  <a:cubicBezTo>
                    <a:pt x="79" y="56"/>
                    <a:pt x="93" y="52"/>
                    <a:pt x="100" y="57"/>
                  </a:cubicBezTo>
                  <a:cubicBezTo>
                    <a:pt x="104" y="60"/>
                    <a:pt x="107" y="56"/>
                    <a:pt x="103" y="53"/>
                  </a:cubicBezTo>
                  <a:cubicBezTo>
                    <a:pt x="95" y="48"/>
                    <a:pt x="86" y="44"/>
                    <a:pt x="76" y="46"/>
                  </a:cubicBezTo>
                  <a:cubicBezTo>
                    <a:pt x="61" y="50"/>
                    <a:pt x="37" y="53"/>
                    <a:pt x="26" y="38"/>
                  </a:cubicBezTo>
                  <a:cubicBezTo>
                    <a:pt x="18" y="26"/>
                    <a:pt x="19" y="16"/>
                    <a:pt x="21" y="11"/>
                  </a:cubicBezTo>
                  <a:cubicBezTo>
                    <a:pt x="22" y="8"/>
                    <a:pt x="26" y="1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lose/>
                  <a:moveTo>
                    <a:pt x="50" y="79"/>
                  </a:moveTo>
                  <a:cubicBezTo>
                    <a:pt x="46" y="80"/>
                    <a:pt x="39" y="79"/>
                    <a:pt x="35" y="83"/>
                  </a:cubicBezTo>
                  <a:cubicBezTo>
                    <a:pt x="35" y="83"/>
                    <a:pt x="37" y="78"/>
                    <a:pt x="45" y="78"/>
                  </a:cubicBezTo>
                  <a:cubicBezTo>
                    <a:pt x="51" y="78"/>
                    <a:pt x="53" y="75"/>
                    <a:pt x="58" y="69"/>
                  </a:cubicBezTo>
                  <a:cubicBezTo>
                    <a:pt x="58" y="69"/>
                    <a:pt x="54" y="78"/>
                    <a:pt x="50" y="79"/>
                  </a:cubicBezTo>
                  <a:close/>
                  <a:moveTo>
                    <a:pt x="39" y="66"/>
                  </a:moveTo>
                  <a:cubicBezTo>
                    <a:pt x="23" y="62"/>
                    <a:pt x="13" y="69"/>
                    <a:pt x="13" y="69"/>
                  </a:cubicBezTo>
                  <a:cubicBezTo>
                    <a:pt x="20" y="63"/>
                    <a:pt x="27" y="61"/>
                    <a:pt x="41" y="63"/>
                  </a:cubicBezTo>
                  <a:cubicBezTo>
                    <a:pt x="58" y="67"/>
                    <a:pt x="69" y="57"/>
                    <a:pt x="69" y="57"/>
                  </a:cubicBezTo>
                  <a:cubicBezTo>
                    <a:pt x="57" y="68"/>
                    <a:pt x="49" y="68"/>
                    <a:pt x="39" y="66"/>
                  </a:cubicBezTo>
                  <a:close/>
                  <a:moveTo>
                    <a:pt x="13" y="8"/>
                  </a:moveTo>
                  <a:cubicBezTo>
                    <a:pt x="14" y="9"/>
                    <a:pt x="15" y="10"/>
                    <a:pt x="14" y="12"/>
                  </a:cubicBezTo>
                  <a:cubicBezTo>
                    <a:pt x="13" y="15"/>
                    <a:pt x="8" y="25"/>
                    <a:pt x="21" y="41"/>
                  </a:cubicBezTo>
                  <a:cubicBezTo>
                    <a:pt x="28" y="51"/>
                    <a:pt x="38" y="54"/>
                    <a:pt x="45" y="55"/>
                  </a:cubicBezTo>
                  <a:cubicBezTo>
                    <a:pt x="61" y="57"/>
                    <a:pt x="71" y="52"/>
                    <a:pt x="72" y="52"/>
                  </a:cubicBezTo>
                  <a:cubicBezTo>
                    <a:pt x="72" y="54"/>
                    <a:pt x="67" y="55"/>
                    <a:pt x="62" y="57"/>
                  </a:cubicBezTo>
                  <a:cubicBezTo>
                    <a:pt x="60" y="57"/>
                    <a:pt x="54" y="59"/>
                    <a:pt x="46" y="58"/>
                  </a:cubicBezTo>
                  <a:cubicBezTo>
                    <a:pt x="38" y="57"/>
                    <a:pt x="31" y="55"/>
                    <a:pt x="22" y="47"/>
                  </a:cubicBezTo>
                  <a:cubicBezTo>
                    <a:pt x="2" y="29"/>
                    <a:pt x="9" y="13"/>
                    <a:pt x="10" y="12"/>
                  </a:cubicBezTo>
                  <a:cubicBezTo>
                    <a:pt x="11" y="10"/>
                    <a:pt x="12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3358" y="2156"/>
              <a:ext cx="961" cy="19"/>
            </a:xfrm>
            <a:custGeom>
              <a:avLst/>
              <a:gdLst>
                <a:gd name="T0" fmla="*/ 8 w 358"/>
                <a:gd name="T1" fmla="*/ 7 h 7"/>
                <a:gd name="T2" fmla="*/ 350 w 358"/>
                <a:gd name="T3" fmla="*/ 7 h 7"/>
                <a:gd name="T4" fmla="*/ 354 w 358"/>
                <a:gd name="T5" fmla="*/ 0 h 7"/>
                <a:gd name="T6" fmla="*/ 4 w 358"/>
                <a:gd name="T7" fmla="*/ 0 h 7"/>
                <a:gd name="T8" fmla="*/ 8 w 35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7">
                  <a:moveTo>
                    <a:pt x="8" y="7"/>
                  </a:moveTo>
                  <a:cubicBezTo>
                    <a:pt x="350" y="7"/>
                    <a:pt x="350" y="7"/>
                    <a:pt x="350" y="7"/>
                  </a:cubicBezTo>
                  <a:cubicBezTo>
                    <a:pt x="354" y="7"/>
                    <a:pt x="358" y="0"/>
                    <a:pt x="35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4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>
              <a:off x="3479" y="2186"/>
              <a:ext cx="720" cy="11"/>
            </a:xfrm>
            <a:custGeom>
              <a:avLst/>
              <a:gdLst>
                <a:gd name="T0" fmla="*/ 2 w 268"/>
                <a:gd name="T1" fmla="*/ 4 h 4"/>
                <a:gd name="T2" fmla="*/ 266 w 268"/>
                <a:gd name="T3" fmla="*/ 4 h 4"/>
                <a:gd name="T4" fmla="*/ 266 w 268"/>
                <a:gd name="T5" fmla="*/ 0 h 4"/>
                <a:gd name="T6" fmla="*/ 2 w 268"/>
                <a:gd name="T7" fmla="*/ 0 h 4"/>
                <a:gd name="T8" fmla="*/ 2 w 26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">
                  <a:moveTo>
                    <a:pt x="2" y="4"/>
                  </a:moveTo>
                  <a:cubicBezTo>
                    <a:pt x="266" y="4"/>
                    <a:pt x="266" y="4"/>
                    <a:pt x="266" y="4"/>
                  </a:cubicBezTo>
                  <a:cubicBezTo>
                    <a:pt x="268" y="4"/>
                    <a:pt x="268" y="0"/>
                    <a:pt x="26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6"/>
            <p:cNvSpPr>
              <a:spLocks noEditPoints="1"/>
            </p:cNvSpPr>
            <p:nvPr/>
          </p:nvSpPr>
          <p:spPr bwMode="auto">
            <a:xfrm>
              <a:off x="4102" y="2037"/>
              <a:ext cx="290" cy="249"/>
            </a:xfrm>
            <a:custGeom>
              <a:avLst/>
              <a:gdLst>
                <a:gd name="T0" fmla="*/ 85 w 108"/>
                <a:gd name="T1" fmla="*/ 0 h 90"/>
                <a:gd name="T2" fmla="*/ 87 w 108"/>
                <a:gd name="T3" fmla="*/ 11 h 90"/>
                <a:gd name="T4" fmla="*/ 82 w 108"/>
                <a:gd name="T5" fmla="*/ 38 h 90"/>
                <a:gd name="T6" fmla="*/ 32 w 108"/>
                <a:gd name="T7" fmla="*/ 46 h 90"/>
                <a:gd name="T8" fmla="*/ 5 w 108"/>
                <a:gd name="T9" fmla="*/ 53 h 90"/>
                <a:gd name="T10" fmla="*/ 8 w 108"/>
                <a:gd name="T11" fmla="*/ 57 h 90"/>
                <a:gd name="T12" fmla="*/ 36 w 108"/>
                <a:gd name="T13" fmla="*/ 62 h 90"/>
                <a:gd name="T14" fmla="*/ 55 w 108"/>
                <a:gd name="T15" fmla="*/ 84 h 90"/>
                <a:gd name="T16" fmla="*/ 70 w 108"/>
                <a:gd name="T17" fmla="*/ 87 h 90"/>
                <a:gd name="T18" fmla="*/ 78 w 108"/>
                <a:gd name="T19" fmla="*/ 88 h 90"/>
                <a:gd name="T20" fmla="*/ 78 w 108"/>
                <a:gd name="T21" fmla="*/ 79 h 90"/>
                <a:gd name="T22" fmla="*/ 78 w 108"/>
                <a:gd name="T23" fmla="*/ 77 h 90"/>
                <a:gd name="T24" fmla="*/ 91 w 108"/>
                <a:gd name="T25" fmla="*/ 75 h 90"/>
                <a:gd name="T26" fmla="*/ 104 w 108"/>
                <a:gd name="T27" fmla="*/ 77 h 90"/>
                <a:gd name="T28" fmla="*/ 102 w 108"/>
                <a:gd name="T29" fmla="*/ 67 h 90"/>
                <a:gd name="T30" fmla="*/ 94 w 108"/>
                <a:gd name="T31" fmla="*/ 58 h 90"/>
                <a:gd name="T32" fmla="*/ 94 w 108"/>
                <a:gd name="T33" fmla="*/ 54 h 90"/>
                <a:gd name="T34" fmla="*/ 103 w 108"/>
                <a:gd name="T35" fmla="*/ 49 h 90"/>
                <a:gd name="T36" fmla="*/ 102 w 108"/>
                <a:gd name="T37" fmla="*/ 40 h 90"/>
                <a:gd name="T38" fmla="*/ 108 w 108"/>
                <a:gd name="T39" fmla="*/ 24 h 90"/>
                <a:gd name="T40" fmla="*/ 87 w 108"/>
                <a:gd name="T41" fmla="*/ 0 h 90"/>
                <a:gd name="T42" fmla="*/ 85 w 108"/>
                <a:gd name="T43" fmla="*/ 0 h 90"/>
                <a:gd name="T44" fmla="*/ 50 w 108"/>
                <a:gd name="T45" fmla="*/ 69 h 90"/>
                <a:gd name="T46" fmla="*/ 63 w 108"/>
                <a:gd name="T47" fmla="*/ 78 h 90"/>
                <a:gd name="T48" fmla="*/ 73 w 108"/>
                <a:gd name="T49" fmla="*/ 83 h 90"/>
                <a:gd name="T50" fmla="*/ 58 w 108"/>
                <a:gd name="T51" fmla="*/ 79 h 90"/>
                <a:gd name="T52" fmla="*/ 50 w 108"/>
                <a:gd name="T53" fmla="*/ 69 h 90"/>
                <a:gd name="T54" fmla="*/ 39 w 108"/>
                <a:gd name="T55" fmla="*/ 57 h 90"/>
                <a:gd name="T56" fmla="*/ 67 w 108"/>
                <a:gd name="T57" fmla="*/ 63 h 90"/>
                <a:gd name="T58" fmla="*/ 95 w 108"/>
                <a:gd name="T59" fmla="*/ 69 h 90"/>
                <a:gd name="T60" fmla="*/ 69 w 108"/>
                <a:gd name="T61" fmla="*/ 66 h 90"/>
                <a:gd name="T62" fmla="*/ 39 w 108"/>
                <a:gd name="T63" fmla="*/ 57 h 90"/>
                <a:gd name="T64" fmla="*/ 98 w 108"/>
                <a:gd name="T65" fmla="*/ 12 h 90"/>
                <a:gd name="T66" fmla="*/ 86 w 108"/>
                <a:gd name="T67" fmla="*/ 47 h 90"/>
                <a:gd name="T68" fmla="*/ 62 w 108"/>
                <a:gd name="T69" fmla="*/ 58 h 90"/>
                <a:gd name="T70" fmla="*/ 46 w 108"/>
                <a:gd name="T71" fmla="*/ 57 h 90"/>
                <a:gd name="T72" fmla="*/ 36 w 108"/>
                <a:gd name="T73" fmla="*/ 52 h 90"/>
                <a:gd name="T74" fmla="*/ 62 w 108"/>
                <a:gd name="T75" fmla="*/ 55 h 90"/>
                <a:gd name="T76" fmla="*/ 87 w 108"/>
                <a:gd name="T77" fmla="*/ 41 h 90"/>
                <a:gd name="T78" fmla="*/ 94 w 108"/>
                <a:gd name="T79" fmla="*/ 12 h 90"/>
                <a:gd name="T80" fmla="*/ 95 w 108"/>
                <a:gd name="T81" fmla="*/ 8 h 90"/>
                <a:gd name="T82" fmla="*/ 98 w 108"/>
                <a:gd name="T8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90">
                  <a:moveTo>
                    <a:pt x="85" y="0"/>
                  </a:moveTo>
                  <a:cubicBezTo>
                    <a:pt x="82" y="1"/>
                    <a:pt x="86" y="8"/>
                    <a:pt x="87" y="11"/>
                  </a:cubicBezTo>
                  <a:cubicBezTo>
                    <a:pt x="89" y="16"/>
                    <a:pt x="90" y="26"/>
                    <a:pt x="82" y="38"/>
                  </a:cubicBezTo>
                  <a:cubicBezTo>
                    <a:pt x="71" y="53"/>
                    <a:pt x="47" y="50"/>
                    <a:pt x="32" y="46"/>
                  </a:cubicBezTo>
                  <a:cubicBezTo>
                    <a:pt x="22" y="44"/>
                    <a:pt x="12" y="48"/>
                    <a:pt x="5" y="53"/>
                  </a:cubicBezTo>
                  <a:cubicBezTo>
                    <a:pt x="0" y="56"/>
                    <a:pt x="4" y="60"/>
                    <a:pt x="8" y="57"/>
                  </a:cubicBezTo>
                  <a:cubicBezTo>
                    <a:pt x="15" y="52"/>
                    <a:pt x="29" y="56"/>
                    <a:pt x="36" y="62"/>
                  </a:cubicBezTo>
                  <a:cubicBezTo>
                    <a:pt x="43" y="68"/>
                    <a:pt x="49" y="78"/>
                    <a:pt x="55" y="84"/>
                  </a:cubicBezTo>
                  <a:cubicBezTo>
                    <a:pt x="62" y="90"/>
                    <a:pt x="67" y="85"/>
                    <a:pt x="70" y="87"/>
                  </a:cubicBezTo>
                  <a:cubicBezTo>
                    <a:pt x="74" y="88"/>
                    <a:pt x="78" y="90"/>
                    <a:pt x="78" y="88"/>
                  </a:cubicBezTo>
                  <a:cubicBezTo>
                    <a:pt x="78" y="86"/>
                    <a:pt x="79" y="81"/>
                    <a:pt x="78" y="79"/>
                  </a:cubicBezTo>
                  <a:cubicBezTo>
                    <a:pt x="76" y="77"/>
                    <a:pt x="76" y="76"/>
                    <a:pt x="78" y="77"/>
                  </a:cubicBezTo>
                  <a:cubicBezTo>
                    <a:pt x="81" y="78"/>
                    <a:pt x="85" y="74"/>
                    <a:pt x="91" y="75"/>
                  </a:cubicBezTo>
                  <a:cubicBezTo>
                    <a:pt x="94" y="76"/>
                    <a:pt x="105" y="81"/>
                    <a:pt x="104" y="77"/>
                  </a:cubicBezTo>
                  <a:cubicBezTo>
                    <a:pt x="104" y="76"/>
                    <a:pt x="103" y="71"/>
                    <a:pt x="102" y="67"/>
                  </a:cubicBezTo>
                  <a:cubicBezTo>
                    <a:pt x="101" y="63"/>
                    <a:pt x="98" y="59"/>
                    <a:pt x="94" y="58"/>
                  </a:cubicBezTo>
                  <a:cubicBezTo>
                    <a:pt x="90" y="57"/>
                    <a:pt x="90" y="53"/>
                    <a:pt x="94" y="54"/>
                  </a:cubicBezTo>
                  <a:cubicBezTo>
                    <a:pt x="97" y="54"/>
                    <a:pt x="102" y="52"/>
                    <a:pt x="103" y="49"/>
                  </a:cubicBezTo>
                  <a:cubicBezTo>
                    <a:pt x="105" y="44"/>
                    <a:pt x="102" y="40"/>
                    <a:pt x="102" y="40"/>
                  </a:cubicBezTo>
                  <a:cubicBezTo>
                    <a:pt x="107" y="36"/>
                    <a:pt x="108" y="30"/>
                    <a:pt x="108" y="24"/>
                  </a:cubicBezTo>
                  <a:cubicBezTo>
                    <a:pt x="106" y="13"/>
                    <a:pt x="98" y="1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lose/>
                  <a:moveTo>
                    <a:pt x="50" y="69"/>
                  </a:moveTo>
                  <a:cubicBezTo>
                    <a:pt x="55" y="75"/>
                    <a:pt x="57" y="78"/>
                    <a:pt x="63" y="78"/>
                  </a:cubicBezTo>
                  <a:cubicBezTo>
                    <a:pt x="71" y="78"/>
                    <a:pt x="73" y="83"/>
                    <a:pt x="73" y="83"/>
                  </a:cubicBezTo>
                  <a:cubicBezTo>
                    <a:pt x="68" y="79"/>
                    <a:pt x="62" y="80"/>
                    <a:pt x="58" y="79"/>
                  </a:cubicBezTo>
                  <a:cubicBezTo>
                    <a:pt x="54" y="78"/>
                    <a:pt x="50" y="69"/>
                    <a:pt x="50" y="69"/>
                  </a:cubicBezTo>
                  <a:close/>
                  <a:moveTo>
                    <a:pt x="39" y="57"/>
                  </a:moveTo>
                  <a:cubicBezTo>
                    <a:pt x="39" y="57"/>
                    <a:pt x="50" y="67"/>
                    <a:pt x="67" y="63"/>
                  </a:cubicBezTo>
                  <a:cubicBezTo>
                    <a:pt x="81" y="61"/>
                    <a:pt x="88" y="63"/>
                    <a:pt x="95" y="69"/>
                  </a:cubicBezTo>
                  <a:cubicBezTo>
                    <a:pt x="95" y="69"/>
                    <a:pt x="85" y="62"/>
                    <a:pt x="69" y="66"/>
                  </a:cubicBezTo>
                  <a:cubicBezTo>
                    <a:pt x="59" y="68"/>
                    <a:pt x="51" y="68"/>
                    <a:pt x="39" y="57"/>
                  </a:cubicBezTo>
                  <a:close/>
                  <a:moveTo>
                    <a:pt x="98" y="12"/>
                  </a:moveTo>
                  <a:cubicBezTo>
                    <a:pt x="98" y="13"/>
                    <a:pt x="106" y="29"/>
                    <a:pt x="86" y="47"/>
                  </a:cubicBezTo>
                  <a:cubicBezTo>
                    <a:pt x="77" y="55"/>
                    <a:pt x="70" y="57"/>
                    <a:pt x="62" y="58"/>
                  </a:cubicBezTo>
                  <a:cubicBezTo>
                    <a:pt x="54" y="59"/>
                    <a:pt x="48" y="57"/>
                    <a:pt x="46" y="57"/>
                  </a:cubicBezTo>
                  <a:cubicBezTo>
                    <a:pt x="41" y="55"/>
                    <a:pt x="36" y="54"/>
                    <a:pt x="36" y="52"/>
                  </a:cubicBezTo>
                  <a:cubicBezTo>
                    <a:pt x="37" y="52"/>
                    <a:pt x="47" y="57"/>
                    <a:pt x="62" y="55"/>
                  </a:cubicBezTo>
                  <a:cubicBezTo>
                    <a:pt x="70" y="54"/>
                    <a:pt x="80" y="51"/>
                    <a:pt x="87" y="41"/>
                  </a:cubicBezTo>
                  <a:cubicBezTo>
                    <a:pt x="100" y="25"/>
                    <a:pt x="95" y="15"/>
                    <a:pt x="94" y="12"/>
                  </a:cubicBezTo>
                  <a:cubicBezTo>
                    <a:pt x="93" y="10"/>
                    <a:pt x="94" y="9"/>
                    <a:pt x="95" y="8"/>
                  </a:cubicBezTo>
                  <a:cubicBezTo>
                    <a:pt x="96" y="8"/>
                    <a:pt x="97" y="10"/>
                    <a:pt x="9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7"/>
            <p:cNvSpPr>
              <a:spLocks noEditPoints="1"/>
            </p:cNvSpPr>
            <p:nvPr/>
          </p:nvSpPr>
          <p:spPr bwMode="auto">
            <a:xfrm>
              <a:off x="3285" y="2037"/>
              <a:ext cx="288" cy="249"/>
            </a:xfrm>
            <a:custGeom>
              <a:avLst/>
              <a:gdLst>
                <a:gd name="T0" fmla="*/ 21 w 107"/>
                <a:gd name="T1" fmla="*/ 0 h 90"/>
                <a:gd name="T2" fmla="*/ 0 w 107"/>
                <a:gd name="T3" fmla="*/ 24 h 90"/>
                <a:gd name="T4" fmla="*/ 6 w 107"/>
                <a:gd name="T5" fmla="*/ 40 h 90"/>
                <a:gd name="T6" fmla="*/ 5 w 107"/>
                <a:gd name="T7" fmla="*/ 49 h 90"/>
                <a:gd name="T8" fmla="*/ 14 w 107"/>
                <a:gd name="T9" fmla="*/ 54 h 90"/>
                <a:gd name="T10" fmla="*/ 14 w 107"/>
                <a:gd name="T11" fmla="*/ 58 h 90"/>
                <a:gd name="T12" fmla="*/ 6 w 107"/>
                <a:gd name="T13" fmla="*/ 67 h 90"/>
                <a:gd name="T14" fmla="*/ 4 w 107"/>
                <a:gd name="T15" fmla="*/ 77 h 90"/>
                <a:gd name="T16" fmla="*/ 17 w 107"/>
                <a:gd name="T17" fmla="*/ 75 h 90"/>
                <a:gd name="T18" fmla="*/ 30 w 107"/>
                <a:gd name="T19" fmla="*/ 77 h 90"/>
                <a:gd name="T20" fmla="*/ 30 w 107"/>
                <a:gd name="T21" fmla="*/ 79 h 90"/>
                <a:gd name="T22" fmla="*/ 30 w 107"/>
                <a:gd name="T23" fmla="*/ 88 h 90"/>
                <a:gd name="T24" fmla="*/ 38 w 107"/>
                <a:gd name="T25" fmla="*/ 87 h 90"/>
                <a:gd name="T26" fmla="*/ 52 w 107"/>
                <a:gd name="T27" fmla="*/ 84 h 90"/>
                <a:gd name="T28" fmla="*/ 72 w 107"/>
                <a:gd name="T29" fmla="*/ 62 h 90"/>
                <a:gd name="T30" fmla="*/ 100 w 107"/>
                <a:gd name="T31" fmla="*/ 57 h 90"/>
                <a:gd name="T32" fmla="*/ 103 w 107"/>
                <a:gd name="T33" fmla="*/ 53 h 90"/>
                <a:gd name="T34" fmla="*/ 76 w 107"/>
                <a:gd name="T35" fmla="*/ 46 h 90"/>
                <a:gd name="T36" fmla="*/ 26 w 107"/>
                <a:gd name="T37" fmla="*/ 38 h 90"/>
                <a:gd name="T38" fmla="*/ 21 w 107"/>
                <a:gd name="T39" fmla="*/ 11 h 90"/>
                <a:gd name="T40" fmla="*/ 23 w 107"/>
                <a:gd name="T41" fmla="*/ 0 h 90"/>
                <a:gd name="T42" fmla="*/ 21 w 107"/>
                <a:gd name="T43" fmla="*/ 0 h 90"/>
                <a:gd name="T44" fmla="*/ 50 w 107"/>
                <a:gd name="T45" fmla="*/ 79 h 90"/>
                <a:gd name="T46" fmla="*/ 35 w 107"/>
                <a:gd name="T47" fmla="*/ 83 h 90"/>
                <a:gd name="T48" fmla="*/ 45 w 107"/>
                <a:gd name="T49" fmla="*/ 78 h 90"/>
                <a:gd name="T50" fmla="*/ 58 w 107"/>
                <a:gd name="T51" fmla="*/ 69 h 90"/>
                <a:gd name="T52" fmla="*/ 50 w 107"/>
                <a:gd name="T53" fmla="*/ 79 h 90"/>
                <a:gd name="T54" fmla="*/ 39 w 107"/>
                <a:gd name="T55" fmla="*/ 66 h 90"/>
                <a:gd name="T56" fmla="*/ 13 w 107"/>
                <a:gd name="T57" fmla="*/ 69 h 90"/>
                <a:gd name="T58" fmla="*/ 41 w 107"/>
                <a:gd name="T59" fmla="*/ 63 h 90"/>
                <a:gd name="T60" fmla="*/ 69 w 107"/>
                <a:gd name="T61" fmla="*/ 57 h 90"/>
                <a:gd name="T62" fmla="*/ 39 w 107"/>
                <a:gd name="T63" fmla="*/ 66 h 90"/>
                <a:gd name="T64" fmla="*/ 13 w 107"/>
                <a:gd name="T65" fmla="*/ 8 h 90"/>
                <a:gd name="T66" fmla="*/ 14 w 107"/>
                <a:gd name="T67" fmla="*/ 12 h 90"/>
                <a:gd name="T68" fmla="*/ 21 w 107"/>
                <a:gd name="T69" fmla="*/ 41 h 90"/>
                <a:gd name="T70" fmla="*/ 45 w 107"/>
                <a:gd name="T71" fmla="*/ 55 h 90"/>
                <a:gd name="T72" fmla="*/ 72 w 107"/>
                <a:gd name="T73" fmla="*/ 52 h 90"/>
                <a:gd name="T74" fmla="*/ 62 w 107"/>
                <a:gd name="T75" fmla="*/ 57 h 90"/>
                <a:gd name="T76" fmla="*/ 46 w 107"/>
                <a:gd name="T77" fmla="*/ 58 h 90"/>
                <a:gd name="T78" fmla="*/ 22 w 107"/>
                <a:gd name="T79" fmla="*/ 47 h 90"/>
                <a:gd name="T80" fmla="*/ 10 w 107"/>
                <a:gd name="T81" fmla="*/ 12 h 90"/>
                <a:gd name="T82" fmla="*/ 13 w 107"/>
                <a:gd name="T8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90">
                  <a:moveTo>
                    <a:pt x="21" y="0"/>
                  </a:moveTo>
                  <a:cubicBezTo>
                    <a:pt x="10" y="1"/>
                    <a:pt x="1" y="13"/>
                    <a:pt x="0" y="24"/>
                  </a:cubicBezTo>
                  <a:cubicBezTo>
                    <a:pt x="0" y="30"/>
                    <a:pt x="1" y="36"/>
                    <a:pt x="6" y="40"/>
                  </a:cubicBezTo>
                  <a:cubicBezTo>
                    <a:pt x="6" y="40"/>
                    <a:pt x="3" y="44"/>
                    <a:pt x="5" y="49"/>
                  </a:cubicBezTo>
                  <a:cubicBezTo>
                    <a:pt x="6" y="52"/>
                    <a:pt x="11" y="54"/>
                    <a:pt x="14" y="54"/>
                  </a:cubicBezTo>
                  <a:cubicBezTo>
                    <a:pt x="18" y="53"/>
                    <a:pt x="18" y="57"/>
                    <a:pt x="14" y="58"/>
                  </a:cubicBezTo>
                  <a:cubicBezTo>
                    <a:pt x="10" y="59"/>
                    <a:pt x="7" y="63"/>
                    <a:pt x="6" y="67"/>
                  </a:cubicBezTo>
                  <a:cubicBezTo>
                    <a:pt x="5" y="71"/>
                    <a:pt x="4" y="76"/>
                    <a:pt x="4" y="77"/>
                  </a:cubicBezTo>
                  <a:cubicBezTo>
                    <a:pt x="3" y="81"/>
                    <a:pt x="14" y="76"/>
                    <a:pt x="17" y="75"/>
                  </a:cubicBezTo>
                  <a:cubicBezTo>
                    <a:pt x="23" y="74"/>
                    <a:pt x="27" y="78"/>
                    <a:pt x="30" y="77"/>
                  </a:cubicBezTo>
                  <a:cubicBezTo>
                    <a:pt x="32" y="76"/>
                    <a:pt x="31" y="77"/>
                    <a:pt x="30" y="79"/>
                  </a:cubicBezTo>
                  <a:cubicBezTo>
                    <a:pt x="29" y="81"/>
                    <a:pt x="30" y="86"/>
                    <a:pt x="30" y="88"/>
                  </a:cubicBezTo>
                  <a:cubicBezTo>
                    <a:pt x="30" y="90"/>
                    <a:pt x="34" y="88"/>
                    <a:pt x="38" y="87"/>
                  </a:cubicBezTo>
                  <a:cubicBezTo>
                    <a:pt x="41" y="85"/>
                    <a:pt x="46" y="90"/>
                    <a:pt x="52" y="84"/>
                  </a:cubicBezTo>
                  <a:cubicBezTo>
                    <a:pt x="59" y="78"/>
                    <a:pt x="65" y="68"/>
                    <a:pt x="72" y="62"/>
                  </a:cubicBezTo>
                  <a:cubicBezTo>
                    <a:pt x="79" y="56"/>
                    <a:pt x="93" y="52"/>
                    <a:pt x="100" y="57"/>
                  </a:cubicBezTo>
                  <a:cubicBezTo>
                    <a:pt x="104" y="60"/>
                    <a:pt x="107" y="56"/>
                    <a:pt x="103" y="53"/>
                  </a:cubicBezTo>
                  <a:cubicBezTo>
                    <a:pt x="95" y="48"/>
                    <a:pt x="86" y="44"/>
                    <a:pt x="76" y="46"/>
                  </a:cubicBezTo>
                  <a:cubicBezTo>
                    <a:pt x="61" y="50"/>
                    <a:pt x="37" y="53"/>
                    <a:pt x="26" y="38"/>
                  </a:cubicBezTo>
                  <a:cubicBezTo>
                    <a:pt x="18" y="26"/>
                    <a:pt x="19" y="16"/>
                    <a:pt x="21" y="11"/>
                  </a:cubicBezTo>
                  <a:cubicBezTo>
                    <a:pt x="22" y="8"/>
                    <a:pt x="26" y="1"/>
                    <a:pt x="23" y="0"/>
                  </a:cubicBezTo>
                  <a:cubicBezTo>
                    <a:pt x="22" y="0"/>
                    <a:pt x="21" y="0"/>
                    <a:pt x="21" y="0"/>
                  </a:cubicBezTo>
                  <a:close/>
                  <a:moveTo>
                    <a:pt x="50" y="79"/>
                  </a:moveTo>
                  <a:cubicBezTo>
                    <a:pt x="46" y="80"/>
                    <a:pt x="39" y="79"/>
                    <a:pt x="35" y="83"/>
                  </a:cubicBezTo>
                  <a:cubicBezTo>
                    <a:pt x="35" y="83"/>
                    <a:pt x="37" y="78"/>
                    <a:pt x="45" y="78"/>
                  </a:cubicBezTo>
                  <a:cubicBezTo>
                    <a:pt x="51" y="78"/>
                    <a:pt x="53" y="75"/>
                    <a:pt x="58" y="69"/>
                  </a:cubicBezTo>
                  <a:cubicBezTo>
                    <a:pt x="58" y="69"/>
                    <a:pt x="54" y="78"/>
                    <a:pt x="50" y="79"/>
                  </a:cubicBezTo>
                  <a:close/>
                  <a:moveTo>
                    <a:pt x="39" y="66"/>
                  </a:moveTo>
                  <a:cubicBezTo>
                    <a:pt x="23" y="62"/>
                    <a:pt x="13" y="69"/>
                    <a:pt x="13" y="69"/>
                  </a:cubicBezTo>
                  <a:cubicBezTo>
                    <a:pt x="20" y="63"/>
                    <a:pt x="27" y="61"/>
                    <a:pt x="41" y="63"/>
                  </a:cubicBezTo>
                  <a:cubicBezTo>
                    <a:pt x="58" y="67"/>
                    <a:pt x="69" y="57"/>
                    <a:pt x="69" y="57"/>
                  </a:cubicBezTo>
                  <a:cubicBezTo>
                    <a:pt x="57" y="68"/>
                    <a:pt x="49" y="68"/>
                    <a:pt x="39" y="66"/>
                  </a:cubicBezTo>
                  <a:close/>
                  <a:moveTo>
                    <a:pt x="13" y="8"/>
                  </a:moveTo>
                  <a:cubicBezTo>
                    <a:pt x="14" y="9"/>
                    <a:pt x="15" y="10"/>
                    <a:pt x="14" y="12"/>
                  </a:cubicBezTo>
                  <a:cubicBezTo>
                    <a:pt x="13" y="15"/>
                    <a:pt x="8" y="25"/>
                    <a:pt x="21" y="41"/>
                  </a:cubicBezTo>
                  <a:cubicBezTo>
                    <a:pt x="28" y="51"/>
                    <a:pt x="38" y="54"/>
                    <a:pt x="45" y="55"/>
                  </a:cubicBezTo>
                  <a:cubicBezTo>
                    <a:pt x="61" y="57"/>
                    <a:pt x="71" y="52"/>
                    <a:pt x="72" y="52"/>
                  </a:cubicBezTo>
                  <a:cubicBezTo>
                    <a:pt x="72" y="54"/>
                    <a:pt x="67" y="55"/>
                    <a:pt x="62" y="57"/>
                  </a:cubicBezTo>
                  <a:cubicBezTo>
                    <a:pt x="60" y="57"/>
                    <a:pt x="54" y="59"/>
                    <a:pt x="46" y="58"/>
                  </a:cubicBezTo>
                  <a:cubicBezTo>
                    <a:pt x="38" y="57"/>
                    <a:pt x="31" y="55"/>
                    <a:pt x="22" y="47"/>
                  </a:cubicBezTo>
                  <a:cubicBezTo>
                    <a:pt x="2" y="29"/>
                    <a:pt x="9" y="13"/>
                    <a:pt x="10" y="12"/>
                  </a:cubicBezTo>
                  <a:cubicBezTo>
                    <a:pt x="11" y="10"/>
                    <a:pt x="12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3670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8514" y="235857"/>
            <a:ext cx="1008743" cy="1008743"/>
            <a:chOff x="3483429" y="2699657"/>
            <a:chExt cx="1306286" cy="1306286"/>
          </a:xfrm>
        </p:grpSpPr>
        <p:sp>
          <p:nvSpPr>
            <p:cNvPr id="2" name="椭圆 1"/>
            <p:cNvSpPr/>
            <p:nvPr/>
          </p:nvSpPr>
          <p:spPr>
            <a:xfrm>
              <a:off x="3483429" y="2699657"/>
              <a:ext cx="1306286" cy="1306286"/>
            </a:xfrm>
            <a:prstGeom prst="ellipse">
              <a:avLst/>
            </a:prstGeom>
            <a:solidFill>
              <a:srgbClr val="171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777868" y="2792005"/>
              <a:ext cx="717408" cy="11215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演示</a:t>
              </a: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516742" y="442815"/>
            <a:ext cx="0" cy="594825"/>
          </a:xfrm>
          <a:prstGeom prst="line">
            <a:avLst/>
          </a:prstGeom>
          <a:ln>
            <a:solidFill>
              <a:srgbClr val="171E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654627" y="307170"/>
            <a:ext cx="155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71E28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</a:rPr>
              <a:t>赠送图标</a:t>
            </a:r>
          </a:p>
        </p:txBody>
      </p:sp>
      <p:grpSp>
        <p:nvGrpSpPr>
          <p:cNvPr id="219" name="组合 218"/>
          <p:cNvGrpSpPr/>
          <p:nvPr/>
        </p:nvGrpSpPr>
        <p:grpSpPr>
          <a:xfrm>
            <a:off x="10486734" y="4392783"/>
            <a:ext cx="480372" cy="729935"/>
            <a:chOff x="10486734" y="4392783"/>
            <a:chExt cx="480372" cy="729935"/>
          </a:xfrm>
          <a:solidFill>
            <a:srgbClr val="171E28"/>
          </a:solidFill>
        </p:grpSpPr>
        <p:sp>
          <p:nvSpPr>
            <p:cNvPr id="220" name="Freeform 5"/>
            <p:cNvSpPr>
              <a:spLocks/>
            </p:cNvSpPr>
            <p:nvPr/>
          </p:nvSpPr>
          <p:spPr bwMode="auto">
            <a:xfrm>
              <a:off x="10576894" y="4638739"/>
              <a:ext cx="390212" cy="349099"/>
            </a:xfrm>
            <a:custGeom>
              <a:avLst/>
              <a:gdLst>
                <a:gd name="T0" fmla="*/ 148 w 229"/>
                <a:gd name="T1" fmla="*/ 0 h 205"/>
                <a:gd name="T2" fmla="*/ 114 w 229"/>
                <a:gd name="T3" fmla="*/ 13 h 205"/>
                <a:gd name="T4" fmla="*/ 141 w 229"/>
                <a:gd name="T5" fmla="*/ 112 h 205"/>
                <a:gd name="T6" fmla="*/ 114 w 229"/>
                <a:gd name="T7" fmla="*/ 151 h 205"/>
                <a:gd name="T8" fmla="*/ 87 w 229"/>
                <a:gd name="T9" fmla="*/ 112 h 205"/>
                <a:gd name="T10" fmla="*/ 114 w 229"/>
                <a:gd name="T11" fmla="*/ 13 h 205"/>
                <a:gd name="T12" fmla="*/ 80 w 229"/>
                <a:gd name="T13" fmla="*/ 0 h 205"/>
                <a:gd name="T14" fmla="*/ 0 w 229"/>
                <a:gd name="T15" fmla="*/ 80 h 205"/>
                <a:gd name="T16" fmla="*/ 0 w 229"/>
                <a:gd name="T17" fmla="*/ 96 h 205"/>
                <a:gd name="T18" fmla="*/ 55 w 229"/>
                <a:gd name="T19" fmla="*/ 191 h 205"/>
                <a:gd name="T20" fmla="*/ 55 w 229"/>
                <a:gd name="T21" fmla="*/ 202 h 205"/>
                <a:gd name="T22" fmla="*/ 104 w 229"/>
                <a:gd name="T23" fmla="*/ 205 h 205"/>
                <a:gd name="T24" fmla="*/ 124 w 229"/>
                <a:gd name="T25" fmla="*/ 205 h 205"/>
                <a:gd name="T26" fmla="*/ 229 w 229"/>
                <a:gd name="T27" fmla="*/ 167 h 205"/>
                <a:gd name="T28" fmla="*/ 229 w 229"/>
                <a:gd name="T29" fmla="*/ 80 h 205"/>
                <a:gd name="T30" fmla="*/ 148 w 229"/>
                <a:gd name="T3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205">
                  <a:moveTo>
                    <a:pt x="148" y="0"/>
                  </a:moveTo>
                  <a:cubicBezTo>
                    <a:pt x="114" y="13"/>
                    <a:pt x="114" y="13"/>
                    <a:pt x="114" y="13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9" y="8"/>
                    <a:pt x="0" y="30"/>
                    <a:pt x="0" y="80"/>
                  </a:cubicBezTo>
                  <a:cubicBezTo>
                    <a:pt x="0" y="86"/>
                    <a:pt x="0" y="91"/>
                    <a:pt x="0" y="96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68" y="204"/>
                    <a:pt x="84" y="205"/>
                    <a:pt x="104" y="205"/>
                  </a:cubicBezTo>
                  <a:cubicBezTo>
                    <a:pt x="124" y="205"/>
                    <a:pt x="124" y="205"/>
                    <a:pt x="124" y="205"/>
                  </a:cubicBezTo>
                  <a:cubicBezTo>
                    <a:pt x="226" y="205"/>
                    <a:pt x="229" y="167"/>
                    <a:pt x="229" y="167"/>
                  </a:cubicBezTo>
                  <a:cubicBezTo>
                    <a:pt x="229" y="167"/>
                    <a:pt x="229" y="154"/>
                    <a:pt x="229" y="80"/>
                  </a:cubicBezTo>
                  <a:cubicBezTo>
                    <a:pt x="229" y="30"/>
                    <a:pt x="179" y="8"/>
                    <a:pt x="14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Oval 6"/>
            <p:cNvSpPr>
              <a:spLocks noChangeArrowheads="1"/>
            </p:cNvSpPr>
            <p:nvPr/>
          </p:nvSpPr>
          <p:spPr bwMode="auto">
            <a:xfrm>
              <a:off x="10672103" y="4392783"/>
              <a:ext cx="197631" cy="228646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Freeform 7"/>
            <p:cNvSpPr>
              <a:spLocks/>
            </p:cNvSpPr>
            <p:nvPr/>
          </p:nvSpPr>
          <p:spPr bwMode="auto">
            <a:xfrm>
              <a:off x="10650465" y="5011641"/>
              <a:ext cx="275529" cy="111077"/>
            </a:xfrm>
            <a:custGeom>
              <a:avLst/>
              <a:gdLst>
                <a:gd name="T0" fmla="*/ 82 w 382"/>
                <a:gd name="T1" fmla="*/ 0 h 154"/>
                <a:gd name="T2" fmla="*/ 0 w 382"/>
                <a:gd name="T3" fmla="*/ 154 h 154"/>
                <a:gd name="T4" fmla="*/ 382 w 382"/>
                <a:gd name="T5" fmla="*/ 154 h 154"/>
                <a:gd name="T6" fmla="*/ 304 w 382"/>
                <a:gd name="T7" fmla="*/ 0 h 154"/>
                <a:gd name="T8" fmla="*/ 82 w 382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154">
                  <a:moveTo>
                    <a:pt x="82" y="0"/>
                  </a:moveTo>
                  <a:lnTo>
                    <a:pt x="0" y="154"/>
                  </a:lnTo>
                  <a:lnTo>
                    <a:pt x="382" y="154"/>
                  </a:lnTo>
                  <a:lnTo>
                    <a:pt x="304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Freeform 8"/>
            <p:cNvSpPr>
              <a:spLocks/>
            </p:cNvSpPr>
            <p:nvPr/>
          </p:nvSpPr>
          <p:spPr bwMode="auto">
            <a:xfrm>
              <a:off x="10486734" y="4759914"/>
              <a:ext cx="168779" cy="265431"/>
            </a:xfrm>
            <a:custGeom>
              <a:avLst/>
              <a:gdLst>
                <a:gd name="T0" fmla="*/ 98 w 99"/>
                <a:gd name="T1" fmla="*/ 128 h 156"/>
                <a:gd name="T2" fmla="*/ 95 w 99"/>
                <a:gd name="T3" fmla="*/ 128 h 156"/>
                <a:gd name="T4" fmla="*/ 98 w 99"/>
                <a:gd name="T5" fmla="*/ 126 h 156"/>
                <a:gd name="T6" fmla="*/ 53 w 99"/>
                <a:gd name="T7" fmla="*/ 49 h 156"/>
                <a:gd name="T8" fmla="*/ 32 w 99"/>
                <a:gd name="T9" fmla="*/ 13 h 156"/>
                <a:gd name="T10" fmla="*/ 12 w 99"/>
                <a:gd name="T11" fmla="*/ 7 h 156"/>
                <a:gd name="T12" fmla="*/ 7 w 99"/>
                <a:gd name="T13" fmla="*/ 27 h 156"/>
                <a:gd name="T14" fmla="*/ 52 w 99"/>
                <a:gd name="T15" fmla="*/ 105 h 156"/>
                <a:gd name="T16" fmla="*/ 73 w 99"/>
                <a:gd name="T17" fmla="*/ 141 h 156"/>
                <a:gd name="T18" fmla="*/ 99 w 99"/>
                <a:gd name="T19" fmla="*/ 156 h 156"/>
                <a:gd name="T20" fmla="*/ 98 w 99"/>
                <a:gd name="T21" fmla="*/ 12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56">
                  <a:moveTo>
                    <a:pt x="98" y="128"/>
                  </a:moveTo>
                  <a:cubicBezTo>
                    <a:pt x="97" y="128"/>
                    <a:pt x="96" y="128"/>
                    <a:pt x="95" y="128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24" y="0"/>
                    <a:pt x="12" y="7"/>
                  </a:cubicBezTo>
                  <a:cubicBezTo>
                    <a:pt x="0" y="14"/>
                    <a:pt x="7" y="27"/>
                    <a:pt x="7" y="27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99" y="156"/>
                    <a:pt x="99" y="156"/>
                    <a:pt x="99" y="156"/>
                  </a:cubicBezTo>
                  <a:lnTo>
                    <a:pt x="98" y="1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3066212" y="4399996"/>
            <a:ext cx="605154" cy="716230"/>
            <a:chOff x="3066212" y="4399996"/>
            <a:chExt cx="605154" cy="716230"/>
          </a:xfrm>
          <a:solidFill>
            <a:srgbClr val="171E28"/>
          </a:solidFill>
        </p:grpSpPr>
        <p:sp>
          <p:nvSpPr>
            <p:cNvPr id="225" name="Freeform 9"/>
            <p:cNvSpPr>
              <a:spLocks/>
            </p:cNvSpPr>
            <p:nvPr/>
          </p:nvSpPr>
          <p:spPr bwMode="auto">
            <a:xfrm>
              <a:off x="3066212" y="4821223"/>
              <a:ext cx="605154" cy="32458"/>
            </a:xfrm>
            <a:custGeom>
              <a:avLst/>
              <a:gdLst>
                <a:gd name="T0" fmla="*/ 346 w 355"/>
                <a:gd name="T1" fmla="*/ 0 h 19"/>
                <a:gd name="T2" fmla="*/ 9 w 355"/>
                <a:gd name="T3" fmla="*/ 0 h 19"/>
                <a:gd name="T4" fmla="*/ 3 w 355"/>
                <a:gd name="T5" fmla="*/ 3 h 19"/>
                <a:gd name="T6" fmla="*/ 0 w 355"/>
                <a:gd name="T7" fmla="*/ 10 h 19"/>
                <a:gd name="T8" fmla="*/ 9 w 355"/>
                <a:gd name="T9" fmla="*/ 19 h 19"/>
                <a:gd name="T10" fmla="*/ 346 w 355"/>
                <a:gd name="T11" fmla="*/ 19 h 19"/>
                <a:gd name="T12" fmla="*/ 355 w 355"/>
                <a:gd name="T13" fmla="*/ 10 h 19"/>
                <a:gd name="T14" fmla="*/ 346 w 355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19">
                  <a:moveTo>
                    <a:pt x="34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346" y="19"/>
                    <a:pt x="346" y="19"/>
                    <a:pt x="346" y="19"/>
                  </a:cubicBezTo>
                  <a:cubicBezTo>
                    <a:pt x="351" y="19"/>
                    <a:pt x="355" y="15"/>
                    <a:pt x="355" y="10"/>
                  </a:cubicBezTo>
                  <a:cubicBezTo>
                    <a:pt x="355" y="5"/>
                    <a:pt x="351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Rectangle 10"/>
            <p:cNvSpPr>
              <a:spLocks noChangeArrowheads="1"/>
            </p:cNvSpPr>
            <p:nvPr/>
          </p:nvSpPr>
          <p:spPr bwMode="auto">
            <a:xfrm>
              <a:off x="3536486" y="4873876"/>
              <a:ext cx="54817" cy="2423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Freeform 11"/>
            <p:cNvSpPr>
              <a:spLocks/>
            </p:cNvSpPr>
            <p:nvPr/>
          </p:nvSpPr>
          <p:spPr bwMode="auto">
            <a:xfrm>
              <a:off x="3176567" y="4513958"/>
              <a:ext cx="383721" cy="147141"/>
            </a:xfrm>
            <a:custGeom>
              <a:avLst/>
              <a:gdLst>
                <a:gd name="T0" fmla="*/ 258 w 532"/>
                <a:gd name="T1" fmla="*/ 204 h 204"/>
                <a:gd name="T2" fmla="*/ 532 w 532"/>
                <a:gd name="T3" fmla="*/ 55 h 204"/>
                <a:gd name="T4" fmla="*/ 532 w 532"/>
                <a:gd name="T5" fmla="*/ 0 h 204"/>
                <a:gd name="T6" fmla="*/ 258 w 532"/>
                <a:gd name="T7" fmla="*/ 147 h 204"/>
                <a:gd name="T8" fmla="*/ 156 w 532"/>
                <a:gd name="T9" fmla="*/ 71 h 204"/>
                <a:gd name="T10" fmla="*/ 0 w 532"/>
                <a:gd name="T11" fmla="*/ 149 h 204"/>
                <a:gd name="T12" fmla="*/ 0 w 532"/>
                <a:gd name="T13" fmla="*/ 204 h 204"/>
                <a:gd name="T14" fmla="*/ 156 w 532"/>
                <a:gd name="T15" fmla="*/ 126 h 204"/>
                <a:gd name="T16" fmla="*/ 258 w 532"/>
                <a:gd name="T1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2" h="204">
                  <a:moveTo>
                    <a:pt x="258" y="204"/>
                  </a:moveTo>
                  <a:lnTo>
                    <a:pt x="532" y="55"/>
                  </a:lnTo>
                  <a:lnTo>
                    <a:pt x="532" y="0"/>
                  </a:lnTo>
                  <a:lnTo>
                    <a:pt x="258" y="147"/>
                  </a:lnTo>
                  <a:lnTo>
                    <a:pt x="156" y="71"/>
                  </a:lnTo>
                  <a:lnTo>
                    <a:pt x="0" y="149"/>
                  </a:lnTo>
                  <a:lnTo>
                    <a:pt x="0" y="204"/>
                  </a:lnTo>
                  <a:lnTo>
                    <a:pt x="156" y="126"/>
                  </a:lnTo>
                  <a:lnTo>
                    <a:pt x="258" y="2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Rectangle 12"/>
            <p:cNvSpPr>
              <a:spLocks noChangeArrowheads="1"/>
            </p:cNvSpPr>
            <p:nvPr/>
          </p:nvSpPr>
          <p:spPr bwMode="auto">
            <a:xfrm>
              <a:off x="3141225" y="4872434"/>
              <a:ext cx="56260" cy="24018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Freeform 13"/>
            <p:cNvSpPr>
              <a:spLocks noEditPoints="1"/>
            </p:cNvSpPr>
            <p:nvPr/>
          </p:nvSpPr>
          <p:spPr bwMode="auto">
            <a:xfrm>
              <a:off x="3076309" y="4399996"/>
              <a:ext cx="577745" cy="400310"/>
            </a:xfrm>
            <a:custGeom>
              <a:avLst/>
              <a:gdLst>
                <a:gd name="T0" fmla="*/ 20 w 339"/>
                <a:gd name="T1" fmla="*/ 235 h 235"/>
                <a:gd name="T2" fmla="*/ 318 w 339"/>
                <a:gd name="T3" fmla="*/ 235 h 235"/>
                <a:gd name="T4" fmla="*/ 339 w 339"/>
                <a:gd name="T5" fmla="*/ 215 h 235"/>
                <a:gd name="T6" fmla="*/ 339 w 339"/>
                <a:gd name="T7" fmla="*/ 20 h 235"/>
                <a:gd name="T8" fmla="*/ 318 w 339"/>
                <a:gd name="T9" fmla="*/ 0 h 235"/>
                <a:gd name="T10" fmla="*/ 20 w 339"/>
                <a:gd name="T11" fmla="*/ 0 h 235"/>
                <a:gd name="T12" fmla="*/ 0 w 339"/>
                <a:gd name="T13" fmla="*/ 20 h 235"/>
                <a:gd name="T14" fmla="*/ 0 w 339"/>
                <a:gd name="T15" fmla="*/ 215 h 235"/>
                <a:gd name="T16" fmla="*/ 20 w 339"/>
                <a:gd name="T17" fmla="*/ 235 h 235"/>
                <a:gd name="T18" fmla="*/ 17 w 339"/>
                <a:gd name="T19" fmla="*/ 32 h 235"/>
                <a:gd name="T20" fmla="*/ 36 w 339"/>
                <a:gd name="T21" fmla="*/ 14 h 235"/>
                <a:gd name="T22" fmla="*/ 303 w 339"/>
                <a:gd name="T23" fmla="*/ 14 h 235"/>
                <a:gd name="T24" fmla="*/ 321 w 339"/>
                <a:gd name="T25" fmla="*/ 32 h 235"/>
                <a:gd name="T26" fmla="*/ 321 w 339"/>
                <a:gd name="T27" fmla="*/ 200 h 235"/>
                <a:gd name="T28" fmla="*/ 303 w 339"/>
                <a:gd name="T29" fmla="*/ 217 h 235"/>
                <a:gd name="T30" fmla="*/ 36 w 339"/>
                <a:gd name="T31" fmla="*/ 217 h 235"/>
                <a:gd name="T32" fmla="*/ 17 w 339"/>
                <a:gd name="T33" fmla="*/ 200 h 235"/>
                <a:gd name="T34" fmla="*/ 17 w 339"/>
                <a:gd name="T35" fmla="*/ 3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235">
                  <a:moveTo>
                    <a:pt x="20" y="235"/>
                  </a:moveTo>
                  <a:cubicBezTo>
                    <a:pt x="318" y="235"/>
                    <a:pt x="318" y="235"/>
                    <a:pt x="318" y="235"/>
                  </a:cubicBezTo>
                  <a:cubicBezTo>
                    <a:pt x="330" y="235"/>
                    <a:pt x="339" y="226"/>
                    <a:pt x="339" y="215"/>
                  </a:cubicBezTo>
                  <a:cubicBezTo>
                    <a:pt x="339" y="20"/>
                    <a:pt x="339" y="20"/>
                    <a:pt x="339" y="20"/>
                  </a:cubicBezTo>
                  <a:cubicBezTo>
                    <a:pt x="339" y="9"/>
                    <a:pt x="330" y="0"/>
                    <a:pt x="31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6"/>
                    <a:pt x="9" y="235"/>
                    <a:pt x="20" y="235"/>
                  </a:cubicBezTo>
                  <a:close/>
                  <a:moveTo>
                    <a:pt x="17" y="32"/>
                  </a:moveTo>
                  <a:cubicBezTo>
                    <a:pt x="17" y="22"/>
                    <a:pt x="26" y="14"/>
                    <a:pt x="36" y="14"/>
                  </a:cubicBezTo>
                  <a:cubicBezTo>
                    <a:pt x="303" y="14"/>
                    <a:pt x="303" y="14"/>
                    <a:pt x="303" y="14"/>
                  </a:cubicBezTo>
                  <a:cubicBezTo>
                    <a:pt x="313" y="14"/>
                    <a:pt x="321" y="22"/>
                    <a:pt x="321" y="32"/>
                  </a:cubicBezTo>
                  <a:cubicBezTo>
                    <a:pt x="321" y="200"/>
                    <a:pt x="321" y="200"/>
                    <a:pt x="321" y="200"/>
                  </a:cubicBezTo>
                  <a:cubicBezTo>
                    <a:pt x="321" y="210"/>
                    <a:pt x="313" y="217"/>
                    <a:pt x="303" y="217"/>
                  </a:cubicBezTo>
                  <a:cubicBezTo>
                    <a:pt x="36" y="217"/>
                    <a:pt x="36" y="217"/>
                    <a:pt x="36" y="217"/>
                  </a:cubicBezTo>
                  <a:cubicBezTo>
                    <a:pt x="26" y="217"/>
                    <a:pt x="17" y="210"/>
                    <a:pt x="17" y="200"/>
                  </a:cubicBezTo>
                  <a:lnTo>
                    <a:pt x="17" y="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4066626" y="4447600"/>
            <a:ext cx="736426" cy="577745"/>
            <a:chOff x="4172643" y="3997027"/>
            <a:chExt cx="736426" cy="577745"/>
          </a:xfrm>
          <a:solidFill>
            <a:srgbClr val="171E28"/>
          </a:solidFill>
        </p:grpSpPr>
        <p:sp>
          <p:nvSpPr>
            <p:cNvPr id="231" name="Freeform 14"/>
            <p:cNvSpPr>
              <a:spLocks/>
            </p:cNvSpPr>
            <p:nvPr/>
          </p:nvSpPr>
          <p:spPr bwMode="auto">
            <a:xfrm>
              <a:off x="4409944" y="4129742"/>
              <a:ext cx="499125" cy="385885"/>
            </a:xfrm>
            <a:custGeom>
              <a:avLst/>
              <a:gdLst>
                <a:gd name="T0" fmla="*/ 272 w 293"/>
                <a:gd name="T1" fmla="*/ 48 h 226"/>
                <a:gd name="T2" fmla="*/ 255 w 293"/>
                <a:gd name="T3" fmla="*/ 46 h 226"/>
                <a:gd name="T4" fmla="*/ 96 w 293"/>
                <a:gd name="T5" fmla="*/ 46 h 226"/>
                <a:gd name="T6" fmla="*/ 96 w 293"/>
                <a:gd name="T7" fmla="*/ 0 h 226"/>
                <a:gd name="T8" fmla="*/ 89 w 293"/>
                <a:gd name="T9" fmla="*/ 0 h 226"/>
                <a:gd name="T10" fmla="*/ 73 w 293"/>
                <a:gd name="T11" fmla="*/ 0 h 226"/>
                <a:gd name="T12" fmla="*/ 23 w 293"/>
                <a:gd name="T13" fmla="*/ 0 h 226"/>
                <a:gd name="T14" fmla="*/ 2 w 293"/>
                <a:gd name="T15" fmla="*/ 25 h 226"/>
                <a:gd name="T16" fmla="*/ 2 w 293"/>
                <a:gd name="T17" fmla="*/ 38 h 226"/>
                <a:gd name="T18" fmla="*/ 89 w 293"/>
                <a:gd name="T19" fmla="*/ 155 h 226"/>
                <a:gd name="T20" fmla="*/ 66 w 293"/>
                <a:gd name="T21" fmla="*/ 226 h 226"/>
                <a:gd name="T22" fmla="*/ 96 w 293"/>
                <a:gd name="T23" fmla="*/ 226 h 226"/>
                <a:gd name="T24" fmla="*/ 255 w 293"/>
                <a:gd name="T25" fmla="*/ 226 h 226"/>
                <a:gd name="T26" fmla="*/ 293 w 293"/>
                <a:gd name="T27" fmla="*/ 201 h 226"/>
                <a:gd name="T28" fmla="*/ 293 w 293"/>
                <a:gd name="T29" fmla="*/ 74 h 226"/>
                <a:gd name="T30" fmla="*/ 272 w 293"/>
                <a:gd name="T31" fmla="*/ 4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3" h="226">
                  <a:moveTo>
                    <a:pt x="272" y="48"/>
                  </a:moveTo>
                  <a:cubicBezTo>
                    <a:pt x="263" y="46"/>
                    <a:pt x="255" y="46"/>
                    <a:pt x="255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3" y="0"/>
                    <a:pt x="73" y="0"/>
                  </a:cubicBezTo>
                  <a:cubicBezTo>
                    <a:pt x="59" y="0"/>
                    <a:pt x="37" y="0"/>
                    <a:pt x="23" y="0"/>
                  </a:cubicBezTo>
                  <a:cubicBezTo>
                    <a:pt x="0" y="0"/>
                    <a:pt x="2" y="25"/>
                    <a:pt x="2" y="25"/>
                  </a:cubicBezTo>
                  <a:cubicBezTo>
                    <a:pt x="2" y="25"/>
                    <a:pt x="2" y="30"/>
                    <a:pt x="2" y="38"/>
                  </a:cubicBezTo>
                  <a:cubicBezTo>
                    <a:pt x="52" y="53"/>
                    <a:pt x="89" y="100"/>
                    <a:pt x="89" y="155"/>
                  </a:cubicBezTo>
                  <a:cubicBezTo>
                    <a:pt x="89" y="182"/>
                    <a:pt x="80" y="206"/>
                    <a:pt x="66" y="226"/>
                  </a:cubicBezTo>
                  <a:cubicBezTo>
                    <a:pt x="96" y="226"/>
                    <a:pt x="96" y="226"/>
                    <a:pt x="96" y="226"/>
                  </a:cubicBezTo>
                  <a:cubicBezTo>
                    <a:pt x="96" y="226"/>
                    <a:pt x="219" y="226"/>
                    <a:pt x="255" y="226"/>
                  </a:cubicBezTo>
                  <a:cubicBezTo>
                    <a:pt x="292" y="226"/>
                    <a:pt x="293" y="201"/>
                    <a:pt x="293" y="201"/>
                  </a:cubicBezTo>
                  <a:cubicBezTo>
                    <a:pt x="293" y="74"/>
                    <a:pt x="293" y="74"/>
                    <a:pt x="293" y="74"/>
                  </a:cubicBezTo>
                  <a:cubicBezTo>
                    <a:pt x="293" y="58"/>
                    <a:pt x="282" y="51"/>
                    <a:pt x="27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Freeform 15"/>
            <p:cNvSpPr>
              <a:spLocks noEditPoints="1"/>
            </p:cNvSpPr>
            <p:nvPr/>
          </p:nvSpPr>
          <p:spPr bwMode="auto">
            <a:xfrm>
              <a:off x="4534004" y="3997027"/>
              <a:ext cx="339001" cy="188975"/>
            </a:xfrm>
            <a:custGeom>
              <a:avLst/>
              <a:gdLst>
                <a:gd name="T0" fmla="*/ 83 w 470"/>
                <a:gd name="T1" fmla="*/ 262 h 262"/>
                <a:gd name="T2" fmla="*/ 397 w 470"/>
                <a:gd name="T3" fmla="*/ 262 h 262"/>
                <a:gd name="T4" fmla="*/ 470 w 470"/>
                <a:gd name="T5" fmla="*/ 262 h 262"/>
                <a:gd name="T6" fmla="*/ 470 w 470"/>
                <a:gd name="T7" fmla="*/ 0 h 262"/>
                <a:gd name="T8" fmla="*/ 0 w 470"/>
                <a:gd name="T9" fmla="*/ 0 h 262"/>
                <a:gd name="T10" fmla="*/ 0 w 470"/>
                <a:gd name="T11" fmla="*/ 158 h 262"/>
                <a:gd name="T12" fmla="*/ 83 w 470"/>
                <a:gd name="T13" fmla="*/ 158 h 262"/>
                <a:gd name="T14" fmla="*/ 83 w 470"/>
                <a:gd name="T15" fmla="*/ 262 h 262"/>
                <a:gd name="T16" fmla="*/ 123 w 470"/>
                <a:gd name="T17" fmla="*/ 83 h 262"/>
                <a:gd name="T18" fmla="*/ 362 w 470"/>
                <a:gd name="T19" fmla="*/ 83 h 262"/>
                <a:gd name="T20" fmla="*/ 362 w 470"/>
                <a:gd name="T21" fmla="*/ 102 h 262"/>
                <a:gd name="T22" fmla="*/ 123 w 470"/>
                <a:gd name="T23" fmla="*/ 102 h 262"/>
                <a:gd name="T24" fmla="*/ 123 w 470"/>
                <a:gd name="T25" fmla="*/ 83 h 262"/>
                <a:gd name="T26" fmla="*/ 121 w 470"/>
                <a:gd name="T27" fmla="*/ 140 h 262"/>
                <a:gd name="T28" fmla="*/ 362 w 470"/>
                <a:gd name="T29" fmla="*/ 140 h 262"/>
                <a:gd name="T30" fmla="*/ 362 w 470"/>
                <a:gd name="T31" fmla="*/ 158 h 262"/>
                <a:gd name="T32" fmla="*/ 121 w 470"/>
                <a:gd name="T33" fmla="*/ 158 h 262"/>
                <a:gd name="T34" fmla="*/ 121 w 470"/>
                <a:gd name="T35" fmla="*/ 140 h 262"/>
                <a:gd name="T36" fmla="*/ 121 w 470"/>
                <a:gd name="T37" fmla="*/ 196 h 262"/>
                <a:gd name="T38" fmla="*/ 362 w 470"/>
                <a:gd name="T39" fmla="*/ 196 h 262"/>
                <a:gd name="T40" fmla="*/ 362 w 470"/>
                <a:gd name="T41" fmla="*/ 215 h 262"/>
                <a:gd name="T42" fmla="*/ 121 w 470"/>
                <a:gd name="T43" fmla="*/ 215 h 262"/>
                <a:gd name="T44" fmla="*/ 121 w 470"/>
                <a:gd name="T45" fmla="*/ 1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0" h="262">
                  <a:moveTo>
                    <a:pt x="83" y="262"/>
                  </a:moveTo>
                  <a:lnTo>
                    <a:pt x="397" y="262"/>
                  </a:lnTo>
                  <a:lnTo>
                    <a:pt x="470" y="262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83" y="158"/>
                  </a:lnTo>
                  <a:lnTo>
                    <a:pt x="83" y="262"/>
                  </a:lnTo>
                  <a:close/>
                  <a:moveTo>
                    <a:pt x="123" y="83"/>
                  </a:moveTo>
                  <a:lnTo>
                    <a:pt x="362" y="83"/>
                  </a:lnTo>
                  <a:lnTo>
                    <a:pt x="362" y="102"/>
                  </a:lnTo>
                  <a:lnTo>
                    <a:pt x="123" y="102"/>
                  </a:lnTo>
                  <a:lnTo>
                    <a:pt x="123" y="83"/>
                  </a:lnTo>
                  <a:close/>
                  <a:moveTo>
                    <a:pt x="121" y="140"/>
                  </a:moveTo>
                  <a:lnTo>
                    <a:pt x="362" y="140"/>
                  </a:lnTo>
                  <a:lnTo>
                    <a:pt x="362" y="158"/>
                  </a:lnTo>
                  <a:lnTo>
                    <a:pt x="121" y="158"/>
                  </a:lnTo>
                  <a:lnTo>
                    <a:pt x="121" y="140"/>
                  </a:lnTo>
                  <a:close/>
                  <a:moveTo>
                    <a:pt x="121" y="196"/>
                  </a:moveTo>
                  <a:lnTo>
                    <a:pt x="362" y="196"/>
                  </a:lnTo>
                  <a:lnTo>
                    <a:pt x="362" y="215"/>
                  </a:lnTo>
                  <a:lnTo>
                    <a:pt x="121" y="215"/>
                  </a:lnTo>
                  <a:lnTo>
                    <a:pt x="121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Freeform 16"/>
            <p:cNvSpPr>
              <a:spLocks noEditPoints="1"/>
            </p:cNvSpPr>
            <p:nvPr/>
          </p:nvSpPr>
          <p:spPr bwMode="auto">
            <a:xfrm>
              <a:off x="4172643" y="4213411"/>
              <a:ext cx="361361" cy="361361"/>
            </a:xfrm>
            <a:custGeom>
              <a:avLst/>
              <a:gdLst>
                <a:gd name="T0" fmla="*/ 141 w 212"/>
                <a:gd name="T1" fmla="*/ 6 h 212"/>
                <a:gd name="T2" fmla="*/ 106 w 212"/>
                <a:gd name="T3" fmla="*/ 0 h 212"/>
                <a:gd name="T4" fmla="*/ 0 w 212"/>
                <a:gd name="T5" fmla="*/ 106 h 212"/>
                <a:gd name="T6" fmla="*/ 106 w 212"/>
                <a:gd name="T7" fmla="*/ 212 h 212"/>
                <a:gd name="T8" fmla="*/ 185 w 212"/>
                <a:gd name="T9" fmla="*/ 177 h 212"/>
                <a:gd name="T10" fmla="*/ 212 w 212"/>
                <a:gd name="T11" fmla="*/ 106 h 212"/>
                <a:gd name="T12" fmla="*/ 141 w 212"/>
                <a:gd name="T13" fmla="*/ 6 h 212"/>
                <a:gd name="T14" fmla="*/ 106 w 212"/>
                <a:gd name="T15" fmla="*/ 178 h 212"/>
                <a:gd name="T16" fmla="*/ 34 w 212"/>
                <a:gd name="T17" fmla="*/ 106 h 212"/>
                <a:gd name="T18" fmla="*/ 106 w 212"/>
                <a:gd name="T19" fmla="*/ 34 h 212"/>
                <a:gd name="T20" fmla="*/ 141 w 212"/>
                <a:gd name="T21" fmla="*/ 43 h 212"/>
                <a:gd name="T22" fmla="*/ 178 w 212"/>
                <a:gd name="T23" fmla="*/ 106 h 212"/>
                <a:gd name="T24" fmla="*/ 147 w 212"/>
                <a:gd name="T25" fmla="*/ 165 h 212"/>
                <a:gd name="T26" fmla="*/ 106 w 212"/>
                <a:gd name="T27" fmla="*/ 17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2" h="212">
                  <a:moveTo>
                    <a:pt x="141" y="6"/>
                  </a:moveTo>
                  <a:cubicBezTo>
                    <a:pt x="130" y="2"/>
                    <a:pt x="118" y="0"/>
                    <a:pt x="106" y="0"/>
                  </a:cubicBezTo>
                  <a:cubicBezTo>
                    <a:pt x="47" y="0"/>
                    <a:pt x="0" y="47"/>
                    <a:pt x="0" y="106"/>
                  </a:cubicBezTo>
                  <a:cubicBezTo>
                    <a:pt x="0" y="165"/>
                    <a:pt x="47" y="212"/>
                    <a:pt x="106" y="212"/>
                  </a:cubicBezTo>
                  <a:cubicBezTo>
                    <a:pt x="137" y="212"/>
                    <a:pt x="165" y="199"/>
                    <a:pt x="185" y="177"/>
                  </a:cubicBezTo>
                  <a:cubicBezTo>
                    <a:pt x="202" y="159"/>
                    <a:pt x="212" y="133"/>
                    <a:pt x="212" y="106"/>
                  </a:cubicBezTo>
                  <a:cubicBezTo>
                    <a:pt x="212" y="60"/>
                    <a:pt x="182" y="20"/>
                    <a:pt x="141" y="6"/>
                  </a:cubicBezTo>
                  <a:close/>
                  <a:moveTo>
                    <a:pt x="106" y="178"/>
                  </a:moveTo>
                  <a:cubicBezTo>
                    <a:pt x="66" y="178"/>
                    <a:pt x="34" y="146"/>
                    <a:pt x="34" y="106"/>
                  </a:cubicBezTo>
                  <a:cubicBezTo>
                    <a:pt x="34" y="66"/>
                    <a:pt x="66" y="34"/>
                    <a:pt x="106" y="34"/>
                  </a:cubicBezTo>
                  <a:cubicBezTo>
                    <a:pt x="119" y="34"/>
                    <a:pt x="131" y="38"/>
                    <a:pt x="141" y="43"/>
                  </a:cubicBezTo>
                  <a:cubicBezTo>
                    <a:pt x="163" y="56"/>
                    <a:pt x="178" y="79"/>
                    <a:pt x="178" y="106"/>
                  </a:cubicBezTo>
                  <a:cubicBezTo>
                    <a:pt x="178" y="130"/>
                    <a:pt x="166" y="152"/>
                    <a:pt x="147" y="165"/>
                  </a:cubicBezTo>
                  <a:cubicBezTo>
                    <a:pt x="136" y="173"/>
                    <a:pt x="121" y="178"/>
                    <a:pt x="106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Freeform 17"/>
            <p:cNvSpPr>
              <a:spLocks/>
            </p:cNvSpPr>
            <p:nvPr/>
          </p:nvSpPr>
          <p:spPr bwMode="auto">
            <a:xfrm>
              <a:off x="4288769" y="4324488"/>
              <a:ext cx="83668" cy="102422"/>
            </a:xfrm>
            <a:custGeom>
              <a:avLst/>
              <a:gdLst>
                <a:gd name="T0" fmla="*/ 45 w 49"/>
                <a:gd name="T1" fmla="*/ 0 h 60"/>
                <a:gd name="T2" fmla="*/ 41 w 49"/>
                <a:gd name="T3" fmla="*/ 3 h 60"/>
                <a:gd name="T4" fmla="*/ 41 w 49"/>
                <a:gd name="T5" fmla="*/ 41 h 60"/>
                <a:gd name="T6" fmla="*/ 3 w 49"/>
                <a:gd name="T7" fmla="*/ 52 h 60"/>
                <a:gd name="T8" fmla="*/ 0 w 49"/>
                <a:gd name="T9" fmla="*/ 55 h 60"/>
                <a:gd name="T10" fmla="*/ 1 w 49"/>
                <a:gd name="T11" fmla="*/ 57 h 60"/>
                <a:gd name="T12" fmla="*/ 5 w 49"/>
                <a:gd name="T13" fmla="*/ 60 h 60"/>
                <a:gd name="T14" fmla="*/ 43 w 49"/>
                <a:gd name="T15" fmla="*/ 50 h 60"/>
                <a:gd name="T16" fmla="*/ 47 w 49"/>
                <a:gd name="T17" fmla="*/ 49 h 60"/>
                <a:gd name="T18" fmla="*/ 49 w 49"/>
                <a:gd name="T19" fmla="*/ 45 h 60"/>
                <a:gd name="T20" fmla="*/ 49 w 49"/>
                <a:gd name="T21" fmla="*/ 3 h 60"/>
                <a:gd name="T22" fmla="*/ 48 w 49"/>
                <a:gd name="T23" fmla="*/ 1 h 60"/>
                <a:gd name="T24" fmla="*/ 45 w 49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0">
                  <a:moveTo>
                    <a:pt x="45" y="0"/>
                  </a:moveTo>
                  <a:cubicBezTo>
                    <a:pt x="43" y="0"/>
                    <a:pt x="41" y="1"/>
                    <a:pt x="41" y="3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2"/>
                    <a:pt x="0" y="53"/>
                    <a:pt x="0" y="55"/>
                  </a:cubicBezTo>
                  <a:cubicBezTo>
                    <a:pt x="0" y="56"/>
                    <a:pt x="0" y="56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9" y="48"/>
                    <a:pt x="49" y="47"/>
                    <a:pt x="49" y="4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5111760" y="4452649"/>
            <a:ext cx="717673" cy="603711"/>
            <a:chOff x="5217777" y="4002076"/>
            <a:chExt cx="717673" cy="603711"/>
          </a:xfrm>
          <a:solidFill>
            <a:srgbClr val="171E28"/>
          </a:solidFill>
        </p:grpSpPr>
        <p:sp>
          <p:nvSpPr>
            <p:cNvPr id="236" name="Freeform 18"/>
            <p:cNvSpPr>
              <a:spLocks/>
            </p:cNvSpPr>
            <p:nvPr/>
          </p:nvSpPr>
          <p:spPr bwMode="auto">
            <a:xfrm>
              <a:off x="5217777" y="4408156"/>
              <a:ext cx="717673" cy="197631"/>
            </a:xfrm>
            <a:custGeom>
              <a:avLst/>
              <a:gdLst>
                <a:gd name="T0" fmla="*/ 962 w 995"/>
                <a:gd name="T1" fmla="*/ 219 h 274"/>
                <a:gd name="T2" fmla="*/ 962 w 995"/>
                <a:gd name="T3" fmla="*/ 241 h 274"/>
                <a:gd name="T4" fmla="*/ 603 w 995"/>
                <a:gd name="T5" fmla="*/ 241 h 274"/>
                <a:gd name="T6" fmla="*/ 603 w 995"/>
                <a:gd name="T7" fmla="*/ 21 h 274"/>
                <a:gd name="T8" fmla="*/ 834 w 995"/>
                <a:gd name="T9" fmla="*/ 21 h 274"/>
                <a:gd name="T10" fmla="*/ 820 w 995"/>
                <a:gd name="T11" fmla="*/ 0 h 274"/>
                <a:gd name="T12" fmla="*/ 517 w 995"/>
                <a:gd name="T13" fmla="*/ 0 h 274"/>
                <a:gd name="T14" fmla="*/ 480 w 995"/>
                <a:gd name="T15" fmla="*/ 0 h 274"/>
                <a:gd name="T16" fmla="*/ 175 w 995"/>
                <a:gd name="T17" fmla="*/ 0 h 274"/>
                <a:gd name="T18" fmla="*/ 0 w 995"/>
                <a:gd name="T19" fmla="*/ 274 h 274"/>
                <a:gd name="T20" fmla="*/ 484 w 995"/>
                <a:gd name="T21" fmla="*/ 274 h 274"/>
                <a:gd name="T22" fmla="*/ 510 w 995"/>
                <a:gd name="T23" fmla="*/ 274 h 274"/>
                <a:gd name="T24" fmla="*/ 995 w 995"/>
                <a:gd name="T25" fmla="*/ 274 h 274"/>
                <a:gd name="T26" fmla="*/ 962 w 995"/>
                <a:gd name="T27" fmla="*/ 21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5" h="274">
                  <a:moveTo>
                    <a:pt x="962" y="219"/>
                  </a:moveTo>
                  <a:lnTo>
                    <a:pt x="962" y="241"/>
                  </a:lnTo>
                  <a:lnTo>
                    <a:pt x="603" y="241"/>
                  </a:lnTo>
                  <a:lnTo>
                    <a:pt x="603" y="21"/>
                  </a:lnTo>
                  <a:lnTo>
                    <a:pt x="834" y="21"/>
                  </a:lnTo>
                  <a:lnTo>
                    <a:pt x="820" y="0"/>
                  </a:lnTo>
                  <a:lnTo>
                    <a:pt x="517" y="0"/>
                  </a:lnTo>
                  <a:lnTo>
                    <a:pt x="480" y="0"/>
                  </a:lnTo>
                  <a:lnTo>
                    <a:pt x="175" y="0"/>
                  </a:lnTo>
                  <a:lnTo>
                    <a:pt x="0" y="274"/>
                  </a:lnTo>
                  <a:lnTo>
                    <a:pt x="484" y="274"/>
                  </a:lnTo>
                  <a:lnTo>
                    <a:pt x="510" y="274"/>
                  </a:lnTo>
                  <a:lnTo>
                    <a:pt x="995" y="274"/>
                  </a:lnTo>
                  <a:lnTo>
                    <a:pt x="962" y="2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Freeform 19"/>
            <p:cNvSpPr>
              <a:spLocks noEditPoints="1"/>
            </p:cNvSpPr>
            <p:nvPr/>
          </p:nvSpPr>
          <p:spPr bwMode="auto">
            <a:xfrm>
              <a:off x="5686608" y="4452155"/>
              <a:ext cx="194024" cy="100979"/>
            </a:xfrm>
            <a:custGeom>
              <a:avLst/>
              <a:gdLst>
                <a:gd name="T0" fmla="*/ 114 w 114"/>
                <a:gd name="T1" fmla="*/ 39 h 59"/>
                <a:gd name="T2" fmla="*/ 0 w 114"/>
                <a:gd name="T3" fmla="*/ 0 h 59"/>
                <a:gd name="T4" fmla="*/ 97 w 114"/>
                <a:gd name="T5" fmla="*/ 30 h 59"/>
                <a:gd name="T6" fmla="*/ 87 w 114"/>
                <a:gd name="T7" fmla="*/ 26 h 59"/>
                <a:gd name="T8" fmla="*/ 90 w 114"/>
                <a:gd name="T9" fmla="*/ 17 h 59"/>
                <a:gd name="T10" fmla="*/ 100 w 114"/>
                <a:gd name="T11" fmla="*/ 17 h 59"/>
                <a:gd name="T12" fmla="*/ 104 w 114"/>
                <a:gd name="T13" fmla="*/ 22 h 59"/>
                <a:gd name="T14" fmla="*/ 101 w 114"/>
                <a:gd name="T15" fmla="*/ 24 h 59"/>
                <a:gd name="T16" fmla="*/ 98 w 114"/>
                <a:gd name="T17" fmla="*/ 20 h 59"/>
                <a:gd name="T18" fmla="*/ 91 w 114"/>
                <a:gd name="T19" fmla="*/ 22 h 59"/>
                <a:gd name="T20" fmla="*/ 94 w 114"/>
                <a:gd name="T21" fmla="*/ 25 h 59"/>
                <a:gd name="T22" fmla="*/ 102 w 114"/>
                <a:gd name="T23" fmla="*/ 28 h 59"/>
                <a:gd name="T24" fmla="*/ 104 w 114"/>
                <a:gd name="T25" fmla="*/ 37 h 59"/>
                <a:gd name="T26" fmla="*/ 89 w 114"/>
                <a:gd name="T27" fmla="*/ 39 h 59"/>
                <a:gd name="T28" fmla="*/ 86 w 114"/>
                <a:gd name="T29" fmla="*/ 32 h 59"/>
                <a:gd name="T30" fmla="*/ 90 w 114"/>
                <a:gd name="T31" fmla="*/ 33 h 59"/>
                <a:gd name="T32" fmla="*/ 95 w 114"/>
                <a:gd name="T33" fmla="*/ 37 h 59"/>
                <a:gd name="T34" fmla="*/ 99 w 114"/>
                <a:gd name="T35" fmla="*/ 31 h 59"/>
                <a:gd name="T36" fmla="*/ 72 w 114"/>
                <a:gd name="T37" fmla="*/ 29 h 59"/>
                <a:gd name="T38" fmla="*/ 64 w 114"/>
                <a:gd name="T39" fmla="*/ 22 h 59"/>
                <a:gd name="T40" fmla="*/ 73 w 114"/>
                <a:gd name="T41" fmla="*/ 16 h 59"/>
                <a:gd name="T42" fmla="*/ 81 w 114"/>
                <a:gd name="T43" fmla="*/ 20 h 59"/>
                <a:gd name="T44" fmla="*/ 79 w 114"/>
                <a:gd name="T45" fmla="*/ 24 h 59"/>
                <a:gd name="T46" fmla="*/ 76 w 114"/>
                <a:gd name="T47" fmla="*/ 20 h 59"/>
                <a:gd name="T48" fmla="*/ 69 w 114"/>
                <a:gd name="T49" fmla="*/ 22 h 59"/>
                <a:gd name="T50" fmla="*/ 72 w 114"/>
                <a:gd name="T51" fmla="*/ 25 h 59"/>
                <a:gd name="T52" fmla="*/ 80 w 114"/>
                <a:gd name="T53" fmla="*/ 28 h 59"/>
                <a:gd name="T54" fmla="*/ 82 w 114"/>
                <a:gd name="T55" fmla="*/ 37 h 59"/>
                <a:gd name="T56" fmla="*/ 67 w 114"/>
                <a:gd name="T57" fmla="*/ 39 h 59"/>
                <a:gd name="T58" fmla="*/ 64 w 114"/>
                <a:gd name="T59" fmla="*/ 32 h 59"/>
                <a:gd name="T60" fmla="*/ 68 w 114"/>
                <a:gd name="T61" fmla="*/ 33 h 59"/>
                <a:gd name="T62" fmla="*/ 73 w 114"/>
                <a:gd name="T63" fmla="*/ 37 h 59"/>
                <a:gd name="T64" fmla="*/ 77 w 114"/>
                <a:gd name="T65" fmla="*/ 31 h 59"/>
                <a:gd name="T66" fmla="*/ 44 w 114"/>
                <a:gd name="T67" fmla="*/ 17 h 59"/>
                <a:gd name="T68" fmla="*/ 59 w 114"/>
                <a:gd name="T69" fmla="*/ 22 h 59"/>
                <a:gd name="T70" fmla="*/ 58 w 114"/>
                <a:gd name="T71" fmla="*/ 37 h 59"/>
                <a:gd name="T72" fmla="*/ 44 w 114"/>
                <a:gd name="T73" fmla="*/ 39 h 59"/>
                <a:gd name="T74" fmla="*/ 37 w 114"/>
                <a:gd name="T75" fmla="*/ 28 h 59"/>
                <a:gd name="T76" fmla="*/ 15 w 114"/>
                <a:gd name="T77" fmla="*/ 17 h 59"/>
                <a:gd name="T78" fmla="*/ 28 w 114"/>
                <a:gd name="T79" fmla="*/ 16 h 59"/>
                <a:gd name="T80" fmla="*/ 33 w 114"/>
                <a:gd name="T81" fmla="*/ 20 h 59"/>
                <a:gd name="T82" fmla="*/ 34 w 114"/>
                <a:gd name="T83" fmla="*/ 33 h 59"/>
                <a:gd name="T84" fmla="*/ 28 w 114"/>
                <a:gd name="T85" fmla="*/ 40 h 59"/>
                <a:gd name="T86" fmla="*/ 15 w 114"/>
                <a:gd name="T87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59">
                  <a:moveTo>
                    <a:pt x="0" y="59"/>
                  </a:moveTo>
                  <a:cubicBezTo>
                    <a:pt x="114" y="59"/>
                    <a:pt x="114" y="59"/>
                    <a:pt x="114" y="5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9"/>
                  </a:lnTo>
                  <a:close/>
                  <a:moveTo>
                    <a:pt x="99" y="31"/>
                  </a:moveTo>
                  <a:cubicBezTo>
                    <a:pt x="99" y="31"/>
                    <a:pt x="98" y="31"/>
                    <a:pt x="97" y="30"/>
                  </a:cubicBezTo>
                  <a:cubicBezTo>
                    <a:pt x="97" y="30"/>
                    <a:pt x="96" y="30"/>
                    <a:pt x="94" y="29"/>
                  </a:cubicBezTo>
                  <a:cubicBezTo>
                    <a:pt x="93" y="29"/>
                    <a:pt x="91" y="29"/>
                    <a:pt x="90" y="28"/>
                  </a:cubicBezTo>
                  <a:cubicBezTo>
                    <a:pt x="89" y="28"/>
                    <a:pt x="88" y="27"/>
                    <a:pt x="87" y="26"/>
                  </a:cubicBezTo>
                  <a:cubicBezTo>
                    <a:pt x="87" y="25"/>
                    <a:pt x="86" y="24"/>
                    <a:pt x="86" y="22"/>
                  </a:cubicBezTo>
                  <a:cubicBezTo>
                    <a:pt x="86" y="21"/>
                    <a:pt x="87" y="20"/>
                    <a:pt x="87" y="19"/>
                  </a:cubicBezTo>
                  <a:cubicBezTo>
                    <a:pt x="88" y="18"/>
                    <a:pt x="89" y="17"/>
                    <a:pt x="90" y="17"/>
                  </a:cubicBezTo>
                  <a:cubicBezTo>
                    <a:pt x="92" y="16"/>
                    <a:pt x="93" y="16"/>
                    <a:pt x="95" y="16"/>
                  </a:cubicBezTo>
                  <a:cubicBezTo>
                    <a:pt x="97" y="16"/>
                    <a:pt x="98" y="16"/>
                    <a:pt x="99" y="16"/>
                  </a:cubicBezTo>
                  <a:cubicBezTo>
                    <a:pt x="99" y="16"/>
                    <a:pt x="99" y="17"/>
                    <a:pt x="100" y="17"/>
                  </a:cubicBezTo>
                  <a:cubicBezTo>
                    <a:pt x="100" y="17"/>
                    <a:pt x="101" y="17"/>
                    <a:pt x="102" y="18"/>
                  </a:cubicBezTo>
                  <a:cubicBezTo>
                    <a:pt x="102" y="18"/>
                    <a:pt x="103" y="19"/>
                    <a:pt x="103" y="20"/>
                  </a:cubicBezTo>
                  <a:cubicBezTo>
                    <a:pt x="103" y="20"/>
                    <a:pt x="104" y="21"/>
                    <a:pt x="104" y="22"/>
                  </a:cubicBezTo>
                  <a:cubicBezTo>
                    <a:pt x="104" y="22"/>
                    <a:pt x="104" y="22"/>
                    <a:pt x="103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2" y="24"/>
                    <a:pt x="101" y="24"/>
                  </a:cubicBezTo>
                  <a:cubicBezTo>
                    <a:pt x="101" y="24"/>
                    <a:pt x="100" y="24"/>
                    <a:pt x="100" y="23"/>
                  </a:cubicBezTo>
                  <a:cubicBezTo>
                    <a:pt x="100" y="23"/>
                    <a:pt x="100" y="23"/>
                    <a:pt x="99" y="22"/>
                  </a:cubicBezTo>
                  <a:cubicBezTo>
                    <a:pt x="99" y="21"/>
                    <a:pt x="98" y="20"/>
                    <a:pt x="98" y="20"/>
                  </a:cubicBezTo>
                  <a:cubicBezTo>
                    <a:pt x="97" y="20"/>
                    <a:pt x="96" y="19"/>
                    <a:pt x="95" y="19"/>
                  </a:cubicBezTo>
                  <a:cubicBezTo>
                    <a:pt x="94" y="19"/>
                    <a:pt x="93" y="20"/>
                    <a:pt x="92" y="20"/>
                  </a:cubicBezTo>
                  <a:cubicBezTo>
                    <a:pt x="91" y="21"/>
                    <a:pt x="91" y="21"/>
                    <a:pt x="91" y="2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24"/>
                    <a:pt x="92" y="24"/>
                    <a:pt x="92" y="24"/>
                  </a:cubicBezTo>
                  <a:cubicBezTo>
                    <a:pt x="93" y="24"/>
                    <a:pt x="93" y="25"/>
                    <a:pt x="94" y="25"/>
                  </a:cubicBezTo>
                  <a:cubicBezTo>
                    <a:pt x="94" y="25"/>
                    <a:pt x="95" y="25"/>
                    <a:pt x="96" y="25"/>
                  </a:cubicBezTo>
                  <a:cubicBezTo>
                    <a:pt x="97" y="26"/>
                    <a:pt x="98" y="26"/>
                    <a:pt x="99" y="26"/>
                  </a:cubicBezTo>
                  <a:cubicBezTo>
                    <a:pt x="101" y="27"/>
                    <a:pt x="101" y="27"/>
                    <a:pt x="102" y="28"/>
                  </a:cubicBezTo>
                  <a:cubicBezTo>
                    <a:pt x="103" y="28"/>
                    <a:pt x="104" y="29"/>
                    <a:pt x="104" y="30"/>
                  </a:cubicBezTo>
                  <a:cubicBezTo>
                    <a:pt x="104" y="31"/>
                    <a:pt x="105" y="32"/>
                    <a:pt x="105" y="33"/>
                  </a:cubicBezTo>
                  <a:cubicBezTo>
                    <a:pt x="105" y="34"/>
                    <a:pt x="104" y="36"/>
                    <a:pt x="104" y="37"/>
                  </a:cubicBezTo>
                  <a:cubicBezTo>
                    <a:pt x="103" y="38"/>
                    <a:pt x="102" y="39"/>
                    <a:pt x="100" y="39"/>
                  </a:cubicBezTo>
                  <a:cubicBezTo>
                    <a:pt x="99" y="40"/>
                    <a:pt x="97" y="40"/>
                    <a:pt x="95" y="40"/>
                  </a:cubicBezTo>
                  <a:cubicBezTo>
                    <a:pt x="93" y="40"/>
                    <a:pt x="91" y="40"/>
                    <a:pt x="89" y="39"/>
                  </a:cubicBezTo>
                  <a:cubicBezTo>
                    <a:pt x="88" y="38"/>
                    <a:pt x="88" y="38"/>
                    <a:pt x="87" y="36"/>
                  </a:cubicBezTo>
                  <a:cubicBezTo>
                    <a:pt x="86" y="35"/>
                    <a:pt x="86" y="34"/>
                    <a:pt x="86" y="33"/>
                  </a:cubicBezTo>
                  <a:cubicBezTo>
                    <a:pt x="86" y="33"/>
                    <a:pt x="86" y="32"/>
                    <a:pt x="86" y="32"/>
                  </a:cubicBezTo>
                  <a:cubicBezTo>
                    <a:pt x="87" y="31"/>
                    <a:pt x="87" y="31"/>
                    <a:pt x="88" y="31"/>
                  </a:cubicBezTo>
                  <a:cubicBezTo>
                    <a:pt x="88" y="31"/>
                    <a:pt x="89" y="31"/>
                    <a:pt x="89" y="32"/>
                  </a:cubicBezTo>
                  <a:cubicBezTo>
                    <a:pt x="90" y="32"/>
                    <a:pt x="90" y="33"/>
                    <a:pt x="90" y="33"/>
                  </a:cubicBezTo>
                  <a:cubicBezTo>
                    <a:pt x="90" y="34"/>
                    <a:pt x="91" y="35"/>
                    <a:pt x="91" y="35"/>
                  </a:cubicBezTo>
                  <a:cubicBezTo>
                    <a:pt x="91" y="36"/>
                    <a:pt x="92" y="36"/>
                    <a:pt x="93" y="36"/>
                  </a:cubicBezTo>
                  <a:cubicBezTo>
                    <a:pt x="93" y="37"/>
                    <a:pt x="94" y="37"/>
                    <a:pt x="95" y="37"/>
                  </a:cubicBezTo>
                  <a:cubicBezTo>
                    <a:pt x="97" y="37"/>
                    <a:pt x="98" y="36"/>
                    <a:pt x="99" y="36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0" y="33"/>
                    <a:pt x="100" y="32"/>
                    <a:pt x="99" y="31"/>
                  </a:cubicBezTo>
                  <a:close/>
                  <a:moveTo>
                    <a:pt x="77" y="31"/>
                  </a:moveTo>
                  <a:cubicBezTo>
                    <a:pt x="77" y="31"/>
                    <a:pt x="76" y="31"/>
                    <a:pt x="75" y="30"/>
                  </a:cubicBezTo>
                  <a:cubicBezTo>
                    <a:pt x="75" y="30"/>
                    <a:pt x="74" y="30"/>
                    <a:pt x="72" y="29"/>
                  </a:cubicBezTo>
                  <a:cubicBezTo>
                    <a:pt x="71" y="29"/>
                    <a:pt x="69" y="29"/>
                    <a:pt x="68" y="28"/>
                  </a:cubicBezTo>
                  <a:cubicBezTo>
                    <a:pt x="67" y="28"/>
                    <a:pt x="66" y="27"/>
                    <a:pt x="65" y="26"/>
                  </a:cubicBezTo>
                  <a:cubicBezTo>
                    <a:pt x="65" y="25"/>
                    <a:pt x="64" y="24"/>
                    <a:pt x="64" y="22"/>
                  </a:cubicBezTo>
                  <a:cubicBezTo>
                    <a:pt x="64" y="21"/>
                    <a:pt x="65" y="20"/>
                    <a:pt x="65" y="19"/>
                  </a:cubicBezTo>
                  <a:cubicBezTo>
                    <a:pt x="66" y="18"/>
                    <a:pt x="67" y="17"/>
                    <a:pt x="68" y="17"/>
                  </a:cubicBezTo>
                  <a:cubicBezTo>
                    <a:pt x="70" y="16"/>
                    <a:pt x="71" y="16"/>
                    <a:pt x="73" y="16"/>
                  </a:cubicBezTo>
                  <a:cubicBezTo>
                    <a:pt x="75" y="16"/>
                    <a:pt x="76" y="16"/>
                    <a:pt x="77" y="16"/>
                  </a:cubicBezTo>
                  <a:cubicBezTo>
                    <a:pt x="78" y="17"/>
                    <a:pt x="79" y="17"/>
                    <a:pt x="80" y="18"/>
                  </a:cubicBezTo>
                  <a:cubicBezTo>
                    <a:pt x="80" y="18"/>
                    <a:pt x="81" y="19"/>
                    <a:pt x="81" y="20"/>
                  </a:cubicBezTo>
                  <a:cubicBezTo>
                    <a:pt x="81" y="20"/>
                    <a:pt x="82" y="21"/>
                    <a:pt x="82" y="22"/>
                  </a:cubicBezTo>
                  <a:cubicBezTo>
                    <a:pt x="82" y="22"/>
                    <a:pt x="81" y="23"/>
                    <a:pt x="81" y="23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9" y="24"/>
                    <a:pt x="78" y="24"/>
                    <a:pt x="78" y="23"/>
                  </a:cubicBezTo>
                  <a:cubicBezTo>
                    <a:pt x="78" y="23"/>
                    <a:pt x="78" y="23"/>
                    <a:pt x="77" y="22"/>
                  </a:cubicBezTo>
                  <a:cubicBezTo>
                    <a:pt x="77" y="21"/>
                    <a:pt x="76" y="20"/>
                    <a:pt x="76" y="20"/>
                  </a:cubicBezTo>
                  <a:cubicBezTo>
                    <a:pt x="75" y="20"/>
                    <a:pt x="74" y="19"/>
                    <a:pt x="73" y="19"/>
                  </a:cubicBezTo>
                  <a:cubicBezTo>
                    <a:pt x="72" y="19"/>
                    <a:pt x="71" y="20"/>
                    <a:pt x="70" y="20"/>
                  </a:cubicBezTo>
                  <a:cubicBezTo>
                    <a:pt x="69" y="21"/>
                    <a:pt x="69" y="21"/>
                    <a:pt x="69" y="2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1" y="24"/>
                    <a:pt x="71" y="25"/>
                    <a:pt x="72" y="25"/>
                  </a:cubicBezTo>
                  <a:cubicBezTo>
                    <a:pt x="72" y="25"/>
                    <a:pt x="73" y="25"/>
                    <a:pt x="74" y="25"/>
                  </a:cubicBezTo>
                  <a:cubicBezTo>
                    <a:pt x="75" y="26"/>
                    <a:pt x="76" y="26"/>
                    <a:pt x="77" y="26"/>
                  </a:cubicBezTo>
                  <a:cubicBezTo>
                    <a:pt x="79" y="27"/>
                    <a:pt x="79" y="27"/>
                    <a:pt x="80" y="28"/>
                  </a:cubicBezTo>
                  <a:cubicBezTo>
                    <a:pt x="81" y="28"/>
                    <a:pt x="82" y="29"/>
                    <a:pt x="82" y="30"/>
                  </a:cubicBezTo>
                  <a:cubicBezTo>
                    <a:pt x="82" y="31"/>
                    <a:pt x="83" y="32"/>
                    <a:pt x="83" y="33"/>
                  </a:cubicBezTo>
                  <a:cubicBezTo>
                    <a:pt x="83" y="34"/>
                    <a:pt x="82" y="36"/>
                    <a:pt x="82" y="37"/>
                  </a:cubicBezTo>
                  <a:cubicBezTo>
                    <a:pt x="81" y="38"/>
                    <a:pt x="80" y="39"/>
                    <a:pt x="78" y="39"/>
                  </a:cubicBezTo>
                  <a:cubicBezTo>
                    <a:pt x="77" y="40"/>
                    <a:pt x="75" y="40"/>
                    <a:pt x="73" y="40"/>
                  </a:cubicBezTo>
                  <a:cubicBezTo>
                    <a:pt x="71" y="40"/>
                    <a:pt x="69" y="40"/>
                    <a:pt x="67" y="39"/>
                  </a:cubicBezTo>
                  <a:cubicBezTo>
                    <a:pt x="66" y="38"/>
                    <a:pt x="66" y="38"/>
                    <a:pt x="65" y="36"/>
                  </a:cubicBezTo>
                  <a:cubicBezTo>
                    <a:pt x="64" y="35"/>
                    <a:pt x="64" y="34"/>
                    <a:pt x="64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5" y="31"/>
                    <a:pt x="65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4"/>
                    <a:pt x="69" y="35"/>
                    <a:pt x="69" y="35"/>
                  </a:cubicBezTo>
                  <a:cubicBezTo>
                    <a:pt x="69" y="36"/>
                    <a:pt x="70" y="36"/>
                    <a:pt x="71" y="36"/>
                  </a:cubicBezTo>
                  <a:cubicBezTo>
                    <a:pt x="71" y="37"/>
                    <a:pt x="72" y="37"/>
                    <a:pt x="73" y="37"/>
                  </a:cubicBezTo>
                  <a:cubicBezTo>
                    <a:pt x="75" y="37"/>
                    <a:pt x="76" y="36"/>
                    <a:pt x="77" y="36"/>
                  </a:cubicBezTo>
                  <a:cubicBezTo>
                    <a:pt x="77" y="35"/>
                    <a:pt x="78" y="34"/>
                    <a:pt x="78" y="33"/>
                  </a:cubicBezTo>
                  <a:cubicBezTo>
                    <a:pt x="78" y="33"/>
                    <a:pt x="78" y="32"/>
                    <a:pt x="77" y="31"/>
                  </a:cubicBezTo>
                  <a:close/>
                  <a:moveTo>
                    <a:pt x="38" y="23"/>
                  </a:moveTo>
                  <a:cubicBezTo>
                    <a:pt x="39" y="21"/>
                    <a:pt x="39" y="20"/>
                    <a:pt x="40" y="19"/>
                  </a:cubicBezTo>
                  <a:cubicBezTo>
                    <a:pt x="41" y="18"/>
                    <a:pt x="43" y="17"/>
                    <a:pt x="44" y="17"/>
                  </a:cubicBezTo>
                  <a:cubicBezTo>
                    <a:pt x="45" y="16"/>
                    <a:pt x="47" y="16"/>
                    <a:pt x="49" y="16"/>
                  </a:cubicBezTo>
                  <a:cubicBezTo>
                    <a:pt x="51" y="16"/>
                    <a:pt x="53" y="16"/>
                    <a:pt x="55" y="17"/>
                  </a:cubicBezTo>
                  <a:cubicBezTo>
                    <a:pt x="57" y="18"/>
                    <a:pt x="58" y="20"/>
                    <a:pt x="59" y="22"/>
                  </a:cubicBezTo>
                  <a:cubicBezTo>
                    <a:pt x="60" y="23"/>
                    <a:pt x="61" y="26"/>
                    <a:pt x="61" y="28"/>
                  </a:cubicBezTo>
                  <a:cubicBezTo>
                    <a:pt x="61" y="30"/>
                    <a:pt x="60" y="32"/>
                    <a:pt x="60" y="33"/>
                  </a:cubicBezTo>
                  <a:cubicBezTo>
                    <a:pt x="59" y="35"/>
                    <a:pt x="59" y="36"/>
                    <a:pt x="58" y="37"/>
                  </a:cubicBezTo>
                  <a:cubicBezTo>
                    <a:pt x="57" y="38"/>
                    <a:pt x="55" y="39"/>
                    <a:pt x="54" y="39"/>
                  </a:cubicBezTo>
                  <a:cubicBezTo>
                    <a:pt x="53" y="40"/>
                    <a:pt x="51" y="40"/>
                    <a:pt x="49" y="40"/>
                  </a:cubicBezTo>
                  <a:cubicBezTo>
                    <a:pt x="47" y="40"/>
                    <a:pt x="45" y="40"/>
                    <a:pt x="44" y="39"/>
                  </a:cubicBezTo>
                  <a:cubicBezTo>
                    <a:pt x="43" y="39"/>
                    <a:pt x="41" y="38"/>
                    <a:pt x="40" y="37"/>
                  </a:cubicBezTo>
                  <a:cubicBezTo>
                    <a:pt x="39" y="36"/>
                    <a:pt x="39" y="34"/>
                    <a:pt x="38" y="33"/>
                  </a:cubicBezTo>
                  <a:cubicBezTo>
                    <a:pt x="38" y="31"/>
                    <a:pt x="37" y="30"/>
                    <a:pt x="37" y="28"/>
                  </a:cubicBezTo>
                  <a:cubicBezTo>
                    <a:pt x="37" y="26"/>
                    <a:pt x="38" y="25"/>
                    <a:pt x="38" y="23"/>
                  </a:cubicBezTo>
                  <a:close/>
                  <a:moveTo>
                    <a:pt x="15" y="19"/>
                  </a:moveTo>
                  <a:cubicBezTo>
                    <a:pt x="15" y="18"/>
                    <a:pt x="15" y="17"/>
                    <a:pt x="15" y="17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1" y="18"/>
                    <a:pt x="31" y="18"/>
                    <a:pt x="32" y="19"/>
                  </a:cubicBezTo>
                  <a:cubicBezTo>
                    <a:pt x="32" y="19"/>
                    <a:pt x="33" y="20"/>
                    <a:pt x="33" y="20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3" y="25"/>
                    <a:pt x="32" y="26"/>
                    <a:pt x="30" y="27"/>
                  </a:cubicBezTo>
                  <a:cubicBezTo>
                    <a:pt x="33" y="28"/>
                    <a:pt x="34" y="30"/>
                    <a:pt x="34" y="33"/>
                  </a:cubicBezTo>
                  <a:cubicBezTo>
                    <a:pt x="34" y="34"/>
                    <a:pt x="34" y="36"/>
                    <a:pt x="33" y="37"/>
                  </a:cubicBezTo>
                  <a:cubicBezTo>
                    <a:pt x="33" y="38"/>
                    <a:pt x="32" y="39"/>
                    <a:pt x="31" y="39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7" y="40"/>
                    <a:pt x="26" y="40"/>
                    <a:pt x="25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6" y="40"/>
                    <a:pt x="15" y="39"/>
                  </a:cubicBezTo>
                  <a:cubicBezTo>
                    <a:pt x="15" y="39"/>
                    <a:pt x="15" y="38"/>
                    <a:pt x="15" y="37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Freeform 20"/>
            <p:cNvSpPr>
              <a:spLocks/>
            </p:cNvSpPr>
            <p:nvPr/>
          </p:nvSpPr>
          <p:spPr bwMode="auto">
            <a:xfrm>
              <a:off x="5758015" y="4486054"/>
              <a:ext cx="23802" cy="27409"/>
            </a:xfrm>
            <a:custGeom>
              <a:avLst/>
              <a:gdLst>
                <a:gd name="T0" fmla="*/ 2 w 14"/>
                <a:gd name="T1" fmla="*/ 14 h 16"/>
                <a:gd name="T2" fmla="*/ 4 w 14"/>
                <a:gd name="T3" fmla="*/ 16 h 16"/>
                <a:gd name="T4" fmla="*/ 7 w 14"/>
                <a:gd name="T5" fmla="*/ 16 h 16"/>
                <a:gd name="T6" fmla="*/ 10 w 14"/>
                <a:gd name="T7" fmla="*/ 16 h 16"/>
                <a:gd name="T8" fmla="*/ 13 w 14"/>
                <a:gd name="T9" fmla="*/ 13 h 16"/>
                <a:gd name="T10" fmla="*/ 14 w 14"/>
                <a:gd name="T11" fmla="*/ 8 h 16"/>
                <a:gd name="T12" fmla="*/ 13 w 14"/>
                <a:gd name="T13" fmla="*/ 4 h 16"/>
                <a:gd name="T14" fmla="*/ 10 w 14"/>
                <a:gd name="T15" fmla="*/ 1 h 16"/>
                <a:gd name="T16" fmla="*/ 7 w 14"/>
                <a:gd name="T17" fmla="*/ 0 h 16"/>
                <a:gd name="T18" fmla="*/ 4 w 14"/>
                <a:gd name="T19" fmla="*/ 0 h 16"/>
                <a:gd name="T20" fmla="*/ 2 w 14"/>
                <a:gd name="T21" fmla="*/ 2 h 16"/>
                <a:gd name="T22" fmla="*/ 1 w 14"/>
                <a:gd name="T23" fmla="*/ 4 h 16"/>
                <a:gd name="T24" fmla="*/ 0 w 14"/>
                <a:gd name="T25" fmla="*/ 8 h 16"/>
                <a:gd name="T26" fmla="*/ 1 w 14"/>
                <a:gd name="T27" fmla="*/ 12 h 16"/>
                <a:gd name="T28" fmla="*/ 2 w 14"/>
                <a:gd name="T2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6">
                  <a:moveTo>
                    <a:pt x="2" y="14"/>
                  </a:moveTo>
                  <a:cubicBezTo>
                    <a:pt x="3" y="15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ubicBezTo>
                    <a:pt x="11" y="15"/>
                    <a:pt x="12" y="14"/>
                    <a:pt x="13" y="13"/>
                  </a:cubicBezTo>
                  <a:cubicBezTo>
                    <a:pt x="13" y="11"/>
                    <a:pt x="14" y="10"/>
                    <a:pt x="14" y="8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2"/>
                    <a:pt x="12" y="1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9"/>
                    <a:pt x="0" y="11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Freeform 21"/>
            <p:cNvSpPr>
              <a:spLocks/>
            </p:cNvSpPr>
            <p:nvPr/>
          </p:nvSpPr>
          <p:spPr bwMode="auto">
            <a:xfrm>
              <a:off x="5720509" y="4501923"/>
              <a:ext cx="17311" cy="11540"/>
            </a:xfrm>
            <a:custGeom>
              <a:avLst/>
              <a:gdLst>
                <a:gd name="T0" fmla="*/ 10 w 10"/>
                <a:gd name="T1" fmla="*/ 4 h 7"/>
                <a:gd name="T2" fmla="*/ 8 w 10"/>
                <a:gd name="T3" fmla="*/ 1 h 7"/>
                <a:gd name="T4" fmla="*/ 5 w 10"/>
                <a:gd name="T5" fmla="*/ 0 h 7"/>
                <a:gd name="T6" fmla="*/ 0 w 10"/>
                <a:gd name="T7" fmla="*/ 0 h 7"/>
                <a:gd name="T8" fmla="*/ 0 w 10"/>
                <a:gd name="T9" fmla="*/ 7 h 7"/>
                <a:gd name="T10" fmla="*/ 5 w 10"/>
                <a:gd name="T11" fmla="*/ 7 h 7"/>
                <a:gd name="T12" fmla="*/ 10 w 10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10" y="4"/>
                  </a:move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7"/>
                    <a:pt x="10" y="6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Freeform 22"/>
            <p:cNvSpPr>
              <a:spLocks/>
            </p:cNvSpPr>
            <p:nvPr/>
          </p:nvSpPr>
          <p:spPr bwMode="auto">
            <a:xfrm>
              <a:off x="5720509" y="4486054"/>
              <a:ext cx="15147" cy="10819"/>
            </a:xfrm>
            <a:custGeom>
              <a:avLst/>
              <a:gdLst>
                <a:gd name="T0" fmla="*/ 7 w 9"/>
                <a:gd name="T1" fmla="*/ 6 h 6"/>
                <a:gd name="T2" fmla="*/ 8 w 9"/>
                <a:gd name="T3" fmla="*/ 4 h 6"/>
                <a:gd name="T4" fmla="*/ 9 w 9"/>
                <a:gd name="T5" fmla="*/ 3 h 6"/>
                <a:gd name="T6" fmla="*/ 7 w 9"/>
                <a:gd name="T7" fmla="*/ 0 h 6"/>
                <a:gd name="T8" fmla="*/ 3 w 9"/>
                <a:gd name="T9" fmla="*/ 0 h 6"/>
                <a:gd name="T10" fmla="*/ 0 w 9"/>
                <a:gd name="T11" fmla="*/ 0 h 6"/>
                <a:gd name="T12" fmla="*/ 0 w 9"/>
                <a:gd name="T13" fmla="*/ 6 h 6"/>
                <a:gd name="T14" fmla="*/ 4 w 9"/>
                <a:gd name="T15" fmla="*/ 6 h 6"/>
                <a:gd name="T16" fmla="*/ 7 w 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Oval 23"/>
            <p:cNvSpPr>
              <a:spLocks noChangeArrowheads="1"/>
            </p:cNvSpPr>
            <p:nvPr/>
          </p:nvSpPr>
          <p:spPr bwMode="auto">
            <a:xfrm>
              <a:off x="5494027" y="4002076"/>
              <a:ext cx="158681" cy="1860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Freeform 24"/>
            <p:cNvSpPr>
              <a:spLocks/>
            </p:cNvSpPr>
            <p:nvPr/>
          </p:nvSpPr>
          <p:spPr bwMode="auto">
            <a:xfrm>
              <a:off x="5408916" y="4204756"/>
              <a:ext cx="326740" cy="187533"/>
            </a:xfrm>
            <a:custGeom>
              <a:avLst/>
              <a:gdLst>
                <a:gd name="T0" fmla="*/ 99 w 192"/>
                <a:gd name="T1" fmla="*/ 110 h 110"/>
                <a:gd name="T2" fmla="*/ 103 w 192"/>
                <a:gd name="T3" fmla="*/ 110 h 110"/>
                <a:gd name="T4" fmla="*/ 192 w 192"/>
                <a:gd name="T5" fmla="*/ 110 h 110"/>
                <a:gd name="T6" fmla="*/ 192 w 192"/>
                <a:gd name="T7" fmla="*/ 55 h 110"/>
                <a:gd name="T8" fmla="*/ 140 w 192"/>
                <a:gd name="T9" fmla="*/ 0 h 110"/>
                <a:gd name="T10" fmla="*/ 99 w 192"/>
                <a:gd name="T11" fmla="*/ 15 h 110"/>
                <a:gd name="T12" fmla="*/ 118 w 192"/>
                <a:gd name="T13" fmla="*/ 69 h 110"/>
                <a:gd name="T14" fmla="*/ 99 w 192"/>
                <a:gd name="T15" fmla="*/ 98 h 110"/>
                <a:gd name="T16" fmla="*/ 80 w 192"/>
                <a:gd name="T17" fmla="*/ 69 h 110"/>
                <a:gd name="T18" fmla="*/ 99 w 192"/>
                <a:gd name="T19" fmla="*/ 15 h 110"/>
                <a:gd name="T20" fmla="*/ 52 w 192"/>
                <a:gd name="T21" fmla="*/ 0 h 110"/>
                <a:gd name="T22" fmla="*/ 0 w 192"/>
                <a:gd name="T23" fmla="*/ 55 h 110"/>
                <a:gd name="T24" fmla="*/ 0 w 192"/>
                <a:gd name="T25" fmla="*/ 110 h 110"/>
                <a:gd name="T26" fmla="*/ 89 w 192"/>
                <a:gd name="T27" fmla="*/ 110 h 110"/>
                <a:gd name="T28" fmla="*/ 99 w 192"/>
                <a:gd name="T2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" h="110">
                  <a:moveTo>
                    <a:pt x="9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55"/>
                  </a:cubicBezTo>
                  <a:cubicBezTo>
                    <a:pt x="192" y="23"/>
                    <a:pt x="164" y="8"/>
                    <a:pt x="140" y="0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8"/>
                    <a:pt x="0" y="23"/>
                    <a:pt x="0" y="5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9" y="110"/>
                    <a:pt x="89" y="110"/>
                    <a:pt x="89" y="110"/>
                  </a:cubicBezTo>
                  <a:lnTo>
                    <a:pt x="99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6163385" y="4418749"/>
            <a:ext cx="750131" cy="649151"/>
            <a:chOff x="6269402" y="3968176"/>
            <a:chExt cx="750131" cy="649151"/>
          </a:xfrm>
          <a:solidFill>
            <a:srgbClr val="171E28"/>
          </a:solidFill>
        </p:grpSpPr>
        <p:sp>
          <p:nvSpPr>
            <p:cNvPr id="244" name="Freeform 25"/>
            <p:cNvSpPr>
              <a:spLocks noEditPoints="1"/>
            </p:cNvSpPr>
            <p:nvPr/>
          </p:nvSpPr>
          <p:spPr bwMode="auto">
            <a:xfrm>
              <a:off x="6269402" y="4116759"/>
              <a:ext cx="750131" cy="500568"/>
            </a:xfrm>
            <a:custGeom>
              <a:avLst/>
              <a:gdLst>
                <a:gd name="T0" fmla="*/ 405 w 440"/>
                <a:gd name="T1" fmla="*/ 0 h 294"/>
                <a:gd name="T2" fmla="*/ 267 w 440"/>
                <a:gd name="T3" fmla="*/ 0 h 294"/>
                <a:gd name="T4" fmla="*/ 220 w 440"/>
                <a:gd name="T5" fmla="*/ 0 h 294"/>
                <a:gd name="T6" fmla="*/ 172 w 440"/>
                <a:gd name="T7" fmla="*/ 0 h 294"/>
                <a:gd name="T8" fmla="*/ 34 w 440"/>
                <a:gd name="T9" fmla="*/ 0 h 294"/>
                <a:gd name="T10" fmla="*/ 0 w 440"/>
                <a:gd name="T11" fmla="*/ 34 h 294"/>
                <a:gd name="T12" fmla="*/ 0 w 440"/>
                <a:gd name="T13" fmla="*/ 259 h 294"/>
                <a:gd name="T14" fmla="*/ 34 w 440"/>
                <a:gd name="T15" fmla="*/ 294 h 294"/>
                <a:gd name="T16" fmla="*/ 405 w 440"/>
                <a:gd name="T17" fmla="*/ 294 h 294"/>
                <a:gd name="T18" fmla="*/ 440 w 440"/>
                <a:gd name="T19" fmla="*/ 259 h 294"/>
                <a:gd name="T20" fmla="*/ 440 w 440"/>
                <a:gd name="T21" fmla="*/ 34 h 294"/>
                <a:gd name="T22" fmla="*/ 405 w 440"/>
                <a:gd name="T23" fmla="*/ 0 h 294"/>
                <a:gd name="T24" fmla="*/ 419 w 440"/>
                <a:gd name="T25" fmla="*/ 243 h 294"/>
                <a:gd name="T26" fmla="*/ 388 w 440"/>
                <a:gd name="T27" fmla="*/ 273 h 294"/>
                <a:gd name="T28" fmla="*/ 51 w 440"/>
                <a:gd name="T29" fmla="*/ 273 h 294"/>
                <a:gd name="T30" fmla="*/ 20 w 440"/>
                <a:gd name="T31" fmla="*/ 243 h 294"/>
                <a:gd name="T32" fmla="*/ 20 w 440"/>
                <a:gd name="T33" fmla="*/ 50 h 294"/>
                <a:gd name="T34" fmla="*/ 51 w 440"/>
                <a:gd name="T35" fmla="*/ 20 h 294"/>
                <a:gd name="T36" fmla="*/ 163 w 440"/>
                <a:gd name="T37" fmla="*/ 20 h 294"/>
                <a:gd name="T38" fmla="*/ 163 w 440"/>
                <a:gd name="T39" fmla="*/ 35 h 294"/>
                <a:gd name="T40" fmla="*/ 276 w 440"/>
                <a:gd name="T41" fmla="*/ 35 h 294"/>
                <a:gd name="T42" fmla="*/ 276 w 440"/>
                <a:gd name="T43" fmla="*/ 20 h 294"/>
                <a:gd name="T44" fmla="*/ 388 w 440"/>
                <a:gd name="T45" fmla="*/ 20 h 294"/>
                <a:gd name="T46" fmla="*/ 419 w 440"/>
                <a:gd name="T47" fmla="*/ 50 h 294"/>
                <a:gd name="T48" fmla="*/ 419 w 440"/>
                <a:gd name="T49" fmla="*/ 243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0" h="294">
                  <a:moveTo>
                    <a:pt x="405" y="0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8"/>
                    <a:pt x="15" y="294"/>
                    <a:pt x="34" y="294"/>
                  </a:cubicBezTo>
                  <a:cubicBezTo>
                    <a:pt x="405" y="294"/>
                    <a:pt x="405" y="294"/>
                    <a:pt x="405" y="294"/>
                  </a:cubicBezTo>
                  <a:cubicBezTo>
                    <a:pt x="424" y="294"/>
                    <a:pt x="440" y="278"/>
                    <a:pt x="440" y="259"/>
                  </a:cubicBezTo>
                  <a:cubicBezTo>
                    <a:pt x="440" y="34"/>
                    <a:pt x="440" y="34"/>
                    <a:pt x="440" y="34"/>
                  </a:cubicBezTo>
                  <a:cubicBezTo>
                    <a:pt x="440" y="15"/>
                    <a:pt x="424" y="0"/>
                    <a:pt x="405" y="0"/>
                  </a:cubicBezTo>
                  <a:close/>
                  <a:moveTo>
                    <a:pt x="419" y="243"/>
                  </a:moveTo>
                  <a:cubicBezTo>
                    <a:pt x="419" y="260"/>
                    <a:pt x="405" y="273"/>
                    <a:pt x="388" y="273"/>
                  </a:cubicBezTo>
                  <a:cubicBezTo>
                    <a:pt x="51" y="273"/>
                    <a:pt x="51" y="273"/>
                    <a:pt x="51" y="273"/>
                  </a:cubicBezTo>
                  <a:cubicBezTo>
                    <a:pt x="34" y="273"/>
                    <a:pt x="20" y="260"/>
                    <a:pt x="20" y="243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34"/>
                    <a:pt x="34" y="20"/>
                    <a:pt x="51" y="20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6" y="20"/>
                    <a:pt x="276" y="20"/>
                    <a:pt x="276" y="20"/>
                  </a:cubicBezTo>
                  <a:cubicBezTo>
                    <a:pt x="388" y="20"/>
                    <a:pt x="388" y="20"/>
                    <a:pt x="388" y="20"/>
                  </a:cubicBezTo>
                  <a:cubicBezTo>
                    <a:pt x="405" y="20"/>
                    <a:pt x="419" y="34"/>
                    <a:pt x="419" y="50"/>
                  </a:cubicBezTo>
                  <a:lnTo>
                    <a:pt x="419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5" name="Rectangle 26"/>
            <p:cNvSpPr>
              <a:spLocks noChangeArrowheads="1"/>
            </p:cNvSpPr>
            <p:nvPr/>
          </p:nvSpPr>
          <p:spPr bwMode="auto">
            <a:xfrm>
              <a:off x="6635812" y="4470908"/>
              <a:ext cx="258940" cy="209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6" name="Rectangle 27"/>
            <p:cNvSpPr>
              <a:spLocks noChangeArrowheads="1"/>
            </p:cNvSpPr>
            <p:nvPr/>
          </p:nvSpPr>
          <p:spPr bwMode="auto">
            <a:xfrm>
              <a:off x="6635812" y="4405993"/>
              <a:ext cx="258940" cy="187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7" name="Rectangle 28"/>
            <p:cNvSpPr>
              <a:spLocks noChangeArrowheads="1"/>
            </p:cNvSpPr>
            <p:nvPr/>
          </p:nvSpPr>
          <p:spPr bwMode="auto">
            <a:xfrm>
              <a:off x="6635812" y="4328095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8" name="Rectangle 29"/>
            <p:cNvSpPr>
              <a:spLocks noChangeArrowheads="1"/>
            </p:cNvSpPr>
            <p:nvPr/>
          </p:nvSpPr>
          <p:spPr bwMode="auto">
            <a:xfrm>
              <a:off x="6635812" y="4258130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9" name="Freeform 30"/>
            <p:cNvSpPr>
              <a:spLocks/>
            </p:cNvSpPr>
            <p:nvPr/>
          </p:nvSpPr>
          <p:spPr bwMode="auto">
            <a:xfrm>
              <a:off x="6547095" y="3968176"/>
              <a:ext cx="192582" cy="122617"/>
            </a:xfrm>
            <a:custGeom>
              <a:avLst/>
              <a:gdLst>
                <a:gd name="T0" fmla="*/ 32 w 113"/>
                <a:gd name="T1" fmla="*/ 72 h 72"/>
                <a:gd name="T2" fmla="*/ 28 w 113"/>
                <a:gd name="T3" fmla="*/ 56 h 72"/>
                <a:gd name="T4" fmla="*/ 57 w 113"/>
                <a:gd name="T5" fmla="*/ 27 h 72"/>
                <a:gd name="T6" fmla="*/ 86 w 113"/>
                <a:gd name="T7" fmla="*/ 56 h 72"/>
                <a:gd name="T8" fmla="*/ 81 w 113"/>
                <a:gd name="T9" fmla="*/ 72 h 72"/>
                <a:gd name="T10" fmla="*/ 111 w 113"/>
                <a:gd name="T11" fmla="*/ 72 h 72"/>
                <a:gd name="T12" fmla="*/ 113 w 113"/>
                <a:gd name="T13" fmla="*/ 56 h 72"/>
                <a:gd name="T14" fmla="*/ 57 w 113"/>
                <a:gd name="T15" fmla="*/ 0 h 72"/>
                <a:gd name="T16" fmla="*/ 0 w 113"/>
                <a:gd name="T17" fmla="*/ 56 h 72"/>
                <a:gd name="T18" fmla="*/ 2 w 113"/>
                <a:gd name="T19" fmla="*/ 72 h 72"/>
                <a:gd name="T20" fmla="*/ 32 w 113"/>
                <a:gd name="T2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72">
                  <a:moveTo>
                    <a:pt x="32" y="72"/>
                  </a:moveTo>
                  <a:cubicBezTo>
                    <a:pt x="29" y="67"/>
                    <a:pt x="28" y="62"/>
                    <a:pt x="28" y="56"/>
                  </a:cubicBezTo>
                  <a:cubicBezTo>
                    <a:pt x="28" y="40"/>
                    <a:pt x="41" y="27"/>
                    <a:pt x="57" y="27"/>
                  </a:cubicBezTo>
                  <a:cubicBezTo>
                    <a:pt x="73" y="27"/>
                    <a:pt x="86" y="40"/>
                    <a:pt x="86" y="56"/>
                  </a:cubicBezTo>
                  <a:cubicBezTo>
                    <a:pt x="86" y="62"/>
                    <a:pt x="84" y="67"/>
                    <a:pt x="8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67"/>
                    <a:pt x="113" y="62"/>
                    <a:pt x="113" y="56"/>
                  </a:cubicBezTo>
                  <a:cubicBezTo>
                    <a:pt x="113" y="25"/>
                    <a:pt x="88" y="0"/>
                    <a:pt x="57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2"/>
                    <a:pt x="1" y="67"/>
                    <a:pt x="2" y="72"/>
                  </a:cubicBezTo>
                  <a:lnTo>
                    <a:pt x="3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Freeform 31"/>
            <p:cNvSpPr>
              <a:spLocks noEditPoints="1"/>
            </p:cNvSpPr>
            <p:nvPr/>
          </p:nvSpPr>
          <p:spPr bwMode="auto">
            <a:xfrm>
              <a:off x="6526899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3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5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1" name="Freeform 32"/>
            <p:cNvSpPr>
              <a:spLocks/>
            </p:cNvSpPr>
            <p:nvPr/>
          </p:nvSpPr>
          <p:spPr bwMode="auto">
            <a:xfrm>
              <a:off x="6494441" y="4473071"/>
              <a:ext cx="28851" cy="42556"/>
            </a:xfrm>
            <a:custGeom>
              <a:avLst/>
              <a:gdLst>
                <a:gd name="T0" fmla="*/ 15 w 17"/>
                <a:gd name="T1" fmla="*/ 13 h 25"/>
                <a:gd name="T2" fmla="*/ 13 w 17"/>
                <a:gd name="T3" fmla="*/ 12 h 25"/>
                <a:gd name="T4" fmla="*/ 15 w 17"/>
                <a:gd name="T5" fmla="*/ 9 h 25"/>
                <a:gd name="T6" fmla="*/ 16 w 17"/>
                <a:gd name="T7" fmla="*/ 6 h 25"/>
                <a:gd name="T8" fmla="*/ 15 w 17"/>
                <a:gd name="T9" fmla="*/ 4 h 25"/>
                <a:gd name="T10" fmla="*/ 14 w 17"/>
                <a:gd name="T11" fmla="*/ 2 h 25"/>
                <a:gd name="T12" fmla="*/ 12 w 17"/>
                <a:gd name="T13" fmla="*/ 1 h 25"/>
                <a:gd name="T14" fmla="*/ 9 w 17"/>
                <a:gd name="T15" fmla="*/ 0 h 25"/>
                <a:gd name="T16" fmla="*/ 5 w 17"/>
                <a:gd name="T17" fmla="*/ 1 h 25"/>
                <a:gd name="T18" fmla="*/ 3 w 17"/>
                <a:gd name="T19" fmla="*/ 2 h 25"/>
                <a:gd name="T20" fmla="*/ 1 w 17"/>
                <a:gd name="T21" fmla="*/ 4 h 25"/>
                <a:gd name="T22" fmla="*/ 1 w 17"/>
                <a:gd name="T23" fmla="*/ 6 h 25"/>
                <a:gd name="T24" fmla="*/ 1 w 17"/>
                <a:gd name="T25" fmla="*/ 7 h 25"/>
                <a:gd name="T26" fmla="*/ 2 w 17"/>
                <a:gd name="T27" fmla="*/ 8 h 25"/>
                <a:gd name="T28" fmla="*/ 3 w 17"/>
                <a:gd name="T29" fmla="*/ 8 h 25"/>
                <a:gd name="T30" fmla="*/ 4 w 17"/>
                <a:gd name="T31" fmla="*/ 7 h 25"/>
                <a:gd name="T32" fmla="*/ 5 w 17"/>
                <a:gd name="T33" fmla="*/ 6 h 25"/>
                <a:gd name="T34" fmla="*/ 5 w 17"/>
                <a:gd name="T35" fmla="*/ 4 h 25"/>
                <a:gd name="T36" fmla="*/ 7 w 17"/>
                <a:gd name="T37" fmla="*/ 4 h 25"/>
                <a:gd name="T38" fmla="*/ 8 w 17"/>
                <a:gd name="T39" fmla="*/ 3 h 25"/>
                <a:gd name="T40" fmla="*/ 11 w 17"/>
                <a:gd name="T41" fmla="*/ 4 h 25"/>
                <a:gd name="T42" fmla="*/ 12 w 17"/>
                <a:gd name="T43" fmla="*/ 7 h 25"/>
                <a:gd name="T44" fmla="*/ 10 w 17"/>
                <a:gd name="T45" fmla="*/ 9 h 25"/>
                <a:gd name="T46" fmla="*/ 8 w 17"/>
                <a:gd name="T47" fmla="*/ 10 h 25"/>
                <a:gd name="T48" fmla="*/ 7 w 17"/>
                <a:gd name="T49" fmla="*/ 10 h 25"/>
                <a:gd name="T50" fmla="*/ 5 w 17"/>
                <a:gd name="T51" fmla="*/ 11 h 25"/>
                <a:gd name="T52" fmla="*/ 5 w 17"/>
                <a:gd name="T53" fmla="*/ 12 h 25"/>
                <a:gd name="T54" fmla="*/ 5 w 17"/>
                <a:gd name="T55" fmla="*/ 13 h 25"/>
                <a:gd name="T56" fmla="*/ 7 w 17"/>
                <a:gd name="T57" fmla="*/ 14 h 25"/>
                <a:gd name="T58" fmla="*/ 7 w 17"/>
                <a:gd name="T59" fmla="*/ 14 h 25"/>
                <a:gd name="T60" fmla="*/ 8 w 17"/>
                <a:gd name="T61" fmla="*/ 14 h 25"/>
                <a:gd name="T62" fmla="*/ 12 w 17"/>
                <a:gd name="T63" fmla="*/ 15 h 25"/>
                <a:gd name="T64" fmla="*/ 13 w 17"/>
                <a:gd name="T65" fmla="*/ 18 h 25"/>
                <a:gd name="T66" fmla="*/ 12 w 17"/>
                <a:gd name="T67" fmla="*/ 20 h 25"/>
                <a:gd name="T68" fmla="*/ 10 w 17"/>
                <a:gd name="T69" fmla="*/ 22 h 25"/>
                <a:gd name="T70" fmla="*/ 8 w 17"/>
                <a:gd name="T71" fmla="*/ 22 h 25"/>
                <a:gd name="T72" fmla="*/ 6 w 17"/>
                <a:gd name="T73" fmla="*/ 21 h 25"/>
                <a:gd name="T74" fmla="*/ 4 w 17"/>
                <a:gd name="T75" fmla="*/ 18 h 25"/>
                <a:gd name="T76" fmla="*/ 3 w 17"/>
                <a:gd name="T77" fmla="*/ 17 h 25"/>
                <a:gd name="T78" fmla="*/ 2 w 17"/>
                <a:gd name="T79" fmla="*/ 17 h 25"/>
                <a:gd name="T80" fmla="*/ 1 w 17"/>
                <a:gd name="T81" fmla="*/ 17 h 25"/>
                <a:gd name="T82" fmla="*/ 0 w 17"/>
                <a:gd name="T83" fmla="*/ 19 h 25"/>
                <a:gd name="T84" fmla="*/ 0 w 17"/>
                <a:gd name="T85" fmla="*/ 21 h 25"/>
                <a:gd name="T86" fmla="*/ 2 w 17"/>
                <a:gd name="T87" fmla="*/ 23 h 25"/>
                <a:gd name="T88" fmla="*/ 5 w 17"/>
                <a:gd name="T89" fmla="*/ 25 h 25"/>
                <a:gd name="T90" fmla="*/ 8 w 17"/>
                <a:gd name="T91" fmla="*/ 25 h 25"/>
                <a:gd name="T92" fmla="*/ 12 w 17"/>
                <a:gd name="T93" fmla="*/ 25 h 25"/>
                <a:gd name="T94" fmla="*/ 15 w 17"/>
                <a:gd name="T95" fmla="*/ 23 h 25"/>
                <a:gd name="T96" fmla="*/ 17 w 17"/>
                <a:gd name="T97" fmla="*/ 21 h 25"/>
                <a:gd name="T98" fmla="*/ 17 w 17"/>
                <a:gd name="T99" fmla="*/ 18 h 25"/>
                <a:gd name="T100" fmla="*/ 17 w 17"/>
                <a:gd name="T101" fmla="*/ 15 h 25"/>
                <a:gd name="T102" fmla="*/ 15 w 17"/>
                <a:gd name="T10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" h="25">
                  <a:moveTo>
                    <a:pt x="15" y="13"/>
                  </a:moveTo>
                  <a:cubicBezTo>
                    <a:pt x="15" y="13"/>
                    <a:pt x="14" y="12"/>
                    <a:pt x="13" y="12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6" y="5"/>
                    <a:pt x="16" y="5"/>
                    <a:pt x="15" y="4"/>
                  </a:cubicBezTo>
                  <a:cubicBezTo>
                    <a:pt x="15" y="3"/>
                    <a:pt x="15" y="3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8" y="3"/>
                    <a:pt x="8" y="3"/>
                  </a:cubicBezTo>
                  <a:cubicBezTo>
                    <a:pt x="9" y="3"/>
                    <a:pt x="10" y="4"/>
                    <a:pt x="11" y="4"/>
                  </a:cubicBezTo>
                  <a:cubicBezTo>
                    <a:pt x="11" y="5"/>
                    <a:pt x="12" y="6"/>
                    <a:pt x="12" y="7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6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2" y="15"/>
                    <a:pt x="13" y="16"/>
                    <a:pt x="13" y="18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2" y="21"/>
                    <a:pt x="11" y="21"/>
                    <a:pt x="10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6" y="22"/>
                    <a:pt x="6" y="21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1"/>
                    <a:pt x="1" y="22"/>
                    <a:pt x="2" y="23"/>
                  </a:cubicBezTo>
                  <a:cubicBezTo>
                    <a:pt x="3" y="24"/>
                    <a:pt x="4" y="24"/>
                    <a:pt x="5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10" y="25"/>
                    <a:pt x="11" y="25"/>
                    <a:pt x="12" y="25"/>
                  </a:cubicBezTo>
                  <a:cubicBezTo>
                    <a:pt x="13" y="24"/>
                    <a:pt x="14" y="24"/>
                    <a:pt x="15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4"/>
                    <a:pt x="16" y="14"/>
                    <a:pt x="1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2" name="Oval 33"/>
            <p:cNvSpPr>
              <a:spLocks noChangeArrowheads="1"/>
            </p:cNvSpPr>
            <p:nvPr/>
          </p:nvSpPr>
          <p:spPr bwMode="auto">
            <a:xfrm>
              <a:off x="6410773" y="4213411"/>
              <a:ext cx="92324" cy="1074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3" name="Freeform 34"/>
            <p:cNvSpPr>
              <a:spLocks/>
            </p:cNvSpPr>
            <p:nvPr/>
          </p:nvSpPr>
          <p:spPr bwMode="auto">
            <a:xfrm>
              <a:off x="6460542" y="4474514"/>
              <a:ext cx="28851" cy="41113"/>
            </a:xfrm>
            <a:custGeom>
              <a:avLst/>
              <a:gdLst>
                <a:gd name="T0" fmla="*/ 15 w 17"/>
                <a:gd name="T1" fmla="*/ 10 h 24"/>
                <a:gd name="T2" fmla="*/ 12 w 17"/>
                <a:gd name="T3" fmla="*/ 8 h 24"/>
                <a:gd name="T4" fmla="*/ 9 w 17"/>
                <a:gd name="T5" fmla="*/ 8 h 24"/>
                <a:gd name="T6" fmla="*/ 5 w 17"/>
                <a:gd name="T7" fmla="*/ 9 h 24"/>
                <a:gd name="T8" fmla="*/ 6 w 17"/>
                <a:gd name="T9" fmla="*/ 4 h 24"/>
                <a:gd name="T10" fmla="*/ 14 w 17"/>
                <a:gd name="T11" fmla="*/ 4 h 24"/>
                <a:gd name="T12" fmla="*/ 16 w 17"/>
                <a:gd name="T13" fmla="*/ 3 h 24"/>
                <a:gd name="T14" fmla="*/ 16 w 17"/>
                <a:gd name="T15" fmla="*/ 2 h 24"/>
                <a:gd name="T16" fmla="*/ 14 w 17"/>
                <a:gd name="T17" fmla="*/ 0 h 24"/>
                <a:gd name="T18" fmla="*/ 5 w 17"/>
                <a:gd name="T19" fmla="*/ 0 h 24"/>
                <a:gd name="T20" fmla="*/ 3 w 17"/>
                <a:gd name="T21" fmla="*/ 0 h 24"/>
                <a:gd name="T22" fmla="*/ 2 w 17"/>
                <a:gd name="T23" fmla="*/ 2 h 24"/>
                <a:gd name="T24" fmla="*/ 0 w 17"/>
                <a:gd name="T25" fmla="*/ 10 h 24"/>
                <a:gd name="T26" fmla="*/ 0 w 17"/>
                <a:gd name="T27" fmla="*/ 12 h 24"/>
                <a:gd name="T28" fmla="*/ 1 w 17"/>
                <a:gd name="T29" fmla="*/ 13 h 24"/>
                <a:gd name="T30" fmla="*/ 2 w 17"/>
                <a:gd name="T31" fmla="*/ 13 h 24"/>
                <a:gd name="T32" fmla="*/ 4 w 17"/>
                <a:gd name="T33" fmla="*/ 13 h 24"/>
                <a:gd name="T34" fmla="*/ 6 w 17"/>
                <a:gd name="T35" fmla="*/ 11 h 24"/>
                <a:gd name="T36" fmla="*/ 8 w 17"/>
                <a:gd name="T37" fmla="*/ 11 h 24"/>
                <a:gd name="T38" fmla="*/ 10 w 17"/>
                <a:gd name="T39" fmla="*/ 12 h 24"/>
                <a:gd name="T40" fmla="*/ 12 w 17"/>
                <a:gd name="T41" fmla="*/ 13 h 24"/>
                <a:gd name="T42" fmla="*/ 12 w 17"/>
                <a:gd name="T43" fmla="*/ 16 h 24"/>
                <a:gd name="T44" fmla="*/ 12 w 17"/>
                <a:gd name="T45" fmla="*/ 19 h 24"/>
                <a:gd name="T46" fmla="*/ 10 w 17"/>
                <a:gd name="T47" fmla="*/ 21 h 24"/>
                <a:gd name="T48" fmla="*/ 8 w 17"/>
                <a:gd name="T49" fmla="*/ 21 h 24"/>
                <a:gd name="T50" fmla="*/ 5 w 17"/>
                <a:gd name="T51" fmla="*/ 20 h 24"/>
                <a:gd name="T52" fmla="*/ 4 w 17"/>
                <a:gd name="T53" fmla="*/ 18 h 24"/>
                <a:gd name="T54" fmla="*/ 2 w 17"/>
                <a:gd name="T55" fmla="*/ 16 h 24"/>
                <a:gd name="T56" fmla="*/ 0 w 17"/>
                <a:gd name="T57" fmla="*/ 17 h 24"/>
                <a:gd name="T58" fmla="*/ 0 w 17"/>
                <a:gd name="T59" fmla="*/ 18 h 24"/>
                <a:gd name="T60" fmla="*/ 0 w 17"/>
                <a:gd name="T61" fmla="*/ 21 h 24"/>
                <a:gd name="T62" fmla="*/ 3 w 17"/>
                <a:gd name="T63" fmla="*/ 23 h 24"/>
                <a:gd name="T64" fmla="*/ 8 w 17"/>
                <a:gd name="T65" fmla="*/ 24 h 24"/>
                <a:gd name="T66" fmla="*/ 13 w 17"/>
                <a:gd name="T67" fmla="*/ 23 h 24"/>
                <a:gd name="T68" fmla="*/ 16 w 17"/>
                <a:gd name="T69" fmla="*/ 20 h 24"/>
                <a:gd name="T70" fmla="*/ 17 w 17"/>
                <a:gd name="T71" fmla="*/ 16 h 24"/>
                <a:gd name="T72" fmla="*/ 16 w 17"/>
                <a:gd name="T73" fmla="*/ 12 h 24"/>
                <a:gd name="T74" fmla="*/ 15 w 17"/>
                <a:gd name="T7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4">
                  <a:moveTo>
                    <a:pt x="15" y="10"/>
                  </a:moveTo>
                  <a:cubicBezTo>
                    <a:pt x="14" y="9"/>
                    <a:pt x="13" y="9"/>
                    <a:pt x="12" y="8"/>
                  </a:cubicBezTo>
                  <a:cubicBezTo>
                    <a:pt x="11" y="8"/>
                    <a:pt x="10" y="8"/>
                    <a:pt x="9" y="8"/>
                  </a:cubicBezTo>
                  <a:cubicBezTo>
                    <a:pt x="8" y="8"/>
                    <a:pt x="6" y="8"/>
                    <a:pt x="5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6" y="3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5" y="12"/>
                    <a:pt x="6" y="12"/>
                    <a:pt x="6" y="11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4"/>
                    <a:pt x="12" y="15"/>
                    <a:pt x="12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1" y="20"/>
                    <a:pt x="11" y="20"/>
                    <a:pt x="10" y="21"/>
                  </a:cubicBezTo>
                  <a:cubicBezTo>
                    <a:pt x="10" y="21"/>
                    <a:pt x="9" y="21"/>
                    <a:pt x="8" y="21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7"/>
                    <a:pt x="2" y="16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2"/>
                    <a:pt x="2" y="23"/>
                    <a:pt x="3" y="23"/>
                  </a:cubicBezTo>
                  <a:cubicBezTo>
                    <a:pt x="4" y="24"/>
                    <a:pt x="6" y="24"/>
                    <a:pt x="8" y="24"/>
                  </a:cubicBezTo>
                  <a:cubicBezTo>
                    <a:pt x="10" y="24"/>
                    <a:pt x="11" y="24"/>
                    <a:pt x="13" y="23"/>
                  </a:cubicBezTo>
                  <a:cubicBezTo>
                    <a:pt x="14" y="22"/>
                    <a:pt x="15" y="21"/>
                    <a:pt x="16" y="20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2"/>
                    <a:pt x="15" y="11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4" name="Freeform 35"/>
            <p:cNvSpPr>
              <a:spLocks/>
            </p:cNvSpPr>
            <p:nvPr/>
          </p:nvSpPr>
          <p:spPr bwMode="auto">
            <a:xfrm>
              <a:off x="6363169" y="4330980"/>
              <a:ext cx="187533" cy="107471"/>
            </a:xfrm>
            <a:custGeom>
              <a:avLst/>
              <a:gdLst>
                <a:gd name="T0" fmla="*/ 57 w 110"/>
                <a:gd name="T1" fmla="*/ 63 h 63"/>
                <a:gd name="T2" fmla="*/ 59 w 110"/>
                <a:gd name="T3" fmla="*/ 63 h 63"/>
                <a:gd name="T4" fmla="*/ 110 w 110"/>
                <a:gd name="T5" fmla="*/ 63 h 63"/>
                <a:gd name="T6" fmla="*/ 110 w 110"/>
                <a:gd name="T7" fmla="*/ 31 h 63"/>
                <a:gd name="T8" fmla="*/ 80 w 110"/>
                <a:gd name="T9" fmla="*/ 0 h 63"/>
                <a:gd name="T10" fmla="*/ 57 w 110"/>
                <a:gd name="T11" fmla="*/ 8 h 63"/>
                <a:gd name="T12" fmla="*/ 67 w 110"/>
                <a:gd name="T13" fmla="*/ 39 h 63"/>
                <a:gd name="T14" fmla="*/ 57 w 110"/>
                <a:gd name="T15" fmla="*/ 56 h 63"/>
                <a:gd name="T16" fmla="*/ 45 w 110"/>
                <a:gd name="T17" fmla="*/ 39 h 63"/>
                <a:gd name="T18" fmla="*/ 57 w 110"/>
                <a:gd name="T19" fmla="*/ 8 h 63"/>
                <a:gd name="T20" fmla="*/ 30 w 110"/>
                <a:gd name="T21" fmla="*/ 0 h 63"/>
                <a:gd name="T22" fmla="*/ 0 w 110"/>
                <a:gd name="T23" fmla="*/ 31 h 63"/>
                <a:gd name="T24" fmla="*/ 0 w 110"/>
                <a:gd name="T25" fmla="*/ 63 h 63"/>
                <a:gd name="T26" fmla="*/ 51 w 110"/>
                <a:gd name="T27" fmla="*/ 63 h 63"/>
                <a:gd name="T28" fmla="*/ 57 w 110"/>
                <a:gd name="T2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" h="63">
                  <a:moveTo>
                    <a:pt x="57" y="63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63"/>
                    <a:pt x="110" y="63"/>
                    <a:pt x="110" y="31"/>
                  </a:cubicBezTo>
                  <a:cubicBezTo>
                    <a:pt x="110" y="13"/>
                    <a:pt x="94" y="4"/>
                    <a:pt x="80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" y="4"/>
                    <a:pt x="0" y="13"/>
                    <a:pt x="0" y="3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1" y="63"/>
                    <a:pt x="51" y="63"/>
                    <a:pt x="51" y="63"/>
                  </a:cubicBezTo>
                  <a:lnTo>
                    <a:pt x="57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Freeform 36"/>
            <p:cNvSpPr>
              <a:spLocks/>
            </p:cNvSpPr>
            <p:nvPr/>
          </p:nvSpPr>
          <p:spPr bwMode="auto">
            <a:xfrm>
              <a:off x="6424478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Freeform 37"/>
            <p:cNvSpPr>
              <a:spLocks noEditPoints="1"/>
            </p:cNvSpPr>
            <p:nvPr/>
          </p:nvSpPr>
          <p:spPr bwMode="auto">
            <a:xfrm>
              <a:off x="6386971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4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6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Freeform 38"/>
            <p:cNvSpPr>
              <a:spLocks/>
            </p:cNvSpPr>
            <p:nvPr/>
          </p:nvSpPr>
          <p:spPr bwMode="auto">
            <a:xfrm>
              <a:off x="6354513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7365037" y="4413700"/>
            <a:ext cx="406081" cy="675118"/>
            <a:chOff x="7365037" y="4413700"/>
            <a:chExt cx="406081" cy="675118"/>
          </a:xfrm>
          <a:solidFill>
            <a:srgbClr val="171E28"/>
          </a:solidFill>
        </p:grpSpPr>
        <p:sp>
          <p:nvSpPr>
            <p:cNvPr id="259" name="Oval 39"/>
            <p:cNvSpPr>
              <a:spLocks noChangeArrowheads="1"/>
            </p:cNvSpPr>
            <p:nvPr/>
          </p:nvSpPr>
          <p:spPr bwMode="auto">
            <a:xfrm>
              <a:off x="7522276" y="4413700"/>
              <a:ext cx="231531" cy="26903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Freeform 40"/>
            <p:cNvSpPr>
              <a:spLocks/>
            </p:cNvSpPr>
            <p:nvPr/>
          </p:nvSpPr>
          <p:spPr bwMode="auto">
            <a:xfrm>
              <a:off x="7494867" y="4621429"/>
              <a:ext cx="43998" cy="87275"/>
            </a:xfrm>
            <a:custGeom>
              <a:avLst/>
              <a:gdLst>
                <a:gd name="T0" fmla="*/ 1 w 26"/>
                <a:gd name="T1" fmla="*/ 11 h 51"/>
                <a:gd name="T2" fmla="*/ 8 w 26"/>
                <a:gd name="T3" fmla="*/ 43 h 51"/>
                <a:gd name="T4" fmla="*/ 16 w 26"/>
                <a:gd name="T5" fmla="*/ 51 h 51"/>
                <a:gd name="T6" fmla="*/ 18 w 26"/>
                <a:gd name="T7" fmla="*/ 50 h 51"/>
                <a:gd name="T8" fmla="*/ 25 w 26"/>
                <a:gd name="T9" fmla="*/ 40 h 51"/>
                <a:gd name="T10" fmla="*/ 18 w 26"/>
                <a:gd name="T11" fmla="*/ 7 h 51"/>
                <a:gd name="T12" fmla="*/ 9 w 26"/>
                <a:gd name="T13" fmla="*/ 0 h 51"/>
                <a:gd name="T14" fmla="*/ 8 w 26"/>
                <a:gd name="T15" fmla="*/ 0 h 51"/>
                <a:gd name="T16" fmla="*/ 1 w 26"/>
                <a:gd name="T1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" y="11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8"/>
                    <a:pt x="12" y="51"/>
                    <a:pt x="16" y="51"/>
                  </a:cubicBezTo>
                  <a:cubicBezTo>
                    <a:pt x="17" y="51"/>
                    <a:pt x="17" y="51"/>
                    <a:pt x="18" y="50"/>
                  </a:cubicBezTo>
                  <a:cubicBezTo>
                    <a:pt x="23" y="49"/>
                    <a:pt x="26" y="45"/>
                    <a:pt x="25" y="40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4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1"/>
                    <a:pt x="0" y="6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1" name="Freeform 41"/>
            <p:cNvSpPr>
              <a:spLocks/>
            </p:cNvSpPr>
            <p:nvPr/>
          </p:nvSpPr>
          <p:spPr bwMode="auto">
            <a:xfrm>
              <a:off x="7476114" y="4689950"/>
              <a:ext cx="295004" cy="398868"/>
            </a:xfrm>
            <a:custGeom>
              <a:avLst/>
              <a:gdLst>
                <a:gd name="T0" fmla="*/ 86 w 173"/>
                <a:gd name="T1" fmla="*/ 4 h 234"/>
                <a:gd name="T2" fmla="*/ 69 w 173"/>
                <a:gd name="T3" fmla="*/ 119 h 234"/>
                <a:gd name="T4" fmla="*/ 18 w 173"/>
                <a:gd name="T5" fmla="*/ 151 h 234"/>
                <a:gd name="T6" fmla="*/ 18 w 173"/>
                <a:gd name="T7" fmla="*/ 104 h 234"/>
                <a:gd name="T8" fmla="*/ 86 w 173"/>
                <a:gd name="T9" fmla="*/ 4 h 234"/>
                <a:gd name="T10" fmla="*/ 0 w 173"/>
                <a:gd name="T11" fmla="*/ 119 h 234"/>
                <a:gd name="T12" fmla="*/ 0 w 173"/>
                <a:gd name="T13" fmla="*/ 184 h 234"/>
                <a:gd name="T14" fmla="*/ 86 w 173"/>
                <a:gd name="T15" fmla="*/ 234 h 234"/>
                <a:gd name="T16" fmla="*/ 173 w 173"/>
                <a:gd name="T17" fmla="*/ 200 h 234"/>
                <a:gd name="T18" fmla="*/ 173 w 173"/>
                <a:gd name="T19" fmla="*/ 60 h 234"/>
                <a:gd name="T20" fmla="*/ 86 w 173"/>
                <a:gd name="T21" fmla="*/ 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234">
                  <a:moveTo>
                    <a:pt x="86" y="4"/>
                  </a:moveTo>
                  <a:cubicBezTo>
                    <a:pt x="69" y="119"/>
                    <a:pt x="69" y="119"/>
                    <a:pt x="69" y="119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19" y="4"/>
                    <a:pt x="0" y="119"/>
                    <a:pt x="0" y="119"/>
                  </a:cubicBezTo>
                  <a:cubicBezTo>
                    <a:pt x="0" y="119"/>
                    <a:pt x="0" y="156"/>
                    <a:pt x="0" y="184"/>
                  </a:cubicBezTo>
                  <a:cubicBezTo>
                    <a:pt x="0" y="212"/>
                    <a:pt x="9" y="234"/>
                    <a:pt x="86" y="234"/>
                  </a:cubicBezTo>
                  <a:cubicBezTo>
                    <a:pt x="163" y="234"/>
                    <a:pt x="173" y="200"/>
                    <a:pt x="173" y="200"/>
                  </a:cubicBezTo>
                  <a:cubicBezTo>
                    <a:pt x="173" y="200"/>
                    <a:pt x="173" y="120"/>
                    <a:pt x="173" y="60"/>
                  </a:cubicBezTo>
                  <a:cubicBezTo>
                    <a:pt x="173" y="0"/>
                    <a:pt x="86" y="4"/>
                    <a:pt x="86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2" name="Freeform 42"/>
            <p:cNvSpPr>
              <a:spLocks/>
            </p:cNvSpPr>
            <p:nvPr/>
          </p:nvSpPr>
          <p:spPr bwMode="auto">
            <a:xfrm>
              <a:off x="7365037" y="4464911"/>
              <a:ext cx="129830" cy="250284"/>
            </a:xfrm>
            <a:custGeom>
              <a:avLst/>
              <a:gdLst>
                <a:gd name="T0" fmla="*/ 69 w 76"/>
                <a:gd name="T1" fmla="*/ 106 h 147"/>
                <a:gd name="T2" fmla="*/ 45 w 76"/>
                <a:gd name="T3" fmla="*/ 111 h 147"/>
                <a:gd name="T4" fmla="*/ 33 w 76"/>
                <a:gd name="T5" fmla="*/ 50 h 147"/>
                <a:gd name="T6" fmla="*/ 57 w 76"/>
                <a:gd name="T7" fmla="*/ 45 h 147"/>
                <a:gd name="T8" fmla="*/ 48 w 76"/>
                <a:gd name="T9" fmla="*/ 0 h 147"/>
                <a:gd name="T10" fmla="*/ 27 w 76"/>
                <a:gd name="T11" fmla="*/ 4 h 147"/>
                <a:gd name="T12" fmla="*/ 6 w 76"/>
                <a:gd name="T13" fmla="*/ 41 h 147"/>
                <a:gd name="T14" fmla="*/ 22 w 76"/>
                <a:gd name="T15" fmla="*/ 122 h 147"/>
                <a:gd name="T16" fmla="*/ 51 w 76"/>
                <a:gd name="T17" fmla="*/ 142 h 147"/>
                <a:gd name="T18" fmla="*/ 76 w 76"/>
                <a:gd name="T19" fmla="*/ 137 h 147"/>
                <a:gd name="T20" fmla="*/ 69 w 76"/>
                <a:gd name="T21" fmla="*/ 10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47">
                  <a:moveTo>
                    <a:pt x="69" y="106"/>
                  </a:moveTo>
                  <a:cubicBezTo>
                    <a:pt x="45" y="111"/>
                    <a:pt x="45" y="111"/>
                    <a:pt x="45" y="11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0" y="13"/>
                    <a:pt x="6" y="41"/>
                  </a:cubicBezTo>
                  <a:cubicBezTo>
                    <a:pt x="11" y="69"/>
                    <a:pt x="22" y="122"/>
                    <a:pt x="22" y="122"/>
                  </a:cubicBezTo>
                  <a:cubicBezTo>
                    <a:pt x="22" y="122"/>
                    <a:pt x="31" y="147"/>
                    <a:pt x="51" y="142"/>
                  </a:cubicBezTo>
                  <a:cubicBezTo>
                    <a:pt x="72" y="138"/>
                    <a:pt x="76" y="137"/>
                    <a:pt x="76" y="137"/>
                  </a:cubicBezTo>
                  <a:lnTo>
                    <a:pt x="69" y="10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3" name="Freeform 43"/>
            <p:cNvSpPr>
              <a:spLocks/>
            </p:cNvSpPr>
            <p:nvPr/>
          </p:nvSpPr>
          <p:spPr bwMode="auto">
            <a:xfrm>
              <a:off x="7460967" y="4454813"/>
              <a:ext cx="43998" cy="86554"/>
            </a:xfrm>
            <a:custGeom>
              <a:avLst/>
              <a:gdLst>
                <a:gd name="T0" fmla="*/ 8 w 26"/>
                <a:gd name="T1" fmla="*/ 43 h 51"/>
                <a:gd name="T2" fmla="*/ 16 w 26"/>
                <a:gd name="T3" fmla="*/ 51 h 51"/>
                <a:gd name="T4" fmla="*/ 18 w 26"/>
                <a:gd name="T5" fmla="*/ 50 h 51"/>
                <a:gd name="T6" fmla="*/ 25 w 26"/>
                <a:gd name="T7" fmla="*/ 40 h 51"/>
                <a:gd name="T8" fmla="*/ 18 w 26"/>
                <a:gd name="T9" fmla="*/ 7 h 51"/>
                <a:gd name="T10" fmla="*/ 10 w 26"/>
                <a:gd name="T11" fmla="*/ 0 h 51"/>
                <a:gd name="T12" fmla="*/ 8 w 26"/>
                <a:gd name="T13" fmla="*/ 0 h 51"/>
                <a:gd name="T14" fmla="*/ 1 w 26"/>
                <a:gd name="T15" fmla="*/ 11 h 51"/>
                <a:gd name="T16" fmla="*/ 8 w 26"/>
                <a:gd name="T17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8" y="43"/>
                  </a:moveTo>
                  <a:cubicBezTo>
                    <a:pt x="8" y="48"/>
                    <a:pt x="12" y="51"/>
                    <a:pt x="16" y="51"/>
                  </a:cubicBezTo>
                  <a:cubicBezTo>
                    <a:pt x="17" y="51"/>
                    <a:pt x="17" y="50"/>
                    <a:pt x="18" y="50"/>
                  </a:cubicBezTo>
                  <a:cubicBezTo>
                    <a:pt x="23" y="49"/>
                    <a:pt x="26" y="45"/>
                    <a:pt x="25" y="40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4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1"/>
                    <a:pt x="0" y="6"/>
                    <a:pt x="1" y="11"/>
                  </a:cubicBezTo>
                  <a:lnTo>
                    <a:pt x="8" y="4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8268800" y="4427404"/>
            <a:ext cx="719115" cy="661413"/>
            <a:chOff x="8268800" y="4427404"/>
            <a:chExt cx="719115" cy="661413"/>
          </a:xfrm>
          <a:solidFill>
            <a:srgbClr val="171E28"/>
          </a:solidFill>
        </p:grpSpPr>
        <p:sp>
          <p:nvSpPr>
            <p:cNvPr id="265" name="Freeform 44"/>
            <p:cNvSpPr>
              <a:spLocks/>
            </p:cNvSpPr>
            <p:nvPr/>
          </p:nvSpPr>
          <p:spPr bwMode="auto">
            <a:xfrm>
              <a:off x="8912902" y="4522613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Freeform 45"/>
            <p:cNvSpPr>
              <a:spLocks/>
            </p:cNvSpPr>
            <p:nvPr/>
          </p:nvSpPr>
          <p:spPr bwMode="auto">
            <a:xfrm>
              <a:off x="8725370" y="4567332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Freeform 46"/>
            <p:cNvSpPr>
              <a:spLocks/>
            </p:cNvSpPr>
            <p:nvPr/>
          </p:nvSpPr>
          <p:spPr bwMode="auto">
            <a:xfrm>
              <a:off x="8268800" y="4427404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Freeform 47"/>
            <p:cNvSpPr>
              <a:spLocks/>
            </p:cNvSpPr>
            <p:nvPr/>
          </p:nvSpPr>
          <p:spPr bwMode="auto">
            <a:xfrm>
              <a:off x="8700125" y="4827715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Rectangle 48"/>
            <p:cNvSpPr>
              <a:spLocks noChangeArrowheads="1"/>
            </p:cNvSpPr>
            <p:nvPr/>
          </p:nvSpPr>
          <p:spPr bwMode="auto">
            <a:xfrm>
              <a:off x="8353911" y="4955381"/>
              <a:ext cx="228646" cy="3462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Rectangle 49"/>
            <p:cNvSpPr>
              <a:spLocks noChangeArrowheads="1"/>
            </p:cNvSpPr>
            <p:nvPr/>
          </p:nvSpPr>
          <p:spPr bwMode="auto">
            <a:xfrm>
              <a:off x="8353911" y="4878925"/>
              <a:ext cx="228646" cy="339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Rectangle 50"/>
            <p:cNvSpPr>
              <a:spLocks noChangeArrowheads="1"/>
            </p:cNvSpPr>
            <p:nvPr/>
          </p:nvSpPr>
          <p:spPr bwMode="auto">
            <a:xfrm>
              <a:off x="8353911" y="4805355"/>
              <a:ext cx="228646" cy="3245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2" name="Rectangle 51"/>
            <p:cNvSpPr>
              <a:spLocks noChangeArrowheads="1"/>
            </p:cNvSpPr>
            <p:nvPr/>
          </p:nvSpPr>
          <p:spPr bwMode="auto">
            <a:xfrm>
              <a:off x="8353911" y="4728899"/>
              <a:ext cx="228646" cy="3245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3" name="Rectangle 52"/>
            <p:cNvSpPr>
              <a:spLocks noChangeArrowheads="1"/>
            </p:cNvSpPr>
            <p:nvPr/>
          </p:nvSpPr>
          <p:spPr bwMode="auto">
            <a:xfrm>
              <a:off x="8353911" y="4652443"/>
              <a:ext cx="228646" cy="339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4" name="Rectangle 53"/>
            <p:cNvSpPr>
              <a:spLocks noChangeArrowheads="1"/>
            </p:cNvSpPr>
            <p:nvPr/>
          </p:nvSpPr>
          <p:spPr bwMode="auto">
            <a:xfrm>
              <a:off x="8353911" y="4575267"/>
              <a:ext cx="228646" cy="3462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9391832" y="4418749"/>
            <a:ext cx="618858" cy="685215"/>
            <a:chOff x="9391832" y="4418749"/>
            <a:chExt cx="618858" cy="685215"/>
          </a:xfrm>
          <a:solidFill>
            <a:srgbClr val="171E28"/>
          </a:solidFill>
        </p:grpSpPr>
        <p:sp>
          <p:nvSpPr>
            <p:cNvPr id="276" name="Freeform 54"/>
            <p:cNvSpPr>
              <a:spLocks/>
            </p:cNvSpPr>
            <p:nvPr/>
          </p:nvSpPr>
          <p:spPr bwMode="auto">
            <a:xfrm>
              <a:off x="9765455" y="4653886"/>
              <a:ext cx="182484" cy="157239"/>
            </a:xfrm>
            <a:custGeom>
              <a:avLst/>
              <a:gdLst>
                <a:gd name="T0" fmla="*/ 81 w 107"/>
                <a:gd name="T1" fmla="*/ 0 h 92"/>
                <a:gd name="T2" fmla="*/ 27 w 107"/>
                <a:gd name="T3" fmla="*/ 0 h 92"/>
                <a:gd name="T4" fmla="*/ 0 w 107"/>
                <a:gd name="T5" fmla="*/ 27 h 92"/>
                <a:gd name="T6" fmla="*/ 0 w 107"/>
                <a:gd name="T7" fmla="*/ 65 h 92"/>
                <a:gd name="T8" fmla="*/ 27 w 107"/>
                <a:gd name="T9" fmla="*/ 92 h 92"/>
                <a:gd name="T10" fmla="*/ 81 w 107"/>
                <a:gd name="T11" fmla="*/ 92 h 92"/>
                <a:gd name="T12" fmla="*/ 107 w 107"/>
                <a:gd name="T13" fmla="*/ 65 h 92"/>
                <a:gd name="T14" fmla="*/ 107 w 107"/>
                <a:gd name="T15" fmla="*/ 27 h 92"/>
                <a:gd name="T16" fmla="*/ 81 w 107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2">
                  <a:moveTo>
                    <a:pt x="81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0"/>
                    <a:pt x="12" y="92"/>
                    <a:pt x="27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95" y="92"/>
                    <a:pt x="107" y="80"/>
                    <a:pt x="107" y="65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12"/>
                    <a:pt x="95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7" name="Rectangle 55"/>
            <p:cNvSpPr>
              <a:spLocks noChangeArrowheads="1"/>
            </p:cNvSpPr>
            <p:nvPr/>
          </p:nvSpPr>
          <p:spPr bwMode="auto">
            <a:xfrm>
              <a:off x="9780602" y="5010198"/>
              <a:ext cx="152190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8" name="Rectangle 56"/>
            <p:cNvSpPr>
              <a:spLocks noChangeArrowheads="1"/>
            </p:cNvSpPr>
            <p:nvPr/>
          </p:nvSpPr>
          <p:spPr bwMode="auto">
            <a:xfrm>
              <a:off x="9780602" y="4979904"/>
              <a:ext cx="152190" cy="1298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9" name="Rectangle 57"/>
            <p:cNvSpPr>
              <a:spLocks noChangeArrowheads="1"/>
            </p:cNvSpPr>
            <p:nvPr/>
          </p:nvSpPr>
          <p:spPr bwMode="auto">
            <a:xfrm>
              <a:off x="9780602" y="4947447"/>
              <a:ext cx="152190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0" name="Rectangle 58"/>
            <p:cNvSpPr>
              <a:spLocks noChangeArrowheads="1"/>
            </p:cNvSpPr>
            <p:nvPr/>
          </p:nvSpPr>
          <p:spPr bwMode="auto">
            <a:xfrm>
              <a:off x="9780602" y="4909940"/>
              <a:ext cx="152190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1" name="Rectangle 59"/>
            <p:cNvSpPr>
              <a:spLocks noChangeArrowheads="1"/>
            </p:cNvSpPr>
            <p:nvPr/>
          </p:nvSpPr>
          <p:spPr bwMode="auto">
            <a:xfrm>
              <a:off x="9780602" y="4877483"/>
              <a:ext cx="152190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2" name="Rectangle 60"/>
            <p:cNvSpPr>
              <a:spLocks noChangeArrowheads="1"/>
            </p:cNvSpPr>
            <p:nvPr/>
          </p:nvSpPr>
          <p:spPr bwMode="auto">
            <a:xfrm>
              <a:off x="9780602" y="4846468"/>
              <a:ext cx="152190" cy="1370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3" name="Freeform 61"/>
            <p:cNvSpPr>
              <a:spLocks/>
            </p:cNvSpPr>
            <p:nvPr/>
          </p:nvSpPr>
          <p:spPr bwMode="auto">
            <a:xfrm>
              <a:off x="9809453" y="4478615"/>
              <a:ext cx="69964" cy="67800"/>
            </a:xfrm>
            <a:custGeom>
              <a:avLst/>
              <a:gdLst>
                <a:gd name="T0" fmla="*/ 35 w 41"/>
                <a:gd name="T1" fmla="*/ 19 h 40"/>
                <a:gd name="T2" fmla="*/ 29 w 41"/>
                <a:gd name="T3" fmla="*/ 17 h 40"/>
                <a:gd name="T4" fmla="*/ 22 w 41"/>
                <a:gd name="T5" fmla="*/ 15 h 40"/>
                <a:gd name="T6" fmla="*/ 17 w 41"/>
                <a:gd name="T7" fmla="*/ 14 h 40"/>
                <a:gd name="T8" fmla="*/ 14 w 41"/>
                <a:gd name="T9" fmla="*/ 13 h 40"/>
                <a:gd name="T10" fmla="*/ 11 w 41"/>
                <a:gd name="T11" fmla="*/ 12 h 40"/>
                <a:gd name="T12" fmla="*/ 11 w 41"/>
                <a:gd name="T13" fmla="*/ 10 h 40"/>
                <a:gd name="T14" fmla="*/ 13 w 41"/>
                <a:gd name="T15" fmla="*/ 7 h 40"/>
                <a:gd name="T16" fmla="*/ 19 w 41"/>
                <a:gd name="T17" fmla="*/ 5 h 40"/>
                <a:gd name="T18" fmla="*/ 26 w 41"/>
                <a:gd name="T19" fmla="*/ 6 h 40"/>
                <a:gd name="T20" fmla="*/ 29 w 41"/>
                <a:gd name="T21" fmla="*/ 10 h 40"/>
                <a:gd name="T22" fmla="*/ 31 w 41"/>
                <a:gd name="T23" fmla="*/ 12 h 40"/>
                <a:gd name="T24" fmla="*/ 34 w 41"/>
                <a:gd name="T25" fmla="*/ 13 h 40"/>
                <a:gd name="T26" fmla="*/ 37 w 41"/>
                <a:gd name="T27" fmla="*/ 12 h 40"/>
                <a:gd name="T28" fmla="*/ 38 w 41"/>
                <a:gd name="T29" fmla="*/ 9 h 40"/>
                <a:gd name="T30" fmla="*/ 37 w 41"/>
                <a:gd name="T31" fmla="*/ 6 h 40"/>
                <a:gd name="T32" fmla="*/ 34 w 41"/>
                <a:gd name="T33" fmla="*/ 3 h 40"/>
                <a:gd name="T34" fmla="*/ 28 w 41"/>
                <a:gd name="T35" fmla="*/ 1 h 40"/>
                <a:gd name="T36" fmla="*/ 20 w 41"/>
                <a:gd name="T37" fmla="*/ 0 h 40"/>
                <a:gd name="T38" fmla="*/ 10 w 41"/>
                <a:gd name="T39" fmla="*/ 1 h 40"/>
                <a:gd name="T40" fmla="*/ 3 w 41"/>
                <a:gd name="T41" fmla="*/ 5 h 40"/>
                <a:gd name="T42" fmla="*/ 1 w 41"/>
                <a:gd name="T43" fmla="*/ 10 h 40"/>
                <a:gd name="T44" fmla="*/ 3 w 41"/>
                <a:gd name="T45" fmla="*/ 16 h 40"/>
                <a:gd name="T46" fmla="*/ 9 w 41"/>
                <a:gd name="T47" fmla="*/ 20 h 40"/>
                <a:gd name="T48" fmla="*/ 18 w 41"/>
                <a:gd name="T49" fmla="*/ 22 h 40"/>
                <a:gd name="T50" fmla="*/ 25 w 41"/>
                <a:gd name="T51" fmla="*/ 23 h 40"/>
                <a:gd name="T52" fmla="*/ 29 w 41"/>
                <a:gd name="T53" fmla="*/ 25 h 40"/>
                <a:gd name="T54" fmla="*/ 30 w 41"/>
                <a:gd name="T55" fmla="*/ 28 h 40"/>
                <a:gd name="T56" fmla="*/ 28 w 41"/>
                <a:gd name="T57" fmla="*/ 32 h 40"/>
                <a:gd name="T58" fmla="*/ 20 w 41"/>
                <a:gd name="T59" fmla="*/ 34 h 40"/>
                <a:gd name="T60" fmla="*/ 15 w 41"/>
                <a:gd name="T61" fmla="*/ 33 h 40"/>
                <a:gd name="T62" fmla="*/ 11 w 41"/>
                <a:gd name="T63" fmla="*/ 31 h 40"/>
                <a:gd name="T64" fmla="*/ 9 w 41"/>
                <a:gd name="T65" fmla="*/ 28 h 40"/>
                <a:gd name="T66" fmla="*/ 7 w 41"/>
                <a:gd name="T67" fmla="*/ 26 h 40"/>
                <a:gd name="T68" fmla="*/ 5 w 41"/>
                <a:gd name="T69" fmla="*/ 25 h 40"/>
                <a:gd name="T70" fmla="*/ 1 w 41"/>
                <a:gd name="T71" fmla="*/ 26 h 40"/>
                <a:gd name="T72" fmla="*/ 0 w 41"/>
                <a:gd name="T73" fmla="*/ 28 h 40"/>
                <a:gd name="T74" fmla="*/ 2 w 41"/>
                <a:gd name="T75" fmla="*/ 33 h 40"/>
                <a:gd name="T76" fmla="*/ 8 w 41"/>
                <a:gd name="T77" fmla="*/ 38 h 40"/>
                <a:gd name="T78" fmla="*/ 20 w 41"/>
                <a:gd name="T79" fmla="*/ 40 h 40"/>
                <a:gd name="T80" fmla="*/ 31 w 41"/>
                <a:gd name="T81" fmla="*/ 38 h 40"/>
                <a:gd name="T82" fmla="*/ 38 w 41"/>
                <a:gd name="T83" fmla="*/ 34 h 40"/>
                <a:gd name="T84" fmla="*/ 41 w 41"/>
                <a:gd name="T85" fmla="*/ 27 h 40"/>
                <a:gd name="T86" fmla="*/ 39 w 41"/>
                <a:gd name="T87" fmla="*/ 22 h 40"/>
                <a:gd name="T88" fmla="*/ 35 w 41"/>
                <a:gd name="T8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" h="40">
                  <a:moveTo>
                    <a:pt x="35" y="19"/>
                  </a:moveTo>
                  <a:cubicBezTo>
                    <a:pt x="34" y="18"/>
                    <a:pt x="32" y="17"/>
                    <a:pt x="29" y="17"/>
                  </a:cubicBezTo>
                  <a:cubicBezTo>
                    <a:pt x="27" y="16"/>
                    <a:pt x="25" y="16"/>
                    <a:pt x="22" y="15"/>
                  </a:cubicBezTo>
                  <a:cubicBezTo>
                    <a:pt x="19" y="15"/>
                    <a:pt x="18" y="14"/>
                    <a:pt x="17" y="14"/>
                  </a:cubicBezTo>
                  <a:cubicBezTo>
                    <a:pt x="16" y="14"/>
                    <a:pt x="15" y="14"/>
                    <a:pt x="14" y="13"/>
                  </a:cubicBezTo>
                  <a:cubicBezTo>
                    <a:pt x="13" y="13"/>
                    <a:pt x="12" y="12"/>
                    <a:pt x="11" y="12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8"/>
                    <a:pt x="11" y="7"/>
                    <a:pt x="13" y="7"/>
                  </a:cubicBezTo>
                  <a:cubicBezTo>
                    <a:pt x="15" y="6"/>
                    <a:pt x="17" y="5"/>
                    <a:pt x="19" y="5"/>
                  </a:cubicBezTo>
                  <a:cubicBezTo>
                    <a:pt x="22" y="5"/>
                    <a:pt x="24" y="6"/>
                    <a:pt x="26" y="6"/>
                  </a:cubicBezTo>
                  <a:cubicBezTo>
                    <a:pt x="27" y="7"/>
                    <a:pt x="28" y="8"/>
                    <a:pt x="29" y="10"/>
                  </a:cubicBezTo>
                  <a:cubicBezTo>
                    <a:pt x="30" y="11"/>
                    <a:pt x="31" y="12"/>
                    <a:pt x="31" y="12"/>
                  </a:cubicBezTo>
                  <a:cubicBezTo>
                    <a:pt x="32" y="13"/>
                    <a:pt x="33" y="13"/>
                    <a:pt x="34" y="13"/>
                  </a:cubicBezTo>
                  <a:cubicBezTo>
                    <a:pt x="35" y="13"/>
                    <a:pt x="36" y="12"/>
                    <a:pt x="37" y="12"/>
                  </a:cubicBezTo>
                  <a:cubicBezTo>
                    <a:pt x="38" y="11"/>
                    <a:pt x="38" y="10"/>
                    <a:pt x="38" y="9"/>
                  </a:cubicBezTo>
                  <a:cubicBezTo>
                    <a:pt x="38" y="8"/>
                    <a:pt x="38" y="7"/>
                    <a:pt x="37" y="6"/>
                  </a:cubicBezTo>
                  <a:cubicBezTo>
                    <a:pt x="37" y="5"/>
                    <a:pt x="36" y="4"/>
                    <a:pt x="34" y="3"/>
                  </a:cubicBezTo>
                  <a:cubicBezTo>
                    <a:pt x="33" y="2"/>
                    <a:pt x="31" y="1"/>
                    <a:pt x="28" y="1"/>
                  </a:cubicBezTo>
                  <a:cubicBezTo>
                    <a:pt x="26" y="0"/>
                    <a:pt x="23" y="0"/>
                    <a:pt x="20" y="0"/>
                  </a:cubicBezTo>
                  <a:cubicBezTo>
                    <a:pt x="16" y="0"/>
                    <a:pt x="13" y="0"/>
                    <a:pt x="10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2" y="6"/>
                    <a:pt x="1" y="8"/>
                    <a:pt x="1" y="10"/>
                  </a:cubicBezTo>
                  <a:cubicBezTo>
                    <a:pt x="1" y="13"/>
                    <a:pt x="2" y="15"/>
                    <a:pt x="3" y="16"/>
                  </a:cubicBezTo>
                  <a:cubicBezTo>
                    <a:pt x="5" y="18"/>
                    <a:pt x="7" y="19"/>
                    <a:pt x="9" y="20"/>
                  </a:cubicBezTo>
                  <a:cubicBezTo>
                    <a:pt x="11" y="21"/>
                    <a:pt x="15" y="21"/>
                    <a:pt x="18" y="22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7" y="24"/>
                    <a:pt x="28" y="24"/>
                    <a:pt x="29" y="25"/>
                  </a:cubicBezTo>
                  <a:cubicBezTo>
                    <a:pt x="30" y="26"/>
                    <a:pt x="30" y="27"/>
                    <a:pt x="30" y="28"/>
                  </a:cubicBezTo>
                  <a:cubicBezTo>
                    <a:pt x="30" y="30"/>
                    <a:pt x="29" y="31"/>
                    <a:pt x="28" y="32"/>
                  </a:cubicBezTo>
                  <a:cubicBezTo>
                    <a:pt x="26" y="33"/>
                    <a:pt x="23" y="34"/>
                    <a:pt x="20" y="34"/>
                  </a:cubicBezTo>
                  <a:cubicBezTo>
                    <a:pt x="18" y="34"/>
                    <a:pt x="16" y="34"/>
                    <a:pt x="15" y="33"/>
                  </a:cubicBezTo>
                  <a:cubicBezTo>
                    <a:pt x="13" y="33"/>
                    <a:pt x="12" y="32"/>
                    <a:pt x="11" y="31"/>
                  </a:cubicBezTo>
                  <a:cubicBezTo>
                    <a:pt x="11" y="30"/>
                    <a:pt x="10" y="29"/>
                    <a:pt x="9" y="28"/>
                  </a:cubicBezTo>
                  <a:cubicBezTo>
                    <a:pt x="9" y="27"/>
                    <a:pt x="8" y="26"/>
                    <a:pt x="7" y="26"/>
                  </a:cubicBezTo>
                  <a:cubicBezTo>
                    <a:pt x="7" y="25"/>
                    <a:pt x="6" y="25"/>
                    <a:pt x="5" y="25"/>
                  </a:cubicBezTo>
                  <a:cubicBezTo>
                    <a:pt x="3" y="25"/>
                    <a:pt x="2" y="25"/>
                    <a:pt x="1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0"/>
                    <a:pt x="1" y="32"/>
                    <a:pt x="2" y="33"/>
                  </a:cubicBezTo>
                  <a:cubicBezTo>
                    <a:pt x="4" y="35"/>
                    <a:pt x="5" y="37"/>
                    <a:pt x="8" y="38"/>
                  </a:cubicBezTo>
                  <a:cubicBezTo>
                    <a:pt x="11" y="39"/>
                    <a:pt x="15" y="40"/>
                    <a:pt x="20" y="40"/>
                  </a:cubicBezTo>
                  <a:cubicBezTo>
                    <a:pt x="25" y="40"/>
                    <a:pt x="28" y="39"/>
                    <a:pt x="31" y="38"/>
                  </a:cubicBezTo>
                  <a:cubicBezTo>
                    <a:pt x="34" y="37"/>
                    <a:pt x="37" y="36"/>
                    <a:pt x="38" y="34"/>
                  </a:cubicBezTo>
                  <a:cubicBezTo>
                    <a:pt x="40" y="32"/>
                    <a:pt x="41" y="30"/>
                    <a:pt x="41" y="27"/>
                  </a:cubicBezTo>
                  <a:cubicBezTo>
                    <a:pt x="41" y="26"/>
                    <a:pt x="40" y="24"/>
                    <a:pt x="39" y="22"/>
                  </a:cubicBezTo>
                  <a:cubicBezTo>
                    <a:pt x="38" y="21"/>
                    <a:pt x="37" y="20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4" name="Rectangle 62"/>
            <p:cNvSpPr>
              <a:spLocks noChangeArrowheads="1"/>
            </p:cNvSpPr>
            <p:nvPr/>
          </p:nvSpPr>
          <p:spPr bwMode="auto">
            <a:xfrm>
              <a:off x="9485598" y="4780110"/>
              <a:ext cx="222154" cy="3101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5" name="Rectangle 63"/>
            <p:cNvSpPr>
              <a:spLocks noChangeArrowheads="1"/>
            </p:cNvSpPr>
            <p:nvPr/>
          </p:nvSpPr>
          <p:spPr bwMode="auto">
            <a:xfrm>
              <a:off x="9485598" y="4717359"/>
              <a:ext cx="222154" cy="30294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6" name="Rectangle 64"/>
            <p:cNvSpPr>
              <a:spLocks noChangeArrowheads="1"/>
            </p:cNvSpPr>
            <p:nvPr/>
          </p:nvSpPr>
          <p:spPr bwMode="auto">
            <a:xfrm>
              <a:off x="9485598" y="4653886"/>
              <a:ext cx="222154" cy="2885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7" name="Freeform 65"/>
            <p:cNvSpPr>
              <a:spLocks/>
            </p:cNvSpPr>
            <p:nvPr/>
          </p:nvSpPr>
          <p:spPr bwMode="auto">
            <a:xfrm>
              <a:off x="9690442" y="4478615"/>
              <a:ext cx="111077" cy="67800"/>
            </a:xfrm>
            <a:custGeom>
              <a:avLst/>
              <a:gdLst>
                <a:gd name="T0" fmla="*/ 60 w 65"/>
                <a:gd name="T1" fmla="*/ 0 h 40"/>
                <a:gd name="T2" fmla="*/ 57 w 65"/>
                <a:gd name="T3" fmla="*/ 0 h 40"/>
                <a:gd name="T4" fmla="*/ 55 w 65"/>
                <a:gd name="T5" fmla="*/ 2 h 40"/>
                <a:gd name="T6" fmla="*/ 54 w 65"/>
                <a:gd name="T7" fmla="*/ 5 h 40"/>
                <a:gd name="T8" fmla="*/ 48 w 65"/>
                <a:gd name="T9" fmla="*/ 28 h 40"/>
                <a:gd name="T10" fmla="*/ 40 w 65"/>
                <a:gd name="T11" fmla="*/ 6 h 40"/>
                <a:gd name="T12" fmla="*/ 39 w 65"/>
                <a:gd name="T13" fmla="*/ 3 h 40"/>
                <a:gd name="T14" fmla="*/ 37 w 65"/>
                <a:gd name="T15" fmla="*/ 1 h 40"/>
                <a:gd name="T16" fmla="*/ 33 w 65"/>
                <a:gd name="T17" fmla="*/ 0 h 40"/>
                <a:gd name="T18" fmla="*/ 28 w 65"/>
                <a:gd name="T19" fmla="*/ 1 h 40"/>
                <a:gd name="T20" fmla="*/ 26 w 65"/>
                <a:gd name="T21" fmla="*/ 3 h 40"/>
                <a:gd name="T22" fmla="*/ 25 w 65"/>
                <a:gd name="T23" fmla="*/ 6 h 40"/>
                <a:gd name="T24" fmla="*/ 17 w 65"/>
                <a:gd name="T25" fmla="*/ 28 h 40"/>
                <a:gd name="T26" fmla="*/ 10 w 65"/>
                <a:gd name="T27" fmla="*/ 5 h 40"/>
                <a:gd name="T28" fmla="*/ 9 w 65"/>
                <a:gd name="T29" fmla="*/ 1 h 40"/>
                <a:gd name="T30" fmla="*/ 5 w 65"/>
                <a:gd name="T31" fmla="*/ 0 h 40"/>
                <a:gd name="T32" fmla="*/ 1 w 65"/>
                <a:gd name="T33" fmla="*/ 1 h 40"/>
                <a:gd name="T34" fmla="*/ 0 w 65"/>
                <a:gd name="T35" fmla="*/ 3 h 40"/>
                <a:gd name="T36" fmla="*/ 1 w 65"/>
                <a:gd name="T37" fmla="*/ 7 h 40"/>
                <a:gd name="T38" fmla="*/ 9 w 65"/>
                <a:gd name="T39" fmla="*/ 33 h 40"/>
                <a:gd name="T40" fmla="*/ 10 w 65"/>
                <a:gd name="T41" fmla="*/ 35 h 40"/>
                <a:gd name="T42" fmla="*/ 12 w 65"/>
                <a:gd name="T43" fmla="*/ 38 h 40"/>
                <a:gd name="T44" fmla="*/ 14 w 65"/>
                <a:gd name="T45" fmla="*/ 39 h 40"/>
                <a:gd name="T46" fmla="*/ 17 w 65"/>
                <a:gd name="T47" fmla="*/ 40 h 40"/>
                <a:gd name="T48" fmla="*/ 21 w 65"/>
                <a:gd name="T49" fmla="*/ 39 h 40"/>
                <a:gd name="T50" fmla="*/ 23 w 65"/>
                <a:gd name="T51" fmla="*/ 37 h 40"/>
                <a:gd name="T52" fmla="*/ 24 w 65"/>
                <a:gd name="T53" fmla="*/ 33 h 40"/>
                <a:gd name="T54" fmla="*/ 33 w 65"/>
                <a:gd name="T55" fmla="*/ 10 h 40"/>
                <a:gd name="T56" fmla="*/ 41 w 65"/>
                <a:gd name="T57" fmla="*/ 33 h 40"/>
                <a:gd name="T58" fmla="*/ 42 w 65"/>
                <a:gd name="T59" fmla="*/ 37 h 40"/>
                <a:gd name="T60" fmla="*/ 44 w 65"/>
                <a:gd name="T61" fmla="*/ 39 h 40"/>
                <a:gd name="T62" fmla="*/ 48 w 65"/>
                <a:gd name="T63" fmla="*/ 40 h 40"/>
                <a:gd name="T64" fmla="*/ 52 w 65"/>
                <a:gd name="T65" fmla="*/ 39 h 40"/>
                <a:gd name="T66" fmla="*/ 54 w 65"/>
                <a:gd name="T67" fmla="*/ 37 h 40"/>
                <a:gd name="T68" fmla="*/ 56 w 65"/>
                <a:gd name="T69" fmla="*/ 33 h 40"/>
                <a:gd name="T70" fmla="*/ 64 w 65"/>
                <a:gd name="T71" fmla="*/ 7 h 40"/>
                <a:gd name="T72" fmla="*/ 65 w 65"/>
                <a:gd name="T73" fmla="*/ 3 h 40"/>
                <a:gd name="T74" fmla="*/ 63 w 65"/>
                <a:gd name="T75" fmla="*/ 1 h 40"/>
                <a:gd name="T76" fmla="*/ 60 w 65"/>
                <a:gd name="T7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40">
                  <a:moveTo>
                    <a:pt x="60" y="0"/>
                  </a:moveTo>
                  <a:cubicBezTo>
                    <a:pt x="59" y="0"/>
                    <a:pt x="58" y="0"/>
                    <a:pt x="57" y="0"/>
                  </a:cubicBezTo>
                  <a:cubicBezTo>
                    <a:pt x="56" y="1"/>
                    <a:pt x="56" y="2"/>
                    <a:pt x="55" y="2"/>
                  </a:cubicBezTo>
                  <a:cubicBezTo>
                    <a:pt x="55" y="3"/>
                    <a:pt x="55" y="4"/>
                    <a:pt x="54" y="5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3"/>
                    <a:pt x="39" y="3"/>
                  </a:cubicBezTo>
                  <a:cubicBezTo>
                    <a:pt x="38" y="2"/>
                    <a:pt x="38" y="1"/>
                    <a:pt x="37" y="1"/>
                  </a:cubicBezTo>
                  <a:cubicBezTo>
                    <a:pt x="36" y="0"/>
                    <a:pt x="34" y="0"/>
                    <a:pt x="33" y="0"/>
                  </a:cubicBezTo>
                  <a:cubicBezTo>
                    <a:pt x="31" y="0"/>
                    <a:pt x="29" y="0"/>
                    <a:pt x="28" y="1"/>
                  </a:cubicBezTo>
                  <a:cubicBezTo>
                    <a:pt x="27" y="1"/>
                    <a:pt x="27" y="2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3"/>
                    <a:pt x="9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5"/>
                    <a:pt x="1" y="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1" y="36"/>
                    <a:pt x="11" y="37"/>
                    <a:pt x="12" y="38"/>
                  </a:cubicBezTo>
                  <a:cubicBezTo>
                    <a:pt x="12" y="38"/>
                    <a:pt x="13" y="39"/>
                    <a:pt x="14" y="39"/>
                  </a:cubicBezTo>
                  <a:cubicBezTo>
                    <a:pt x="14" y="40"/>
                    <a:pt x="15" y="40"/>
                    <a:pt x="17" y="40"/>
                  </a:cubicBezTo>
                  <a:cubicBezTo>
                    <a:pt x="18" y="40"/>
                    <a:pt x="20" y="39"/>
                    <a:pt x="21" y="39"/>
                  </a:cubicBezTo>
                  <a:cubicBezTo>
                    <a:pt x="22" y="38"/>
                    <a:pt x="22" y="38"/>
                    <a:pt x="23" y="37"/>
                  </a:cubicBezTo>
                  <a:cubicBezTo>
                    <a:pt x="23" y="36"/>
                    <a:pt x="23" y="35"/>
                    <a:pt x="24" y="3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3" y="38"/>
                    <a:pt x="43" y="38"/>
                    <a:pt x="44" y="39"/>
                  </a:cubicBezTo>
                  <a:cubicBezTo>
                    <a:pt x="45" y="39"/>
                    <a:pt x="47" y="40"/>
                    <a:pt x="48" y="40"/>
                  </a:cubicBezTo>
                  <a:cubicBezTo>
                    <a:pt x="50" y="40"/>
                    <a:pt x="51" y="39"/>
                    <a:pt x="52" y="39"/>
                  </a:cubicBezTo>
                  <a:cubicBezTo>
                    <a:pt x="53" y="38"/>
                    <a:pt x="54" y="38"/>
                    <a:pt x="54" y="37"/>
                  </a:cubicBezTo>
                  <a:cubicBezTo>
                    <a:pt x="54" y="36"/>
                    <a:pt x="55" y="35"/>
                    <a:pt x="56" y="3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5" y="5"/>
                    <a:pt x="65" y="4"/>
                    <a:pt x="65" y="3"/>
                  </a:cubicBezTo>
                  <a:cubicBezTo>
                    <a:pt x="65" y="2"/>
                    <a:pt x="64" y="1"/>
                    <a:pt x="63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8" name="Freeform 66"/>
            <p:cNvSpPr>
              <a:spLocks/>
            </p:cNvSpPr>
            <p:nvPr/>
          </p:nvSpPr>
          <p:spPr bwMode="auto">
            <a:xfrm>
              <a:off x="9485598" y="4846468"/>
              <a:ext cx="203401" cy="181041"/>
            </a:xfrm>
            <a:custGeom>
              <a:avLst/>
              <a:gdLst>
                <a:gd name="T0" fmla="*/ 93 w 119"/>
                <a:gd name="T1" fmla="*/ 0 h 106"/>
                <a:gd name="T2" fmla="*/ 27 w 119"/>
                <a:gd name="T3" fmla="*/ 0 h 106"/>
                <a:gd name="T4" fmla="*/ 0 w 119"/>
                <a:gd name="T5" fmla="*/ 27 h 106"/>
                <a:gd name="T6" fmla="*/ 0 w 119"/>
                <a:gd name="T7" fmla="*/ 79 h 106"/>
                <a:gd name="T8" fmla="*/ 27 w 119"/>
                <a:gd name="T9" fmla="*/ 106 h 106"/>
                <a:gd name="T10" fmla="*/ 93 w 119"/>
                <a:gd name="T11" fmla="*/ 106 h 106"/>
                <a:gd name="T12" fmla="*/ 119 w 119"/>
                <a:gd name="T13" fmla="*/ 79 h 106"/>
                <a:gd name="T14" fmla="*/ 119 w 119"/>
                <a:gd name="T15" fmla="*/ 27 h 106"/>
                <a:gd name="T16" fmla="*/ 93 w 119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06">
                  <a:moveTo>
                    <a:pt x="9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2" y="106"/>
                    <a:pt x="27" y="106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7" y="106"/>
                    <a:pt x="119" y="94"/>
                    <a:pt x="119" y="79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12"/>
                    <a:pt x="107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Freeform 67"/>
            <p:cNvSpPr>
              <a:spLocks/>
            </p:cNvSpPr>
            <p:nvPr/>
          </p:nvSpPr>
          <p:spPr bwMode="auto">
            <a:xfrm>
              <a:off x="9616871" y="4478615"/>
              <a:ext cx="66358" cy="66358"/>
            </a:xfrm>
            <a:custGeom>
              <a:avLst/>
              <a:gdLst>
                <a:gd name="T0" fmla="*/ 34 w 39"/>
                <a:gd name="T1" fmla="*/ 33 h 39"/>
                <a:gd name="T2" fmla="*/ 10 w 39"/>
                <a:gd name="T3" fmla="*/ 33 h 39"/>
                <a:gd name="T4" fmla="*/ 10 w 39"/>
                <a:gd name="T5" fmla="*/ 22 h 39"/>
                <a:gd name="T6" fmla="*/ 32 w 39"/>
                <a:gd name="T7" fmla="*/ 22 h 39"/>
                <a:gd name="T8" fmla="*/ 35 w 39"/>
                <a:gd name="T9" fmla="*/ 21 h 39"/>
                <a:gd name="T10" fmla="*/ 36 w 39"/>
                <a:gd name="T11" fmla="*/ 19 h 39"/>
                <a:gd name="T12" fmla="*/ 35 w 39"/>
                <a:gd name="T13" fmla="*/ 17 h 39"/>
                <a:gd name="T14" fmla="*/ 32 w 39"/>
                <a:gd name="T15" fmla="*/ 16 h 39"/>
                <a:gd name="T16" fmla="*/ 10 w 39"/>
                <a:gd name="T17" fmla="*/ 16 h 39"/>
                <a:gd name="T18" fmla="*/ 10 w 39"/>
                <a:gd name="T19" fmla="*/ 6 h 39"/>
                <a:gd name="T20" fmla="*/ 34 w 39"/>
                <a:gd name="T21" fmla="*/ 6 h 39"/>
                <a:gd name="T22" fmla="*/ 37 w 39"/>
                <a:gd name="T23" fmla="*/ 6 h 39"/>
                <a:gd name="T24" fmla="*/ 38 w 39"/>
                <a:gd name="T25" fmla="*/ 3 h 39"/>
                <a:gd name="T26" fmla="*/ 37 w 39"/>
                <a:gd name="T27" fmla="*/ 1 h 39"/>
                <a:gd name="T28" fmla="*/ 34 w 39"/>
                <a:gd name="T29" fmla="*/ 0 h 39"/>
                <a:gd name="T30" fmla="*/ 6 w 39"/>
                <a:gd name="T31" fmla="*/ 0 h 39"/>
                <a:gd name="T32" fmla="*/ 2 w 39"/>
                <a:gd name="T33" fmla="*/ 1 h 39"/>
                <a:gd name="T34" fmla="*/ 0 w 39"/>
                <a:gd name="T35" fmla="*/ 2 h 39"/>
                <a:gd name="T36" fmla="*/ 0 w 39"/>
                <a:gd name="T37" fmla="*/ 5 h 39"/>
                <a:gd name="T38" fmla="*/ 0 w 39"/>
                <a:gd name="T39" fmla="*/ 34 h 39"/>
                <a:gd name="T40" fmla="*/ 1 w 39"/>
                <a:gd name="T41" fmla="*/ 38 h 39"/>
                <a:gd name="T42" fmla="*/ 6 w 39"/>
                <a:gd name="T43" fmla="*/ 39 h 39"/>
                <a:gd name="T44" fmla="*/ 34 w 39"/>
                <a:gd name="T45" fmla="*/ 39 h 39"/>
                <a:gd name="T46" fmla="*/ 38 w 39"/>
                <a:gd name="T47" fmla="*/ 38 h 39"/>
                <a:gd name="T48" fmla="*/ 39 w 39"/>
                <a:gd name="T49" fmla="*/ 36 h 39"/>
                <a:gd name="T50" fmla="*/ 38 w 39"/>
                <a:gd name="T51" fmla="*/ 34 h 39"/>
                <a:gd name="T52" fmla="*/ 34 w 39"/>
                <a:gd name="T53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39">
                  <a:moveTo>
                    <a:pt x="34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6" y="18"/>
                    <a:pt x="36" y="17"/>
                    <a:pt x="35" y="17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5"/>
                    <a:pt x="38" y="4"/>
                    <a:pt x="38" y="3"/>
                  </a:cubicBezTo>
                  <a:cubicBezTo>
                    <a:pt x="38" y="2"/>
                    <a:pt x="38" y="2"/>
                    <a:pt x="37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6" y="39"/>
                    <a:pt x="37" y="39"/>
                    <a:pt x="38" y="38"/>
                  </a:cubicBezTo>
                  <a:cubicBezTo>
                    <a:pt x="39" y="38"/>
                    <a:pt x="39" y="37"/>
                    <a:pt x="39" y="36"/>
                  </a:cubicBezTo>
                  <a:cubicBezTo>
                    <a:pt x="39" y="35"/>
                    <a:pt x="39" y="34"/>
                    <a:pt x="38" y="34"/>
                  </a:cubicBezTo>
                  <a:cubicBezTo>
                    <a:pt x="37" y="33"/>
                    <a:pt x="36" y="33"/>
                    <a:pt x="34" y="3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Freeform 68"/>
            <p:cNvSpPr>
              <a:spLocks/>
            </p:cNvSpPr>
            <p:nvPr/>
          </p:nvSpPr>
          <p:spPr bwMode="auto">
            <a:xfrm>
              <a:off x="9523105" y="4478615"/>
              <a:ext cx="73570" cy="67800"/>
            </a:xfrm>
            <a:custGeom>
              <a:avLst/>
              <a:gdLst>
                <a:gd name="T0" fmla="*/ 38 w 43"/>
                <a:gd name="T1" fmla="*/ 0 h 40"/>
                <a:gd name="T2" fmla="*/ 35 w 43"/>
                <a:gd name="T3" fmla="*/ 1 h 40"/>
                <a:gd name="T4" fmla="*/ 34 w 43"/>
                <a:gd name="T5" fmla="*/ 4 h 40"/>
                <a:gd name="T6" fmla="*/ 34 w 43"/>
                <a:gd name="T7" fmla="*/ 27 h 40"/>
                <a:gd name="T8" fmla="*/ 14 w 43"/>
                <a:gd name="T9" fmla="*/ 4 h 40"/>
                <a:gd name="T10" fmla="*/ 12 w 43"/>
                <a:gd name="T11" fmla="*/ 2 h 40"/>
                <a:gd name="T12" fmla="*/ 11 w 43"/>
                <a:gd name="T13" fmla="*/ 1 h 40"/>
                <a:gd name="T14" fmla="*/ 9 w 43"/>
                <a:gd name="T15" fmla="*/ 0 h 40"/>
                <a:gd name="T16" fmla="*/ 6 w 43"/>
                <a:gd name="T17" fmla="*/ 0 h 40"/>
                <a:gd name="T18" fmla="*/ 3 w 43"/>
                <a:gd name="T19" fmla="*/ 0 h 40"/>
                <a:gd name="T20" fmla="*/ 1 w 43"/>
                <a:gd name="T21" fmla="*/ 2 h 40"/>
                <a:gd name="T22" fmla="*/ 0 w 43"/>
                <a:gd name="T23" fmla="*/ 5 h 40"/>
                <a:gd name="T24" fmla="*/ 0 w 43"/>
                <a:gd name="T25" fmla="*/ 35 h 40"/>
                <a:gd name="T26" fmla="*/ 2 w 43"/>
                <a:gd name="T27" fmla="*/ 39 h 40"/>
                <a:gd name="T28" fmla="*/ 5 w 43"/>
                <a:gd name="T29" fmla="*/ 40 h 40"/>
                <a:gd name="T30" fmla="*/ 9 w 43"/>
                <a:gd name="T31" fmla="*/ 39 h 40"/>
                <a:gd name="T32" fmla="*/ 10 w 43"/>
                <a:gd name="T33" fmla="*/ 35 h 40"/>
                <a:gd name="T34" fmla="*/ 10 w 43"/>
                <a:gd name="T35" fmla="*/ 13 h 40"/>
                <a:gd name="T36" fmla="*/ 30 w 43"/>
                <a:gd name="T37" fmla="*/ 35 h 40"/>
                <a:gd name="T38" fmla="*/ 31 w 43"/>
                <a:gd name="T39" fmla="*/ 37 h 40"/>
                <a:gd name="T40" fmla="*/ 33 w 43"/>
                <a:gd name="T41" fmla="*/ 39 h 40"/>
                <a:gd name="T42" fmla="*/ 35 w 43"/>
                <a:gd name="T43" fmla="*/ 39 h 40"/>
                <a:gd name="T44" fmla="*/ 38 w 43"/>
                <a:gd name="T45" fmla="*/ 40 h 40"/>
                <a:gd name="T46" fmla="*/ 43 w 43"/>
                <a:gd name="T47" fmla="*/ 35 h 40"/>
                <a:gd name="T48" fmla="*/ 43 w 43"/>
                <a:gd name="T49" fmla="*/ 4 h 40"/>
                <a:gd name="T50" fmla="*/ 42 w 43"/>
                <a:gd name="T51" fmla="*/ 1 h 40"/>
                <a:gd name="T52" fmla="*/ 38 w 43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40">
                  <a:moveTo>
                    <a:pt x="38" y="0"/>
                  </a:moveTo>
                  <a:cubicBezTo>
                    <a:pt x="37" y="0"/>
                    <a:pt x="36" y="0"/>
                    <a:pt x="35" y="1"/>
                  </a:cubicBezTo>
                  <a:cubicBezTo>
                    <a:pt x="34" y="1"/>
                    <a:pt x="34" y="3"/>
                    <a:pt x="34" y="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3"/>
                    <a:pt x="12" y="2"/>
                  </a:cubicBezTo>
                  <a:cubicBezTo>
                    <a:pt x="12" y="2"/>
                    <a:pt x="11" y="1"/>
                    <a:pt x="11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1" y="38"/>
                    <a:pt x="2" y="39"/>
                  </a:cubicBezTo>
                  <a:cubicBezTo>
                    <a:pt x="3" y="39"/>
                    <a:pt x="4" y="40"/>
                    <a:pt x="5" y="40"/>
                  </a:cubicBezTo>
                  <a:cubicBezTo>
                    <a:pt x="7" y="40"/>
                    <a:pt x="8" y="39"/>
                    <a:pt x="9" y="39"/>
                  </a:cubicBezTo>
                  <a:cubicBezTo>
                    <a:pt x="10" y="38"/>
                    <a:pt x="10" y="37"/>
                    <a:pt x="10" y="35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6"/>
                    <a:pt x="31" y="36"/>
                    <a:pt x="31" y="37"/>
                  </a:cubicBezTo>
                  <a:cubicBezTo>
                    <a:pt x="32" y="38"/>
                    <a:pt x="32" y="38"/>
                    <a:pt x="33" y="39"/>
                  </a:cubicBezTo>
                  <a:cubicBezTo>
                    <a:pt x="34" y="39"/>
                    <a:pt x="34" y="39"/>
                    <a:pt x="35" y="39"/>
                  </a:cubicBezTo>
                  <a:cubicBezTo>
                    <a:pt x="36" y="40"/>
                    <a:pt x="37" y="40"/>
                    <a:pt x="38" y="40"/>
                  </a:cubicBezTo>
                  <a:cubicBezTo>
                    <a:pt x="41" y="40"/>
                    <a:pt x="43" y="38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3" y="1"/>
                    <a:pt x="42" y="1"/>
                  </a:cubicBezTo>
                  <a:cubicBezTo>
                    <a:pt x="41" y="0"/>
                    <a:pt x="40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Freeform 69"/>
            <p:cNvSpPr>
              <a:spLocks noEditPoints="1"/>
            </p:cNvSpPr>
            <p:nvPr/>
          </p:nvSpPr>
          <p:spPr bwMode="auto">
            <a:xfrm>
              <a:off x="9391832" y="4418749"/>
              <a:ext cx="618858" cy="685215"/>
            </a:xfrm>
            <a:custGeom>
              <a:avLst/>
              <a:gdLst>
                <a:gd name="T0" fmla="*/ 337 w 363"/>
                <a:gd name="T1" fmla="*/ 0 h 402"/>
                <a:gd name="T2" fmla="*/ 27 w 363"/>
                <a:gd name="T3" fmla="*/ 0 h 402"/>
                <a:gd name="T4" fmla="*/ 0 w 363"/>
                <a:gd name="T5" fmla="*/ 27 h 402"/>
                <a:gd name="T6" fmla="*/ 0 w 363"/>
                <a:gd name="T7" fmla="*/ 103 h 402"/>
                <a:gd name="T8" fmla="*/ 0 w 363"/>
                <a:gd name="T9" fmla="*/ 376 h 402"/>
                <a:gd name="T10" fmla="*/ 27 w 363"/>
                <a:gd name="T11" fmla="*/ 402 h 402"/>
                <a:gd name="T12" fmla="*/ 337 w 363"/>
                <a:gd name="T13" fmla="*/ 402 h 402"/>
                <a:gd name="T14" fmla="*/ 363 w 363"/>
                <a:gd name="T15" fmla="*/ 376 h 402"/>
                <a:gd name="T16" fmla="*/ 363 w 363"/>
                <a:gd name="T17" fmla="*/ 103 h 402"/>
                <a:gd name="T18" fmla="*/ 363 w 363"/>
                <a:gd name="T19" fmla="*/ 27 h 402"/>
                <a:gd name="T20" fmla="*/ 337 w 363"/>
                <a:gd name="T21" fmla="*/ 0 h 402"/>
                <a:gd name="T22" fmla="*/ 19 w 363"/>
                <a:gd name="T23" fmla="*/ 43 h 402"/>
                <a:gd name="T24" fmla="*/ 43 w 363"/>
                <a:gd name="T25" fmla="*/ 19 h 402"/>
                <a:gd name="T26" fmla="*/ 322 w 363"/>
                <a:gd name="T27" fmla="*/ 19 h 402"/>
                <a:gd name="T28" fmla="*/ 346 w 363"/>
                <a:gd name="T29" fmla="*/ 43 h 402"/>
                <a:gd name="T30" fmla="*/ 346 w 363"/>
                <a:gd name="T31" fmla="*/ 94 h 402"/>
                <a:gd name="T32" fmla="*/ 343 w 363"/>
                <a:gd name="T33" fmla="*/ 93 h 402"/>
                <a:gd name="T34" fmla="*/ 19 w 363"/>
                <a:gd name="T35" fmla="*/ 93 h 402"/>
                <a:gd name="T36" fmla="*/ 19 w 363"/>
                <a:gd name="T37" fmla="*/ 43 h 402"/>
                <a:gd name="T38" fmla="*/ 346 w 363"/>
                <a:gd name="T39" fmla="*/ 360 h 402"/>
                <a:gd name="T40" fmla="*/ 322 w 363"/>
                <a:gd name="T41" fmla="*/ 384 h 402"/>
                <a:gd name="T42" fmla="*/ 43 w 363"/>
                <a:gd name="T43" fmla="*/ 384 h 402"/>
                <a:gd name="T44" fmla="*/ 19 w 363"/>
                <a:gd name="T45" fmla="*/ 360 h 402"/>
                <a:gd name="T46" fmla="*/ 19 w 363"/>
                <a:gd name="T47" fmla="*/ 113 h 402"/>
                <a:gd name="T48" fmla="*/ 343 w 363"/>
                <a:gd name="T49" fmla="*/ 113 h 402"/>
                <a:gd name="T50" fmla="*/ 346 w 363"/>
                <a:gd name="T51" fmla="*/ 113 h 402"/>
                <a:gd name="T52" fmla="*/ 346 w 363"/>
                <a:gd name="T53" fmla="*/ 36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3" h="402">
                  <a:moveTo>
                    <a:pt x="33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91"/>
                    <a:pt x="12" y="402"/>
                    <a:pt x="27" y="402"/>
                  </a:cubicBezTo>
                  <a:cubicBezTo>
                    <a:pt x="337" y="402"/>
                    <a:pt x="337" y="402"/>
                    <a:pt x="337" y="402"/>
                  </a:cubicBezTo>
                  <a:cubicBezTo>
                    <a:pt x="352" y="402"/>
                    <a:pt x="363" y="391"/>
                    <a:pt x="363" y="376"/>
                  </a:cubicBezTo>
                  <a:cubicBezTo>
                    <a:pt x="363" y="103"/>
                    <a:pt x="363" y="103"/>
                    <a:pt x="363" y="103"/>
                  </a:cubicBezTo>
                  <a:cubicBezTo>
                    <a:pt x="363" y="27"/>
                    <a:pt x="363" y="27"/>
                    <a:pt x="363" y="27"/>
                  </a:cubicBezTo>
                  <a:cubicBezTo>
                    <a:pt x="363" y="12"/>
                    <a:pt x="352" y="0"/>
                    <a:pt x="337" y="0"/>
                  </a:cubicBezTo>
                  <a:close/>
                  <a:moveTo>
                    <a:pt x="19" y="43"/>
                  </a:moveTo>
                  <a:cubicBezTo>
                    <a:pt x="19" y="30"/>
                    <a:pt x="30" y="19"/>
                    <a:pt x="43" y="19"/>
                  </a:cubicBezTo>
                  <a:cubicBezTo>
                    <a:pt x="322" y="19"/>
                    <a:pt x="322" y="19"/>
                    <a:pt x="322" y="19"/>
                  </a:cubicBezTo>
                  <a:cubicBezTo>
                    <a:pt x="335" y="19"/>
                    <a:pt x="346" y="30"/>
                    <a:pt x="346" y="43"/>
                  </a:cubicBezTo>
                  <a:cubicBezTo>
                    <a:pt x="346" y="94"/>
                    <a:pt x="346" y="94"/>
                    <a:pt x="346" y="94"/>
                  </a:cubicBezTo>
                  <a:cubicBezTo>
                    <a:pt x="345" y="94"/>
                    <a:pt x="344" y="93"/>
                    <a:pt x="343" y="93"/>
                  </a:cubicBezTo>
                  <a:cubicBezTo>
                    <a:pt x="19" y="93"/>
                    <a:pt x="19" y="93"/>
                    <a:pt x="19" y="93"/>
                  </a:cubicBezTo>
                  <a:lnTo>
                    <a:pt x="19" y="43"/>
                  </a:lnTo>
                  <a:close/>
                  <a:moveTo>
                    <a:pt x="346" y="360"/>
                  </a:moveTo>
                  <a:cubicBezTo>
                    <a:pt x="346" y="373"/>
                    <a:pt x="335" y="384"/>
                    <a:pt x="322" y="384"/>
                  </a:cubicBezTo>
                  <a:cubicBezTo>
                    <a:pt x="43" y="384"/>
                    <a:pt x="43" y="384"/>
                    <a:pt x="43" y="384"/>
                  </a:cubicBezTo>
                  <a:cubicBezTo>
                    <a:pt x="30" y="384"/>
                    <a:pt x="19" y="373"/>
                    <a:pt x="19" y="360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343" y="113"/>
                    <a:pt x="343" y="113"/>
                    <a:pt x="343" y="113"/>
                  </a:cubicBezTo>
                  <a:cubicBezTo>
                    <a:pt x="344" y="113"/>
                    <a:pt x="345" y="113"/>
                    <a:pt x="346" y="113"/>
                  </a:cubicBezTo>
                  <a:lnTo>
                    <a:pt x="346" y="36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2" name="组合 291"/>
          <p:cNvGrpSpPr/>
          <p:nvPr/>
        </p:nvGrpSpPr>
        <p:grpSpPr>
          <a:xfrm>
            <a:off x="10394410" y="5436474"/>
            <a:ext cx="683774" cy="521485"/>
            <a:chOff x="10394410" y="5436474"/>
            <a:chExt cx="683774" cy="521485"/>
          </a:xfrm>
          <a:solidFill>
            <a:srgbClr val="171E28"/>
          </a:solidFill>
        </p:grpSpPr>
        <p:sp>
          <p:nvSpPr>
            <p:cNvPr id="293" name="Freeform 373"/>
            <p:cNvSpPr>
              <a:spLocks noEditPoints="1"/>
            </p:cNvSpPr>
            <p:nvPr/>
          </p:nvSpPr>
          <p:spPr bwMode="auto">
            <a:xfrm>
              <a:off x="10799769" y="5681709"/>
              <a:ext cx="142092" cy="141371"/>
            </a:xfrm>
            <a:custGeom>
              <a:avLst/>
              <a:gdLst>
                <a:gd name="T0" fmla="*/ 41 w 83"/>
                <a:gd name="T1" fmla="*/ 0 h 83"/>
                <a:gd name="T2" fmla="*/ 0 w 83"/>
                <a:gd name="T3" fmla="*/ 41 h 83"/>
                <a:gd name="T4" fmla="*/ 41 w 83"/>
                <a:gd name="T5" fmla="*/ 83 h 83"/>
                <a:gd name="T6" fmla="*/ 83 w 83"/>
                <a:gd name="T7" fmla="*/ 41 h 83"/>
                <a:gd name="T8" fmla="*/ 41 w 83"/>
                <a:gd name="T9" fmla="*/ 0 h 83"/>
                <a:gd name="T10" fmla="*/ 41 w 83"/>
                <a:gd name="T11" fmla="*/ 73 h 83"/>
                <a:gd name="T12" fmla="*/ 10 w 83"/>
                <a:gd name="T13" fmla="*/ 41 h 83"/>
                <a:gd name="T14" fmla="*/ 41 w 83"/>
                <a:gd name="T15" fmla="*/ 10 h 83"/>
                <a:gd name="T16" fmla="*/ 73 w 83"/>
                <a:gd name="T17" fmla="*/ 41 h 83"/>
                <a:gd name="T18" fmla="*/ 41 w 83"/>
                <a:gd name="T19" fmla="*/ 7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3"/>
                    <a:pt x="41" y="83"/>
                  </a:cubicBezTo>
                  <a:cubicBezTo>
                    <a:pt x="64" y="83"/>
                    <a:pt x="83" y="64"/>
                    <a:pt x="83" y="41"/>
                  </a:cubicBezTo>
                  <a:cubicBezTo>
                    <a:pt x="83" y="18"/>
                    <a:pt x="64" y="0"/>
                    <a:pt x="41" y="0"/>
                  </a:cubicBezTo>
                  <a:close/>
                  <a:moveTo>
                    <a:pt x="41" y="73"/>
                  </a:moveTo>
                  <a:cubicBezTo>
                    <a:pt x="24" y="73"/>
                    <a:pt x="10" y="59"/>
                    <a:pt x="10" y="41"/>
                  </a:cubicBezTo>
                  <a:cubicBezTo>
                    <a:pt x="10" y="24"/>
                    <a:pt x="24" y="10"/>
                    <a:pt x="41" y="10"/>
                  </a:cubicBezTo>
                  <a:cubicBezTo>
                    <a:pt x="59" y="10"/>
                    <a:pt x="73" y="24"/>
                    <a:pt x="73" y="41"/>
                  </a:cubicBezTo>
                  <a:cubicBezTo>
                    <a:pt x="73" y="59"/>
                    <a:pt x="59" y="73"/>
                    <a:pt x="41" y="7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Freeform 374"/>
            <p:cNvSpPr>
              <a:spLocks noEditPoints="1"/>
            </p:cNvSpPr>
            <p:nvPr/>
          </p:nvSpPr>
          <p:spPr bwMode="auto">
            <a:xfrm>
              <a:off x="10663448" y="5547551"/>
              <a:ext cx="414736" cy="410408"/>
            </a:xfrm>
            <a:custGeom>
              <a:avLst/>
              <a:gdLst>
                <a:gd name="T0" fmla="*/ 216 w 243"/>
                <a:gd name="T1" fmla="*/ 110 h 241"/>
                <a:gd name="T2" fmla="*/ 243 w 243"/>
                <a:gd name="T3" fmla="*/ 95 h 241"/>
                <a:gd name="T4" fmla="*/ 234 w 243"/>
                <a:gd name="T5" fmla="*/ 73 h 241"/>
                <a:gd name="T6" fmla="*/ 204 w 243"/>
                <a:gd name="T7" fmla="*/ 75 h 241"/>
                <a:gd name="T8" fmla="*/ 194 w 243"/>
                <a:gd name="T9" fmla="*/ 59 h 241"/>
                <a:gd name="T10" fmla="*/ 204 w 243"/>
                <a:gd name="T11" fmla="*/ 29 h 241"/>
                <a:gd name="T12" fmla="*/ 187 w 243"/>
                <a:gd name="T13" fmla="*/ 16 h 241"/>
                <a:gd name="T14" fmla="*/ 163 w 243"/>
                <a:gd name="T15" fmla="*/ 38 h 241"/>
                <a:gd name="T16" fmla="*/ 142 w 243"/>
                <a:gd name="T17" fmla="*/ 32 h 241"/>
                <a:gd name="T18" fmla="*/ 134 w 243"/>
                <a:gd name="T19" fmla="*/ 0 h 241"/>
                <a:gd name="T20" fmla="*/ 110 w 243"/>
                <a:gd name="T21" fmla="*/ 0 h 241"/>
                <a:gd name="T22" fmla="*/ 102 w 243"/>
                <a:gd name="T23" fmla="*/ 31 h 241"/>
                <a:gd name="T24" fmla="*/ 80 w 243"/>
                <a:gd name="T25" fmla="*/ 35 h 241"/>
                <a:gd name="T26" fmla="*/ 75 w 243"/>
                <a:gd name="T27" fmla="*/ 31 h 241"/>
                <a:gd name="T28" fmla="*/ 65 w 243"/>
                <a:gd name="T29" fmla="*/ 22 h 241"/>
                <a:gd name="T30" fmla="*/ 58 w 243"/>
                <a:gd name="T31" fmla="*/ 16 h 241"/>
                <a:gd name="T32" fmla="*/ 38 w 243"/>
                <a:gd name="T33" fmla="*/ 32 h 241"/>
                <a:gd name="T34" fmla="*/ 49 w 243"/>
                <a:gd name="T35" fmla="*/ 60 h 241"/>
                <a:gd name="T36" fmla="*/ 40 w 243"/>
                <a:gd name="T37" fmla="*/ 73 h 241"/>
                <a:gd name="T38" fmla="*/ 17 w 243"/>
                <a:gd name="T39" fmla="*/ 72 h 241"/>
                <a:gd name="T40" fmla="*/ 7 w 243"/>
                <a:gd name="T41" fmla="*/ 71 h 241"/>
                <a:gd name="T42" fmla="*/ 4 w 243"/>
                <a:gd name="T43" fmla="*/ 78 h 241"/>
                <a:gd name="T44" fmla="*/ 0 w 243"/>
                <a:gd name="T45" fmla="*/ 91 h 241"/>
                <a:gd name="T46" fmla="*/ 23 w 243"/>
                <a:gd name="T47" fmla="*/ 105 h 241"/>
                <a:gd name="T48" fmla="*/ 28 w 243"/>
                <a:gd name="T49" fmla="*/ 108 h 241"/>
                <a:gd name="T50" fmla="*/ 27 w 243"/>
                <a:gd name="T51" fmla="*/ 112 h 241"/>
                <a:gd name="T52" fmla="*/ 26 w 243"/>
                <a:gd name="T53" fmla="*/ 128 h 241"/>
                <a:gd name="T54" fmla="*/ 0 w 243"/>
                <a:gd name="T55" fmla="*/ 146 h 241"/>
                <a:gd name="T56" fmla="*/ 8 w 243"/>
                <a:gd name="T57" fmla="*/ 168 h 241"/>
                <a:gd name="T58" fmla="*/ 38 w 243"/>
                <a:gd name="T59" fmla="*/ 165 h 241"/>
                <a:gd name="T60" fmla="*/ 48 w 243"/>
                <a:gd name="T61" fmla="*/ 182 h 241"/>
                <a:gd name="T62" fmla="*/ 38 w 243"/>
                <a:gd name="T63" fmla="*/ 210 h 241"/>
                <a:gd name="T64" fmla="*/ 58 w 243"/>
                <a:gd name="T65" fmla="*/ 223 h 241"/>
                <a:gd name="T66" fmla="*/ 82 w 243"/>
                <a:gd name="T67" fmla="*/ 205 h 241"/>
                <a:gd name="T68" fmla="*/ 101 w 243"/>
                <a:gd name="T69" fmla="*/ 212 h 241"/>
                <a:gd name="T70" fmla="*/ 109 w 243"/>
                <a:gd name="T71" fmla="*/ 241 h 241"/>
                <a:gd name="T72" fmla="*/ 131 w 243"/>
                <a:gd name="T73" fmla="*/ 241 h 241"/>
                <a:gd name="T74" fmla="*/ 140 w 243"/>
                <a:gd name="T75" fmla="*/ 211 h 241"/>
                <a:gd name="T76" fmla="*/ 163 w 243"/>
                <a:gd name="T77" fmla="*/ 205 h 241"/>
                <a:gd name="T78" fmla="*/ 184 w 243"/>
                <a:gd name="T79" fmla="*/ 224 h 241"/>
                <a:gd name="T80" fmla="*/ 203 w 243"/>
                <a:gd name="T81" fmla="*/ 211 h 241"/>
                <a:gd name="T82" fmla="*/ 192 w 243"/>
                <a:gd name="T83" fmla="*/ 183 h 241"/>
                <a:gd name="T84" fmla="*/ 205 w 243"/>
                <a:gd name="T85" fmla="*/ 168 h 241"/>
                <a:gd name="T86" fmla="*/ 236 w 243"/>
                <a:gd name="T87" fmla="*/ 168 h 241"/>
                <a:gd name="T88" fmla="*/ 243 w 243"/>
                <a:gd name="T89" fmla="*/ 147 h 241"/>
                <a:gd name="T90" fmla="*/ 216 w 243"/>
                <a:gd name="T91" fmla="*/ 130 h 241"/>
                <a:gd name="T92" fmla="*/ 216 w 243"/>
                <a:gd name="T93" fmla="*/ 110 h 241"/>
                <a:gd name="T94" fmla="*/ 121 w 243"/>
                <a:gd name="T95" fmla="*/ 170 h 241"/>
                <a:gd name="T96" fmla="*/ 72 w 243"/>
                <a:gd name="T97" fmla="*/ 120 h 241"/>
                <a:gd name="T98" fmla="*/ 121 w 243"/>
                <a:gd name="T99" fmla="*/ 71 h 241"/>
                <a:gd name="T100" fmla="*/ 171 w 243"/>
                <a:gd name="T101" fmla="*/ 120 h 241"/>
                <a:gd name="T102" fmla="*/ 121 w 243"/>
                <a:gd name="T103" fmla="*/ 17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3" h="241">
                  <a:moveTo>
                    <a:pt x="216" y="110"/>
                  </a:moveTo>
                  <a:cubicBezTo>
                    <a:pt x="243" y="95"/>
                    <a:pt x="243" y="95"/>
                    <a:pt x="243" y="9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3" y="105"/>
                    <a:pt x="23" y="105"/>
                    <a:pt x="23" y="105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38" y="165"/>
                    <a:pt x="38" y="165"/>
                    <a:pt x="38" y="165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82" y="205"/>
                    <a:pt x="82" y="205"/>
                    <a:pt x="82" y="205"/>
                  </a:cubicBezTo>
                  <a:cubicBezTo>
                    <a:pt x="101" y="212"/>
                    <a:pt x="101" y="212"/>
                    <a:pt x="101" y="212"/>
                  </a:cubicBezTo>
                  <a:cubicBezTo>
                    <a:pt x="109" y="241"/>
                    <a:pt x="109" y="241"/>
                    <a:pt x="109" y="241"/>
                  </a:cubicBezTo>
                  <a:cubicBezTo>
                    <a:pt x="131" y="241"/>
                    <a:pt x="131" y="241"/>
                    <a:pt x="131" y="241"/>
                  </a:cubicBezTo>
                  <a:cubicBezTo>
                    <a:pt x="140" y="211"/>
                    <a:pt x="140" y="211"/>
                    <a:pt x="140" y="211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84" y="224"/>
                    <a:pt x="184" y="224"/>
                    <a:pt x="184" y="224"/>
                  </a:cubicBezTo>
                  <a:cubicBezTo>
                    <a:pt x="203" y="211"/>
                    <a:pt x="203" y="211"/>
                    <a:pt x="203" y="211"/>
                  </a:cubicBezTo>
                  <a:cubicBezTo>
                    <a:pt x="192" y="183"/>
                    <a:pt x="192" y="183"/>
                    <a:pt x="192" y="183"/>
                  </a:cubicBezTo>
                  <a:cubicBezTo>
                    <a:pt x="205" y="168"/>
                    <a:pt x="205" y="168"/>
                    <a:pt x="205" y="168"/>
                  </a:cubicBezTo>
                  <a:cubicBezTo>
                    <a:pt x="236" y="168"/>
                    <a:pt x="236" y="168"/>
                    <a:pt x="236" y="168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16" y="130"/>
                    <a:pt x="216" y="130"/>
                    <a:pt x="216" y="130"/>
                  </a:cubicBezTo>
                  <a:lnTo>
                    <a:pt x="216" y="110"/>
                  </a:lnTo>
                  <a:close/>
                  <a:moveTo>
                    <a:pt x="121" y="170"/>
                  </a:moveTo>
                  <a:cubicBezTo>
                    <a:pt x="94" y="170"/>
                    <a:pt x="72" y="148"/>
                    <a:pt x="72" y="120"/>
                  </a:cubicBezTo>
                  <a:cubicBezTo>
                    <a:pt x="72" y="93"/>
                    <a:pt x="94" y="71"/>
                    <a:pt x="121" y="71"/>
                  </a:cubicBezTo>
                  <a:cubicBezTo>
                    <a:pt x="148" y="71"/>
                    <a:pt x="171" y="93"/>
                    <a:pt x="171" y="120"/>
                  </a:cubicBezTo>
                  <a:cubicBezTo>
                    <a:pt x="171" y="148"/>
                    <a:pt x="148" y="170"/>
                    <a:pt x="121" y="17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Freeform 375"/>
            <p:cNvSpPr>
              <a:spLocks/>
            </p:cNvSpPr>
            <p:nvPr/>
          </p:nvSpPr>
          <p:spPr bwMode="auto">
            <a:xfrm>
              <a:off x="10508372" y="5468932"/>
              <a:ext cx="261103" cy="271201"/>
            </a:xfrm>
            <a:custGeom>
              <a:avLst/>
              <a:gdLst>
                <a:gd name="T0" fmla="*/ 88 w 153"/>
                <a:gd name="T1" fmla="*/ 137 h 159"/>
                <a:gd name="T2" fmla="*/ 85 w 153"/>
                <a:gd name="T3" fmla="*/ 126 h 159"/>
                <a:gd name="T4" fmla="*/ 59 w 153"/>
                <a:gd name="T5" fmla="*/ 120 h 159"/>
                <a:gd name="T6" fmla="*/ 44 w 153"/>
                <a:gd name="T7" fmla="*/ 59 h 159"/>
                <a:gd name="T8" fmla="*/ 105 w 153"/>
                <a:gd name="T9" fmla="*/ 44 h 159"/>
                <a:gd name="T10" fmla="*/ 123 w 153"/>
                <a:gd name="T11" fmla="*/ 65 h 159"/>
                <a:gd name="T12" fmla="*/ 148 w 153"/>
                <a:gd name="T13" fmla="*/ 58 h 159"/>
                <a:gd name="T14" fmla="*/ 153 w 153"/>
                <a:gd name="T15" fmla="*/ 56 h 159"/>
                <a:gd name="T16" fmla="*/ 121 w 153"/>
                <a:gd name="T17" fmla="*/ 17 h 159"/>
                <a:gd name="T18" fmla="*/ 31 w 153"/>
                <a:gd name="T19" fmla="*/ 25 h 159"/>
                <a:gd name="T20" fmla="*/ 17 w 153"/>
                <a:gd name="T21" fmla="*/ 43 h 159"/>
                <a:gd name="T22" fmla="*/ 8 w 153"/>
                <a:gd name="T23" fmla="*/ 62 h 159"/>
                <a:gd name="T24" fmla="*/ 42 w 153"/>
                <a:gd name="T25" fmla="*/ 147 h 159"/>
                <a:gd name="T26" fmla="*/ 92 w 153"/>
                <a:gd name="T27" fmla="*/ 157 h 159"/>
                <a:gd name="T28" fmla="*/ 88 w 153"/>
                <a:gd name="T29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" h="159">
                  <a:moveTo>
                    <a:pt x="88" y="137"/>
                  </a:moveTo>
                  <a:cubicBezTo>
                    <a:pt x="85" y="126"/>
                    <a:pt x="85" y="126"/>
                    <a:pt x="85" y="126"/>
                  </a:cubicBezTo>
                  <a:cubicBezTo>
                    <a:pt x="76" y="127"/>
                    <a:pt x="67" y="125"/>
                    <a:pt x="59" y="120"/>
                  </a:cubicBezTo>
                  <a:cubicBezTo>
                    <a:pt x="38" y="107"/>
                    <a:pt x="31" y="80"/>
                    <a:pt x="44" y="59"/>
                  </a:cubicBezTo>
                  <a:cubicBezTo>
                    <a:pt x="56" y="38"/>
                    <a:pt x="84" y="31"/>
                    <a:pt x="105" y="44"/>
                  </a:cubicBezTo>
                  <a:cubicBezTo>
                    <a:pt x="113" y="49"/>
                    <a:pt x="119" y="56"/>
                    <a:pt x="123" y="65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47" y="40"/>
                    <a:pt x="136" y="26"/>
                    <a:pt x="121" y="17"/>
                  </a:cubicBezTo>
                  <a:cubicBezTo>
                    <a:pt x="92" y="0"/>
                    <a:pt x="55" y="4"/>
                    <a:pt x="31" y="25"/>
                  </a:cubicBezTo>
                  <a:cubicBezTo>
                    <a:pt x="26" y="30"/>
                    <a:pt x="21" y="36"/>
                    <a:pt x="17" y="43"/>
                  </a:cubicBezTo>
                  <a:cubicBezTo>
                    <a:pt x="13" y="49"/>
                    <a:pt x="10" y="56"/>
                    <a:pt x="8" y="62"/>
                  </a:cubicBezTo>
                  <a:cubicBezTo>
                    <a:pt x="0" y="94"/>
                    <a:pt x="13" y="129"/>
                    <a:pt x="42" y="147"/>
                  </a:cubicBezTo>
                  <a:cubicBezTo>
                    <a:pt x="58" y="156"/>
                    <a:pt x="75" y="159"/>
                    <a:pt x="92" y="157"/>
                  </a:cubicBezTo>
                  <a:lnTo>
                    <a:pt x="88" y="13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Freeform 376"/>
            <p:cNvSpPr>
              <a:spLocks/>
            </p:cNvSpPr>
            <p:nvPr/>
          </p:nvSpPr>
          <p:spPr bwMode="auto">
            <a:xfrm>
              <a:off x="10394410" y="5436474"/>
              <a:ext cx="155075" cy="131273"/>
            </a:xfrm>
            <a:custGeom>
              <a:avLst/>
              <a:gdLst>
                <a:gd name="T0" fmla="*/ 91 w 91"/>
                <a:gd name="T1" fmla="*/ 40 h 77"/>
                <a:gd name="T2" fmla="*/ 30 w 91"/>
                <a:gd name="T3" fmla="*/ 3 h 77"/>
                <a:gd name="T4" fmla="*/ 14 w 91"/>
                <a:gd name="T5" fmla="*/ 7 h 77"/>
                <a:gd name="T6" fmla="*/ 3 w 91"/>
                <a:gd name="T7" fmla="*/ 24 h 77"/>
                <a:gd name="T8" fmla="*/ 7 w 91"/>
                <a:gd name="T9" fmla="*/ 40 h 77"/>
                <a:gd name="T10" fmla="*/ 68 w 91"/>
                <a:gd name="T11" fmla="*/ 77 h 77"/>
                <a:gd name="T12" fmla="*/ 77 w 91"/>
                <a:gd name="T13" fmla="*/ 57 h 77"/>
                <a:gd name="T14" fmla="*/ 91 w 91"/>
                <a:gd name="T15" fmla="*/ 4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77">
                  <a:moveTo>
                    <a:pt x="91" y="4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24" y="0"/>
                    <a:pt x="17" y="1"/>
                    <a:pt x="14" y="7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30"/>
                    <a:pt x="2" y="37"/>
                    <a:pt x="7" y="40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0" y="70"/>
                    <a:pt x="73" y="64"/>
                    <a:pt x="77" y="57"/>
                  </a:cubicBezTo>
                  <a:cubicBezTo>
                    <a:pt x="81" y="51"/>
                    <a:pt x="85" y="45"/>
                    <a:pt x="91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7" name="Freeform 377"/>
          <p:cNvSpPr>
            <a:spLocks noEditPoints="1"/>
          </p:cNvSpPr>
          <p:nvPr/>
        </p:nvSpPr>
        <p:spPr bwMode="auto">
          <a:xfrm>
            <a:off x="9293017" y="5427819"/>
            <a:ext cx="773933" cy="528698"/>
          </a:xfrm>
          <a:custGeom>
            <a:avLst/>
            <a:gdLst>
              <a:gd name="T0" fmla="*/ 444 w 454"/>
              <a:gd name="T1" fmla="*/ 103 h 310"/>
              <a:gd name="T2" fmla="*/ 105 w 454"/>
              <a:gd name="T3" fmla="*/ 31 h 310"/>
              <a:gd name="T4" fmla="*/ 108 w 454"/>
              <a:gd name="T5" fmla="*/ 19 h 310"/>
              <a:gd name="T6" fmla="*/ 72 w 454"/>
              <a:gd name="T7" fmla="*/ 0 h 310"/>
              <a:gd name="T8" fmla="*/ 19 w 454"/>
              <a:gd name="T9" fmla="*/ 60 h 310"/>
              <a:gd name="T10" fmla="*/ 0 w 454"/>
              <a:gd name="T11" fmla="*/ 147 h 310"/>
              <a:gd name="T12" fmla="*/ 21 w 454"/>
              <a:gd name="T13" fmla="*/ 152 h 310"/>
              <a:gd name="T14" fmla="*/ 21 w 454"/>
              <a:gd name="T15" fmla="*/ 310 h 310"/>
              <a:gd name="T16" fmla="*/ 27 w 454"/>
              <a:gd name="T17" fmla="*/ 310 h 310"/>
              <a:gd name="T18" fmla="*/ 27 w 454"/>
              <a:gd name="T19" fmla="*/ 153 h 310"/>
              <a:gd name="T20" fmla="*/ 29 w 454"/>
              <a:gd name="T21" fmla="*/ 154 h 310"/>
              <a:gd name="T22" fmla="*/ 90 w 454"/>
              <a:gd name="T23" fmla="*/ 105 h 310"/>
              <a:gd name="T24" fmla="*/ 101 w 454"/>
              <a:gd name="T25" fmla="*/ 53 h 310"/>
              <a:gd name="T26" fmla="*/ 217 w 454"/>
              <a:gd name="T27" fmla="*/ 77 h 310"/>
              <a:gd name="T28" fmla="*/ 174 w 454"/>
              <a:gd name="T29" fmla="*/ 306 h 310"/>
              <a:gd name="T30" fmla="*/ 196 w 454"/>
              <a:gd name="T31" fmla="*/ 306 h 310"/>
              <a:gd name="T32" fmla="*/ 198 w 454"/>
              <a:gd name="T33" fmla="*/ 291 h 310"/>
              <a:gd name="T34" fmla="*/ 266 w 454"/>
              <a:gd name="T35" fmla="*/ 253 h 310"/>
              <a:gd name="T36" fmla="*/ 270 w 454"/>
              <a:gd name="T37" fmla="*/ 306 h 310"/>
              <a:gd name="T38" fmla="*/ 294 w 454"/>
              <a:gd name="T39" fmla="*/ 306 h 310"/>
              <a:gd name="T40" fmla="*/ 275 w 454"/>
              <a:gd name="T41" fmla="*/ 90 h 310"/>
              <a:gd name="T42" fmla="*/ 439 w 454"/>
              <a:gd name="T43" fmla="*/ 125 h 310"/>
              <a:gd name="T44" fmla="*/ 452 w 454"/>
              <a:gd name="T45" fmla="*/ 116 h 310"/>
              <a:gd name="T46" fmla="*/ 444 w 454"/>
              <a:gd name="T47" fmla="*/ 103 h 310"/>
              <a:gd name="T48" fmla="*/ 85 w 454"/>
              <a:gd name="T49" fmla="*/ 49 h 310"/>
              <a:gd name="T50" fmla="*/ 72 w 454"/>
              <a:gd name="T51" fmla="*/ 57 h 310"/>
              <a:gd name="T52" fmla="*/ 63 w 454"/>
              <a:gd name="T53" fmla="*/ 45 h 310"/>
              <a:gd name="T54" fmla="*/ 76 w 454"/>
              <a:gd name="T55" fmla="*/ 36 h 310"/>
              <a:gd name="T56" fmla="*/ 85 w 454"/>
              <a:gd name="T57" fmla="*/ 49 h 310"/>
              <a:gd name="T58" fmla="*/ 204 w 454"/>
              <a:gd name="T59" fmla="*/ 265 h 310"/>
              <a:gd name="T60" fmla="*/ 215 w 454"/>
              <a:gd name="T61" fmla="*/ 206 h 310"/>
              <a:gd name="T62" fmla="*/ 265 w 454"/>
              <a:gd name="T63" fmla="*/ 228 h 310"/>
              <a:gd name="T64" fmla="*/ 204 w 454"/>
              <a:gd name="T65" fmla="*/ 265 h 310"/>
              <a:gd name="T66" fmla="*/ 219 w 454"/>
              <a:gd name="T67" fmla="*/ 187 h 310"/>
              <a:gd name="T68" fmla="*/ 261 w 454"/>
              <a:gd name="T69" fmla="*/ 170 h 310"/>
              <a:gd name="T70" fmla="*/ 263 w 454"/>
              <a:gd name="T71" fmla="*/ 206 h 310"/>
              <a:gd name="T72" fmla="*/ 219 w 454"/>
              <a:gd name="T73" fmla="*/ 187 h 310"/>
              <a:gd name="T74" fmla="*/ 260 w 454"/>
              <a:gd name="T75" fmla="*/ 154 h 310"/>
              <a:gd name="T76" fmla="*/ 223 w 454"/>
              <a:gd name="T77" fmla="*/ 170 h 310"/>
              <a:gd name="T78" fmla="*/ 240 w 454"/>
              <a:gd name="T79" fmla="*/ 82 h 310"/>
              <a:gd name="T80" fmla="*/ 255 w 454"/>
              <a:gd name="T81" fmla="*/ 85 h 310"/>
              <a:gd name="T82" fmla="*/ 260 w 454"/>
              <a:gd name="T83" fmla="*/ 15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4" h="310">
                <a:moveTo>
                  <a:pt x="444" y="103"/>
                </a:moveTo>
                <a:cubicBezTo>
                  <a:pt x="105" y="31"/>
                  <a:pt x="105" y="31"/>
                  <a:pt x="105" y="31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72" y="0"/>
                  <a:pt x="72" y="0"/>
                  <a:pt x="72" y="0"/>
                </a:cubicBezTo>
                <a:cubicBezTo>
                  <a:pt x="19" y="60"/>
                  <a:pt x="19" y="60"/>
                  <a:pt x="19" y="60"/>
                </a:cubicBezTo>
                <a:cubicBezTo>
                  <a:pt x="0" y="147"/>
                  <a:pt x="0" y="147"/>
                  <a:pt x="0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1" y="310"/>
                  <a:pt x="21" y="310"/>
                  <a:pt x="21" y="310"/>
                </a:cubicBezTo>
                <a:cubicBezTo>
                  <a:pt x="27" y="310"/>
                  <a:pt x="27" y="310"/>
                  <a:pt x="27" y="310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9" y="154"/>
                  <a:pt x="29" y="154"/>
                  <a:pt x="29" y="154"/>
                </a:cubicBezTo>
                <a:cubicBezTo>
                  <a:pt x="90" y="105"/>
                  <a:pt x="90" y="105"/>
                  <a:pt x="90" y="105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217" y="77"/>
                  <a:pt x="217" y="77"/>
                  <a:pt x="217" y="77"/>
                </a:cubicBezTo>
                <a:cubicBezTo>
                  <a:pt x="174" y="306"/>
                  <a:pt x="174" y="306"/>
                  <a:pt x="174" y="306"/>
                </a:cubicBezTo>
                <a:cubicBezTo>
                  <a:pt x="196" y="306"/>
                  <a:pt x="196" y="306"/>
                  <a:pt x="196" y="306"/>
                </a:cubicBezTo>
                <a:cubicBezTo>
                  <a:pt x="198" y="291"/>
                  <a:pt x="198" y="291"/>
                  <a:pt x="198" y="291"/>
                </a:cubicBezTo>
                <a:cubicBezTo>
                  <a:pt x="266" y="253"/>
                  <a:pt x="266" y="253"/>
                  <a:pt x="266" y="253"/>
                </a:cubicBezTo>
                <a:cubicBezTo>
                  <a:pt x="270" y="306"/>
                  <a:pt x="270" y="306"/>
                  <a:pt x="270" y="306"/>
                </a:cubicBezTo>
                <a:cubicBezTo>
                  <a:pt x="294" y="306"/>
                  <a:pt x="294" y="306"/>
                  <a:pt x="294" y="306"/>
                </a:cubicBezTo>
                <a:cubicBezTo>
                  <a:pt x="275" y="90"/>
                  <a:pt x="275" y="90"/>
                  <a:pt x="275" y="90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45" y="126"/>
                  <a:pt x="451" y="122"/>
                  <a:pt x="452" y="116"/>
                </a:cubicBezTo>
                <a:cubicBezTo>
                  <a:pt x="454" y="110"/>
                  <a:pt x="450" y="105"/>
                  <a:pt x="444" y="103"/>
                </a:cubicBezTo>
                <a:close/>
                <a:moveTo>
                  <a:pt x="85" y="49"/>
                </a:moveTo>
                <a:cubicBezTo>
                  <a:pt x="84" y="55"/>
                  <a:pt x="78" y="59"/>
                  <a:pt x="72" y="57"/>
                </a:cubicBezTo>
                <a:cubicBezTo>
                  <a:pt x="66" y="56"/>
                  <a:pt x="62" y="50"/>
                  <a:pt x="63" y="45"/>
                </a:cubicBezTo>
                <a:cubicBezTo>
                  <a:pt x="65" y="39"/>
                  <a:pt x="71" y="35"/>
                  <a:pt x="76" y="36"/>
                </a:cubicBezTo>
                <a:cubicBezTo>
                  <a:pt x="82" y="37"/>
                  <a:pt x="86" y="43"/>
                  <a:pt x="85" y="49"/>
                </a:cubicBezTo>
                <a:close/>
                <a:moveTo>
                  <a:pt x="204" y="265"/>
                </a:moveTo>
                <a:cubicBezTo>
                  <a:pt x="215" y="206"/>
                  <a:pt x="215" y="206"/>
                  <a:pt x="215" y="206"/>
                </a:cubicBezTo>
                <a:cubicBezTo>
                  <a:pt x="265" y="228"/>
                  <a:pt x="265" y="228"/>
                  <a:pt x="265" y="228"/>
                </a:cubicBezTo>
                <a:lnTo>
                  <a:pt x="204" y="265"/>
                </a:lnTo>
                <a:close/>
                <a:moveTo>
                  <a:pt x="219" y="187"/>
                </a:moveTo>
                <a:cubicBezTo>
                  <a:pt x="261" y="170"/>
                  <a:pt x="261" y="170"/>
                  <a:pt x="261" y="170"/>
                </a:cubicBezTo>
                <a:cubicBezTo>
                  <a:pt x="263" y="206"/>
                  <a:pt x="263" y="206"/>
                  <a:pt x="263" y="206"/>
                </a:cubicBezTo>
                <a:lnTo>
                  <a:pt x="219" y="187"/>
                </a:lnTo>
                <a:close/>
                <a:moveTo>
                  <a:pt x="260" y="154"/>
                </a:moveTo>
                <a:cubicBezTo>
                  <a:pt x="223" y="170"/>
                  <a:pt x="223" y="170"/>
                  <a:pt x="223" y="170"/>
                </a:cubicBezTo>
                <a:cubicBezTo>
                  <a:pt x="240" y="82"/>
                  <a:pt x="240" y="82"/>
                  <a:pt x="240" y="82"/>
                </a:cubicBezTo>
                <a:cubicBezTo>
                  <a:pt x="255" y="85"/>
                  <a:pt x="255" y="85"/>
                  <a:pt x="255" y="85"/>
                </a:cubicBezTo>
                <a:lnTo>
                  <a:pt x="260" y="154"/>
                </a:lnTo>
                <a:close/>
              </a:path>
            </a:pathLst>
          </a:custGeom>
          <a:solidFill>
            <a:srgbClr val="171E2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98" name="组合 297"/>
          <p:cNvGrpSpPr/>
          <p:nvPr/>
        </p:nvGrpSpPr>
        <p:grpSpPr>
          <a:xfrm>
            <a:off x="8294045" y="5335495"/>
            <a:ext cx="683773" cy="678724"/>
            <a:chOff x="8294045" y="5335495"/>
            <a:chExt cx="683773" cy="678724"/>
          </a:xfrm>
          <a:solidFill>
            <a:srgbClr val="171E28"/>
          </a:solidFill>
        </p:grpSpPr>
        <p:sp>
          <p:nvSpPr>
            <p:cNvPr id="299" name="Freeform 378"/>
            <p:cNvSpPr>
              <a:spLocks noEditPoints="1"/>
            </p:cNvSpPr>
            <p:nvPr/>
          </p:nvSpPr>
          <p:spPr bwMode="auto">
            <a:xfrm>
              <a:off x="8821300" y="5596598"/>
              <a:ext cx="156518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2"/>
                    <a:pt x="20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0" name="Freeform 379"/>
            <p:cNvSpPr>
              <a:spLocks/>
            </p:cNvSpPr>
            <p:nvPr/>
          </p:nvSpPr>
          <p:spPr bwMode="auto">
            <a:xfrm>
              <a:off x="8746287" y="5668005"/>
              <a:ext cx="66358" cy="8655"/>
            </a:xfrm>
            <a:custGeom>
              <a:avLst/>
              <a:gdLst>
                <a:gd name="T0" fmla="*/ 37 w 39"/>
                <a:gd name="T1" fmla="*/ 0 h 5"/>
                <a:gd name="T2" fmla="*/ 2 w 39"/>
                <a:gd name="T3" fmla="*/ 0 h 5"/>
                <a:gd name="T4" fmla="*/ 1 w 39"/>
                <a:gd name="T5" fmla="*/ 1 h 5"/>
                <a:gd name="T6" fmla="*/ 0 w 39"/>
                <a:gd name="T7" fmla="*/ 3 h 5"/>
                <a:gd name="T8" fmla="*/ 2 w 39"/>
                <a:gd name="T9" fmla="*/ 5 h 5"/>
                <a:gd name="T10" fmla="*/ 37 w 39"/>
                <a:gd name="T11" fmla="*/ 5 h 5"/>
                <a:gd name="T12" fmla="*/ 39 w 39"/>
                <a:gd name="T13" fmla="*/ 3 h 5"/>
                <a:gd name="T14" fmla="*/ 37 w 3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">
                  <a:moveTo>
                    <a:pt x="3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39" y="4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1" name="Freeform 380"/>
            <p:cNvSpPr>
              <a:spLocks/>
            </p:cNvSpPr>
            <p:nvPr/>
          </p:nvSpPr>
          <p:spPr bwMode="auto">
            <a:xfrm>
              <a:off x="8633767" y="5499225"/>
              <a:ext cx="7934" cy="67079"/>
            </a:xfrm>
            <a:custGeom>
              <a:avLst/>
              <a:gdLst>
                <a:gd name="T0" fmla="*/ 0 w 5"/>
                <a:gd name="T1" fmla="*/ 3 h 39"/>
                <a:gd name="T2" fmla="*/ 0 w 5"/>
                <a:gd name="T3" fmla="*/ 37 h 39"/>
                <a:gd name="T4" fmla="*/ 0 w 5"/>
                <a:gd name="T5" fmla="*/ 39 h 39"/>
                <a:gd name="T6" fmla="*/ 2 w 5"/>
                <a:gd name="T7" fmla="*/ 39 h 39"/>
                <a:gd name="T8" fmla="*/ 5 w 5"/>
                <a:gd name="T9" fmla="*/ 37 h 39"/>
                <a:gd name="T10" fmla="*/ 5 w 5"/>
                <a:gd name="T11" fmla="*/ 3 h 39"/>
                <a:gd name="T12" fmla="*/ 2 w 5"/>
                <a:gd name="T13" fmla="*/ 0 h 39"/>
                <a:gd name="T14" fmla="*/ 0 w 5"/>
                <a:gd name="T1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9">
                  <a:moveTo>
                    <a:pt x="0" y="3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1" y="39"/>
                    <a:pt x="2" y="39"/>
                    <a:pt x="2" y="39"/>
                  </a:cubicBezTo>
                  <a:cubicBezTo>
                    <a:pt x="4" y="39"/>
                    <a:pt x="5" y="38"/>
                    <a:pt x="5" y="3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2" name="Freeform 381"/>
            <p:cNvSpPr>
              <a:spLocks/>
            </p:cNvSpPr>
            <p:nvPr/>
          </p:nvSpPr>
          <p:spPr bwMode="auto">
            <a:xfrm>
              <a:off x="8630161" y="5785573"/>
              <a:ext cx="8655" cy="68522"/>
            </a:xfrm>
            <a:custGeom>
              <a:avLst/>
              <a:gdLst>
                <a:gd name="T0" fmla="*/ 5 w 5"/>
                <a:gd name="T1" fmla="*/ 37 h 40"/>
                <a:gd name="T2" fmla="*/ 5 w 5"/>
                <a:gd name="T3" fmla="*/ 3 h 40"/>
                <a:gd name="T4" fmla="*/ 3 w 5"/>
                <a:gd name="T5" fmla="*/ 0 h 40"/>
                <a:gd name="T6" fmla="*/ 0 w 5"/>
                <a:gd name="T7" fmla="*/ 3 h 40"/>
                <a:gd name="T8" fmla="*/ 0 w 5"/>
                <a:gd name="T9" fmla="*/ 37 h 40"/>
                <a:gd name="T10" fmla="*/ 1 w 5"/>
                <a:gd name="T11" fmla="*/ 39 h 40"/>
                <a:gd name="T12" fmla="*/ 3 w 5"/>
                <a:gd name="T13" fmla="*/ 40 h 40"/>
                <a:gd name="T14" fmla="*/ 5 w 5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0">
                  <a:moveTo>
                    <a:pt x="5" y="3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39"/>
                    <a:pt x="2" y="40"/>
                    <a:pt x="3" y="40"/>
                  </a:cubicBezTo>
                  <a:cubicBezTo>
                    <a:pt x="4" y="40"/>
                    <a:pt x="5" y="38"/>
                    <a:pt x="5" y="3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3" name="Freeform 382"/>
            <p:cNvSpPr>
              <a:spLocks noEditPoints="1"/>
            </p:cNvSpPr>
            <p:nvPr/>
          </p:nvSpPr>
          <p:spPr bwMode="auto">
            <a:xfrm>
              <a:off x="8558754" y="5335495"/>
              <a:ext cx="156518" cy="157239"/>
            </a:xfrm>
            <a:custGeom>
              <a:avLst/>
              <a:gdLst>
                <a:gd name="T0" fmla="*/ 46 w 92"/>
                <a:gd name="T1" fmla="*/ 92 h 92"/>
                <a:gd name="T2" fmla="*/ 92 w 92"/>
                <a:gd name="T3" fmla="*/ 46 h 92"/>
                <a:gd name="T4" fmla="*/ 46 w 92"/>
                <a:gd name="T5" fmla="*/ 0 h 92"/>
                <a:gd name="T6" fmla="*/ 0 w 92"/>
                <a:gd name="T7" fmla="*/ 46 h 92"/>
                <a:gd name="T8" fmla="*/ 46 w 92"/>
                <a:gd name="T9" fmla="*/ 92 h 92"/>
                <a:gd name="T10" fmla="*/ 46 w 92"/>
                <a:gd name="T11" fmla="*/ 14 h 92"/>
                <a:gd name="T12" fmla="*/ 79 w 92"/>
                <a:gd name="T13" fmla="*/ 46 h 92"/>
                <a:gd name="T14" fmla="*/ 46 w 92"/>
                <a:gd name="T15" fmla="*/ 78 h 92"/>
                <a:gd name="T16" fmla="*/ 14 w 92"/>
                <a:gd name="T17" fmla="*/ 46 h 92"/>
                <a:gd name="T18" fmla="*/ 46 w 92"/>
                <a:gd name="T1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92"/>
                  </a:moveTo>
                  <a:cubicBezTo>
                    <a:pt x="72" y="92"/>
                    <a:pt x="92" y="71"/>
                    <a:pt x="92" y="46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  <a:moveTo>
                    <a:pt x="46" y="14"/>
                  </a:moveTo>
                  <a:cubicBezTo>
                    <a:pt x="64" y="14"/>
                    <a:pt x="79" y="28"/>
                    <a:pt x="79" y="46"/>
                  </a:cubicBezTo>
                  <a:cubicBezTo>
                    <a:pt x="79" y="64"/>
                    <a:pt x="64" y="78"/>
                    <a:pt x="46" y="78"/>
                  </a:cubicBezTo>
                  <a:cubicBezTo>
                    <a:pt x="29" y="78"/>
                    <a:pt x="14" y="64"/>
                    <a:pt x="14" y="46"/>
                  </a:cubicBezTo>
                  <a:cubicBezTo>
                    <a:pt x="14" y="28"/>
                    <a:pt x="29" y="14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Freeform 383"/>
            <p:cNvSpPr>
              <a:spLocks noEditPoints="1"/>
            </p:cNvSpPr>
            <p:nvPr/>
          </p:nvSpPr>
          <p:spPr bwMode="auto">
            <a:xfrm>
              <a:off x="8558754" y="5859144"/>
              <a:ext cx="156518" cy="155075"/>
            </a:xfrm>
            <a:custGeom>
              <a:avLst/>
              <a:gdLst>
                <a:gd name="T0" fmla="*/ 46 w 92"/>
                <a:gd name="T1" fmla="*/ 0 h 91"/>
                <a:gd name="T2" fmla="*/ 0 w 92"/>
                <a:gd name="T3" fmla="*/ 46 h 91"/>
                <a:gd name="T4" fmla="*/ 46 w 92"/>
                <a:gd name="T5" fmla="*/ 91 h 91"/>
                <a:gd name="T6" fmla="*/ 92 w 92"/>
                <a:gd name="T7" fmla="*/ 46 h 91"/>
                <a:gd name="T8" fmla="*/ 46 w 92"/>
                <a:gd name="T9" fmla="*/ 0 h 91"/>
                <a:gd name="T10" fmla="*/ 46 w 92"/>
                <a:gd name="T11" fmla="*/ 78 h 91"/>
                <a:gd name="T12" fmla="*/ 14 w 92"/>
                <a:gd name="T13" fmla="*/ 46 h 91"/>
                <a:gd name="T14" fmla="*/ 46 w 92"/>
                <a:gd name="T15" fmla="*/ 13 h 91"/>
                <a:gd name="T16" fmla="*/ 79 w 92"/>
                <a:gd name="T17" fmla="*/ 46 h 91"/>
                <a:gd name="T18" fmla="*/ 46 w 92"/>
                <a:gd name="T19" fmla="*/ 7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1">
                  <a:moveTo>
                    <a:pt x="46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1"/>
                    <a:pt x="21" y="91"/>
                    <a:pt x="46" y="91"/>
                  </a:cubicBezTo>
                  <a:cubicBezTo>
                    <a:pt x="72" y="91"/>
                    <a:pt x="92" y="71"/>
                    <a:pt x="92" y="46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46" y="78"/>
                  </a:moveTo>
                  <a:cubicBezTo>
                    <a:pt x="29" y="78"/>
                    <a:pt x="14" y="63"/>
                    <a:pt x="14" y="46"/>
                  </a:cubicBezTo>
                  <a:cubicBezTo>
                    <a:pt x="14" y="28"/>
                    <a:pt x="29" y="13"/>
                    <a:pt x="46" y="13"/>
                  </a:cubicBezTo>
                  <a:cubicBezTo>
                    <a:pt x="64" y="13"/>
                    <a:pt x="79" y="28"/>
                    <a:pt x="79" y="46"/>
                  </a:cubicBezTo>
                  <a:cubicBezTo>
                    <a:pt x="79" y="63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5" name="Freeform 384"/>
            <p:cNvSpPr>
              <a:spLocks noEditPoints="1"/>
            </p:cNvSpPr>
            <p:nvPr/>
          </p:nvSpPr>
          <p:spPr bwMode="auto">
            <a:xfrm>
              <a:off x="8527739" y="5571353"/>
              <a:ext cx="209893" cy="209171"/>
            </a:xfrm>
            <a:custGeom>
              <a:avLst/>
              <a:gdLst>
                <a:gd name="T0" fmla="*/ 62 w 123"/>
                <a:gd name="T1" fmla="*/ 0 h 123"/>
                <a:gd name="T2" fmla="*/ 0 w 123"/>
                <a:gd name="T3" fmla="*/ 61 h 123"/>
                <a:gd name="T4" fmla="*/ 62 w 123"/>
                <a:gd name="T5" fmla="*/ 123 h 123"/>
                <a:gd name="T6" fmla="*/ 123 w 123"/>
                <a:gd name="T7" fmla="*/ 61 h 123"/>
                <a:gd name="T8" fmla="*/ 62 w 123"/>
                <a:gd name="T9" fmla="*/ 0 h 123"/>
                <a:gd name="T10" fmla="*/ 62 w 123"/>
                <a:gd name="T11" fmla="*/ 105 h 123"/>
                <a:gd name="T12" fmla="*/ 18 w 123"/>
                <a:gd name="T13" fmla="*/ 61 h 123"/>
                <a:gd name="T14" fmla="*/ 62 w 123"/>
                <a:gd name="T15" fmla="*/ 18 h 123"/>
                <a:gd name="T16" fmla="*/ 105 w 123"/>
                <a:gd name="T17" fmla="*/ 61 h 123"/>
                <a:gd name="T18" fmla="*/ 62 w 123"/>
                <a:gd name="T19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0"/>
                  </a:moveTo>
                  <a:cubicBezTo>
                    <a:pt x="28" y="0"/>
                    <a:pt x="0" y="27"/>
                    <a:pt x="0" y="61"/>
                  </a:cubicBezTo>
                  <a:cubicBezTo>
                    <a:pt x="0" y="95"/>
                    <a:pt x="28" y="123"/>
                    <a:pt x="62" y="123"/>
                  </a:cubicBezTo>
                  <a:cubicBezTo>
                    <a:pt x="96" y="123"/>
                    <a:pt x="123" y="95"/>
                    <a:pt x="123" y="61"/>
                  </a:cubicBezTo>
                  <a:cubicBezTo>
                    <a:pt x="123" y="27"/>
                    <a:pt x="96" y="0"/>
                    <a:pt x="62" y="0"/>
                  </a:cubicBezTo>
                  <a:close/>
                  <a:moveTo>
                    <a:pt x="62" y="105"/>
                  </a:moveTo>
                  <a:cubicBezTo>
                    <a:pt x="38" y="105"/>
                    <a:pt x="18" y="85"/>
                    <a:pt x="18" y="61"/>
                  </a:cubicBezTo>
                  <a:cubicBezTo>
                    <a:pt x="18" y="37"/>
                    <a:pt x="38" y="18"/>
                    <a:pt x="62" y="18"/>
                  </a:cubicBezTo>
                  <a:cubicBezTo>
                    <a:pt x="86" y="18"/>
                    <a:pt x="105" y="37"/>
                    <a:pt x="105" y="61"/>
                  </a:cubicBezTo>
                  <a:cubicBezTo>
                    <a:pt x="105" y="85"/>
                    <a:pt x="86" y="105"/>
                    <a:pt x="62" y="10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6" name="Freeform 385"/>
            <p:cNvSpPr>
              <a:spLocks/>
            </p:cNvSpPr>
            <p:nvPr/>
          </p:nvSpPr>
          <p:spPr bwMode="auto">
            <a:xfrm>
              <a:off x="8456333" y="5671611"/>
              <a:ext cx="67800" cy="8655"/>
            </a:xfrm>
            <a:custGeom>
              <a:avLst/>
              <a:gdLst>
                <a:gd name="T0" fmla="*/ 37 w 40"/>
                <a:gd name="T1" fmla="*/ 0 h 5"/>
                <a:gd name="T2" fmla="*/ 3 w 40"/>
                <a:gd name="T3" fmla="*/ 0 h 5"/>
                <a:gd name="T4" fmla="*/ 1 w 40"/>
                <a:gd name="T5" fmla="*/ 0 h 5"/>
                <a:gd name="T6" fmla="*/ 0 w 40"/>
                <a:gd name="T7" fmla="*/ 2 h 5"/>
                <a:gd name="T8" fmla="*/ 3 w 40"/>
                <a:gd name="T9" fmla="*/ 5 h 5"/>
                <a:gd name="T10" fmla="*/ 37 w 40"/>
                <a:gd name="T11" fmla="*/ 5 h 5"/>
                <a:gd name="T12" fmla="*/ 40 w 40"/>
                <a:gd name="T13" fmla="*/ 2 h 5"/>
                <a:gd name="T14" fmla="*/ 37 w 4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5">
                  <a:moveTo>
                    <a:pt x="3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40" y="4"/>
                    <a:pt x="40" y="2"/>
                  </a:cubicBezTo>
                  <a:cubicBezTo>
                    <a:pt x="40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7" name="Freeform 386"/>
            <p:cNvSpPr>
              <a:spLocks noEditPoints="1"/>
            </p:cNvSpPr>
            <p:nvPr/>
          </p:nvSpPr>
          <p:spPr bwMode="auto">
            <a:xfrm>
              <a:off x="8294045" y="5596598"/>
              <a:ext cx="157239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7278483" y="5450178"/>
            <a:ext cx="576302" cy="516437"/>
            <a:chOff x="7278483" y="5450178"/>
            <a:chExt cx="576302" cy="516437"/>
          </a:xfrm>
          <a:solidFill>
            <a:srgbClr val="171E28"/>
          </a:solidFill>
        </p:grpSpPr>
        <p:sp>
          <p:nvSpPr>
            <p:cNvPr id="309" name="Freeform 387"/>
            <p:cNvSpPr>
              <a:spLocks/>
            </p:cNvSpPr>
            <p:nvPr/>
          </p:nvSpPr>
          <p:spPr bwMode="auto">
            <a:xfrm>
              <a:off x="7585027" y="5717773"/>
              <a:ext cx="269758" cy="248842"/>
            </a:xfrm>
            <a:custGeom>
              <a:avLst/>
              <a:gdLst>
                <a:gd name="T0" fmla="*/ 139 w 158"/>
                <a:gd name="T1" fmla="*/ 74 h 146"/>
                <a:gd name="T2" fmla="*/ 46 w 158"/>
                <a:gd name="T3" fmla="*/ 0 h 146"/>
                <a:gd name="T4" fmla="*/ 28 w 158"/>
                <a:gd name="T5" fmla="*/ 33 h 146"/>
                <a:gd name="T6" fmla="*/ 0 w 158"/>
                <a:gd name="T7" fmla="*/ 58 h 146"/>
                <a:gd name="T8" fmla="*/ 91 w 158"/>
                <a:gd name="T9" fmla="*/ 131 h 146"/>
                <a:gd name="T10" fmla="*/ 138 w 158"/>
                <a:gd name="T11" fmla="*/ 121 h 146"/>
                <a:gd name="T12" fmla="*/ 139 w 158"/>
                <a:gd name="T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46">
                  <a:moveTo>
                    <a:pt x="139" y="74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11"/>
                    <a:pt x="36" y="22"/>
                    <a:pt x="28" y="33"/>
                  </a:cubicBezTo>
                  <a:cubicBezTo>
                    <a:pt x="19" y="43"/>
                    <a:pt x="10" y="51"/>
                    <a:pt x="0" y="58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1" y="131"/>
                    <a:pt x="117" y="146"/>
                    <a:pt x="138" y="121"/>
                  </a:cubicBezTo>
                  <a:cubicBezTo>
                    <a:pt x="158" y="95"/>
                    <a:pt x="139" y="74"/>
                    <a:pt x="139" y="7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0" name="Freeform 388"/>
            <p:cNvSpPr>
              <a:spLocks/>
            </p:cNvSpPr>
            <p:nvPr/>
          </p:nvSpPr>
          <p:spPr bwMode="auto">
            <a:xfrm>
              <a:off x="7278483" y="5450178"/>
              <a:ext cx="386606" cy="385163"/>
            </a:xfrm>
            <a:custGeom>
              <a:avLst/>
              <a:gdLst>
                <a:gd name="T0" fmla="*/ 195 w 227"/>
                <a:gd name="T1" fmla="*/ 180 h 226"/>
                <a:gd name="T2" fmla="*/ 213 w 227"/>
                <a:gd name="T3" fmla="*/ 146 h 226"/>
                <a:gd name="T4" fmla="*/ 179 w 227"/>
                <a:gd name="T5" fmla="*/ 30 h 226"/>
                <a:gd name="T6" fmla="*/ 65 w 227"/>
                <a:gd name="T7" fmla="*/ 18 h 226"/>
                <a:gd name="T8" fmla="*/ 119 w 227"/>
                <a:gd name="T9" fmla="*/ 61 h 226"/>
                <a:gd name="T10" fmla="*/ 112 w 227"/>
                <a:gd name="T11" fmla="*/ 113 h 226"/>
                <a:gd name="T12" fmla="*/ 62 w 227"/>
                <a:gd name="T13" fmla="*/ 135 h 226"/>
                <a:gd name="T14" fmla="*/ 8 w 227"/>
                <a:gd name="T15" fmla="*/ 91 h 226"/>
                <a:gd name="T16" fmla="*/ 46 w 227"/>
                <a:gd name="T17" fmla="*/ 196 h 226"/>
                <a:gd name="T18" fmla="*/ 166 w 227"/>
                <a:gd name="T19" fmla="*/ 204 h 226"/>
                <a:gd name="T20" fmla="*/ 195 w 227"/>
                <a:gd name="T21" fmla="*/ 18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26">
                  <a:moveTo>
                    <a:pt x="195" y="180"/>
                  </a:moveTo>
                  <a:cubicBezTo>
                    <a:pt x="203" y="169"/>
                    <a:pt x="209" y="158"/>
                    <a:pt x="213" y="146"/>
                  </a:cubicBezTo>
                  <a:cubicBezTo>
                    <a:pt x="227" y="105"/>
                    <a:pt x="214" y="58"/>
                    <a:pt x="179" y="30"/>
                  </a:cubicBezTo>
                  <a:cubicBezTo>
                    <a:pt x="145" y="3"/>
                    <a:pt x="101" y="0"/>
                    <a:pt x="65" y="18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0" y="129"/>
                    <a:pt x="13" y="170"/>
                    <a:pt x="46" y="196"/>
                  </a:cubicBezTo>
                  <a:cubicBezTo>
                    <a:pt x="81" y="225"/>
                    <a:pt x="129" y="226"/>
                    <a:pt x="166" y="204"/>
                  </a:cubicBezTo>
                  <a:cubicBezTo>
                    <a:pt x="177" y="198"/>
                    <a:pt x="187" y="190"/>
                    <a:pt x="195" y="18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1" name="组合 310"/>
          <p:cNvGrpSpPr/>
          <p:nvPr/>
        </p:nvGrpSpPr>
        <p:grpSpPr>
          <a:xfrm>
            <a:off x="6127321" y="5375165"/>
            <a:ext cx="808555" cy="601547"/>
            <a:chOff x="6233338" y="4924592"/>
            <a:chExt cx="808555" cy="601547"/>
          </a:xfrm>
          <a:solidFill>
            <a:srgbClr val="171E28"/>
          </a:solidFill>
        </p:grpSpPr>
        <p:sp>
          <p:nvSpPr>
            <p:cNvPr id="312" name="Freeform 389"/>
            <p:cNvSpPr>
              <a:spLocks noEditPoints="1"/>
            </p:cNvSpPr>
            <p:nvPr/>
          </p:nvSpPr>
          <p:spPr bwMode="auto">
            <a:xfrm>
              <a:off x="6795936" y="5282347"/>
              <a:ext cx="245957" cy="243792"/>
            </a:xfrm>
            <a:custGeom>
              <a:avLst/>
              <a:gdLst>
                <a:gd name="T0" fmla="*/ 128 w 144"/>
                <a:gd name="T1" fmla="*/ 65 h 143"/>
                <a:gd name="T2" fmla="*/ 144 w 144"/>
                <a:gd name="T3" fmla="*/ 57 h 143"/>
                <a:gd name="T4" fmla="*/ 139 w 144"/>
                <a:gd name="T5" fmla="*/ 43 h 143"/>
                <a:gd name="T6" fmla="*/ 121 w 144"/>
                <a:gd name="T7" fmla="*/ 45 h 143"/>
                <a:gd name="T8" fmla="*/ 115 w 144"/>
                <a:gd name="T9" fmla="*/ 35 h 143"/>
                <a:gd name="T10" fmla="*/ 121 w 144"/>
                <a:gd name="T11" fmla="*/ 18 h 143"/>
                <a:gd name="T12" fmla="*/ 111 w 144"/>
                <a:gd name="T13" fmla="*/ 10 h 143"/>
                <a:gd name="T14" fmla="*/ 97 w 144"/>
                <a:gd name="T15" fmla="*/ 23 h 143"/>
                <a:gd name="T16" fmla="*/ 85 w 144"/>
                <a:gd name="T17" fmla="*/ 19 h 143"/>
                <a:gd name="T18" fmla="*/ 80 w 144"/>
                <a:gd name="T19" fmla="*/ 0 h 143"/>
                <a:gd name="T20" fmla="*/ 65 w 144"/>
                <a:gd name="T21" fmla="*/ 0 h 143"/>
                <a:gd name="T22" fmla="*/ 60 w 144"/>
                <a:gd name="T23" fmla="*/ 19 h 143"/>
                <a:gd name="T24" fmla="*/ 47 w 144"/>
                <a:gd name="T25" fmla="*/ 21 h 143"/>
                <a:gd name="T26" fmla="*/ 34 w 144"/>
                <a:gd name="T27" fmla="*/ 10 h 143"/>
                <a:gd name="T28" fmla="*/ 23 w 144"/>
                <a:gd name="T29" fmla="*/ 19 h 143"/>
                <a:gd name="T30" fmla="*/ 29 w 144"/>
                <a:gd name="T31" fmla="*/ 36 h 143"/>
                <a:gd name="T32" fmla="*/ 24 w 144"/>
                <a:gd name="T33" fmla="*/ 43 h 143"/>
                <a:gd name="T34" fmla="*/ 4 w 144"/>
                <a:gd name="T35" fmla="*/ 43 h 143"/>
                <a:gd name="T36" fmla="*/ 0 w 144"/>
                <a:gd name="T37" fmla="*/ 54 h 143"/>
                <a:gd name="T38" fmla="*/ 17 w 144"/>
                <a:gd name="T39" fmla="*/ 64 h 143"/>
                <a:gd name="T40" fmla="*/ 16 w 144"/>
                <a:gd name="T41" fmla="*/ 76 h 143"/>
                <a:gd name="T42" fmla="*/ 0 w 144"/>
                <a:gd name="T43" fmla="*/ 87 h 143"/>
                <a:gd name="T44" fmla="*/ 5 w 144"/>
                <a:gd name="T45" fmla="*/ 100 h 143"/>
                <a:gd name="T46" fmla="*/ 23 w 144"/>
                <a:gd name="T47" fmla="*/ 98 h 143"/>
                <a:gd name="T48" fmla="*/ 29 w 144"/>
                <a:gd name="T49" fmla="*/ 108 h 143"/>
                <a:gd name="T50" fmla="*/ 23 w 144"/>
                <a:gd name="T51" fmla="*/ 125 h 143"/>
                <a:gd name="T52" fmla="*/ 34 w 144"/>
                <a:gd name="T53" fmla="*/ 133 h 143"/>
                <a:gd name="T54" fmla="*/ 49 w 144"/>
                <a:gd name="T55" fmla="*/ 122 h 143"/>
                <a:gd name="T56" fmla="*/ 60 w 144"/>
                <a:gd name="T57" fmla="*/ 126 h 143"/>
                <a:gd name="T58" fmla="*/ 65 w 144"/>
                <a:gd name="T59" fmla="*/ 143 h 143"/>
                <a:gd name="T60" fmla="*/ 78 w 144"/>
                <a:gd name="T61" fmla="*/ 143 h 143"/>
                <a:gd name="T62" fmla="*/ 83 w 144"/>
                <a:gd name="T63" fmla="*/ 125 h 143"/>
                <a:gd name="T64" fmla="*/ 97 w 144"/>
                <a:gd name="T65" fmla="*/ 122 h 143"/>
                <a:gd name="T66" fmla="*/ 109 w 144"/>
                <a:gd name="T67" fmla="*/ 133 h 143"/>
                <a:gd name="T68" fmla="*/ 120 w 144"/>
                <a:gd name="T69" fmla="*/ 125 h 143"/>
                <a:gd name="T70" fmla="*/ 114 w 144"/>
                <a:gd name="T71" fmla="*/ 108 h 143"/>
                <a:gd name="T72" fmla="*/ 121 w 144"/>
                <a:gd name="T73" fmla="*/ 100 h 143"/>
                <a:gd name="T74" fmla="*/ 140 w 144"/>
                <a:gd name="T75" fmla="*/ 100 h 143"/>
                <a:gd name="T76" fmla="*/ 144 w 144"/>
                <a:gd name="T77" fmla="*/ 87 h 143"/>
                <a:gd name="T78" fmla="*/ 128 w 144"/>
                <a:gd name="T79" fmla="*/ 78 h 143"/>
                <a:gd name="T80" fmla="*/ 128 w 144"/>
                <a:gd name="T81" fmla="*/ 65 h 143"/>
                <a:gd name="T82" fmla="*/ 72 w 144"/>
                <a:gd name="T83" fmla="*/ 101 h 143"/>
                <a:gd name="T84" fmla="*/ 43 w 144"/>
                <a:gd name="T85" fmla="*/ 72 h 143"/>
                <a:gd name="T86" fmla="*/ 72 w 144"/>
                <a:gd name="T87" fmla="*/ 43 h 143"/>
                <a:gd name="T88" fmla="*/ 101 w 144"/>
                <a:gd name="T89" fmla="*/ 72 h 143"/>
                <a:gd name="T90" fmla="*/ 72 w 144"/>
                <a:gd name="T91" fmla="*/ 10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143">
                  <a:moveTo>
                    <a:pt x="128" y="65"/>
                  </a:moveTo>
                  <a:cubicBezTo>
                    <a:pt x="144" y="57"/>
                    <a:pt x="144" y="57"/>
                    <a:pt x="144" y="57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97" y="122"/>
                    <a:pt x="97" y="122"/>
                    <a:pt x="97" y="122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4" y="87"/>
                    <a:pt x="144" y="87"/>
                    <a:pt x="144" y="87"/>
                  </a:cubicBezTo>
                  <a:cubicBezTo>
                    <a:pt x="128" y="78"/>
                    <a:pt x="128" y="78"/>
                    <a:pt x="128" y="78"/>
                  </a:cubicBezTo>
                  <a:lnTo>
                    <a:pt x="128" y="65"/>
                  </a:lnTo>
                  <a:close/>
                  <a:moveTo>
                    <a:pt x="72" y="101"/>
                  </a:moveTo>
                  <a:cubicBezTo>
                    <a:pt x="56" y="101"/>
                    <a:pt x="43" y="88"/>
                    <a:pt x="43" y="72"/>
                  </a:cubicBezTo>
                  <a:cubicBezTo>
                    <a:pt x="43" y="56"/>
                    <a:pt x="56" y="43"/>
                    <a:pt x="72" y="43"/>
                  </a:cubicBezTo>
                  <a:cubicBezTo>
                    <a:pt x="88" y="43"/>
                    <a:pt x="101" y="56"/>
                    <a:pt x="101" y="72"/>
                  </a:cubicBezTo>
                  <a:cubicBezTo>
                    <a:pt x="101" y="88"/>
                    <a:pt x="88" y="101"/>
                    <a:pt x="7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3" name="Freeform 390"/>
            <p:cNvSpPr>
              <a:spLocks noEditPoints="1"/>
            </p:cNvSpPr>
            <p:nvPr/>
          </p:nvSpPr>
          <p:spPr bwMode="auto">
            <a:xfrm>
              <a:off x="6875998" y="5362409"/>
              <a:ext cx="85832" cy="83668"/>
            </a:xfrm>
            <a:custGeom>
              <a:avLst/>
              <a:gdLst>
                <a:gd name="T0" fmla="*/ 25 w 50"/>
                <a:gd name="T1" fmla="*/ 0 h 49"/>
                <a:gd name="T2" fmla="*/ 0 w 50"/>
                <a:gd name="T3" fmla="*/ 25 h 49"/>
                <a:gd name="T4" fmla="*/ 25 w 50"/>
                <a:gd name="T5" fmla="*/ 49 h 49"/>
                <a:gd name="T6" fmla="*/ 50 w 50"/>
                <a:gd name="T7" fmla="*/ 25 h 49"/>
                <a:gd name="T8" fmla="*/ 25 w 50"/>
                <a:gd name="T9" fmla="*/ 0 h 49"/>
                <a:gd name="T10" fmla="*/ 25 w 50"/>
                <a:gd name="T11" fmla="*/ 43 h 49"/>
                <a:gd name="T12" fmla="*/ 6 w 50"/>
                <a:gd name="T13" fmla="*/ 25 h 49"/>
                <a:gd name="T14" fmla="*/ 25 w 50"/>
                <a:gd name="T15" fmla="*/ 6 h 49"/>
                <a:gd name="T16" fmla="*/ 44 w 50"/>
                <a:gd name="T17" fmla="*/ 25 h 49"/>
                <a:gd name="T18" fmla="*/ 25 w 50"/>
                <a:gd name="T19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25" y="43"/>
                  </a:moveTo>
                  <a:cubicBezTo>
                    <a:pt x="15" y="43"/>
                    <a:pt x="6" y="35"/>
                    <a:pt x="6" y="25"/>
                  </a:cubicBezTo>
                  <a:cubicBezTo>
                    <a:pt x="6" y="14"/>
                    <a:pt x="15" y="6"/>
                    <a:pt x="25" y="6"/>
                  </a:cubicBezTo>
                  <a:cubicBezTo>
                    <a:pt x="35" y="6"/>
                    <a:pt x="44" y="14"/>
                    <a:pt x="44" y="25"/>
                  </a:cubicBezTo>
                  <a:cubicBezTo>
                    <a:pt x="44" y="35"/>
                    <a:pt x="35" y="43"/>
                    <a:pt x="2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4" name="Freeform 391"/>
            <p:cNvSpPr>
              <a:spLocks noEditPoints="1"/>
            </p:cNvSpPr>
            <p:nvPr/>
          </p:nvSpPr>
          <p:spPr bwMode="auto">
            <a:xfrm>
              <a:off x="6233338" y="4924592"/>
              <a:ext cx="598662" cy="595056"/>
            </a:xfrm>
            <a:custGeom>
              <a:avLst/>
              <a:gdLst>
                <a:gd name="T0" fmla="*/ 341 w 351"/>
                <a:gd name="T1" fmla="*/ 243 h 349"/>
                <a:gd name="T2" fmla="*/ 351 w 351"/>
                <a:gd name="T3" fmla="*/ 213 h 349"/>
                <a:gd name="T4" fmla="*/ 313 w 351"/>
                <a:gd name="T5" fmla="*/ 189 h 349"/>
                <a:gd name="T6" fmla="*/ 313 w 351"/>
                <a:gd name="T7" fmla="*/ 159 h 349"/>
                <a:gd name="T8" fmla="*/ 351 w 351"/>
                <a:gd name="T9" fmla="*/ 137 h 349"/>
                <a:gd name="T10" fmla="*/ 339 w 351"/>
                <a:gd name="T11" fmla="*/ 106 h 349"/>
                <a:gd name="T12" fmla="*/ 295 w 351"/>
                <a:gd name="T13" fmla="*/ 109 h 349"/>
                <a:gd name="T14" fmla="*/ 280 w 351"/>
                <a:gd name="T15" fmla="*/ 86 h 349"/>
                <a:gd name="T16" fmla="*/ 295 w 351"/>
                <a:gd name="T17" fmla="*/ 42 h 349"/>
                <a:gd name="T18" fmla="*/ 270 w 351"/>
                <a:gd name="T19" fmla="*/ 23 h 349"/>
                <a:gd name="T20" fmla="*/ 236 w 351"/>
                <a:gd name="T21" fmla="*/ 55 h 349"/>
                <a:gd name="T22" fmla="*/ 206 w 351"/>
                <a:gd name="T23" fmla="*/ 47 h 349"/>
                <a:gd name="T24" fmla="*/ 194 w 351"/>
                <a:gd name="T25" fmla="*/ 0 h 349"/>
                <a:gd name="T26" fmla="*/ 159 w 351"/>
                <a:gd name="T27" fmla="*/ 0 h 349"/>
                <a:gd name="T28" fmla="*/ 147 w 351"/>
                <a:gd name="T29" fmla="*/ 46 h 349"/>
                <a:gd name="T30" fmla="*/ 115 w 351"/>
                <a:gd name="T31" fmla="*/ 51 h 349"/>
                <a:gd name="T32" fmla="*/ 84 w 351"/>
                <a:gd name="T33" fmla="*/ 23 h 349"/>
                <a:gd name="T34" fmla="*/ 55 w 351"/>
                <a:gd name="T35" fmla="*/ 47 h 349"/>
                <a:gd name="T36" fmla="*/ 71 w 351"/>
                <a:gd name="T37" fmla="*/ 87 h 349"/>
                <a:gd name="T38" fmla="*/ 57 w 351"/>
                <a:gd name="T39" fmla="*/ 106 h 349"/>
                <a:gd name="T40" fmla="*/ 10 w 351"/>
                <a:gd name="T41" fmla="*/ 104 h 349"/>
                <a:gd name="T42" fmla="*/ 0 w 351"/>
                <a:gd name="T43" fmla="*/ 132 h 349"/>
                <a:gd name="T44" fmla="*/ 41 w 351"/>
                <a:gd name="T45" fmla="*/ 156 h 349"/>
                <a:gd name="T46" fmla="*/ 38 w 351"/>
                <a:gd name="T47" fmla="*/ 186 h 349"/>
                <a:gd name="T48" fmla="*/ 0 w 351"/>
                <a:gd name="T49" fmla="*/ 211 h 349"/>
                <a:gd name="T50" fmla="*/ 12 w 351"/>
                <a:gd name="T51" fmla="*/ 244 h 349"/>
                <a:gd name="T52" fmla="*/ 55 w 351"/>
                <a:gd name="T53" fmla="*/ 239 h 349"/>
                <a:gd name="T54" fmla="*/ 69 w 351"/>
                <a:gd name="T55" fmla="*/ 264 h 349"/>
                <a:gd name="T56" fmla="*/ 55 w 351"/>
                <a:gd name="T57" fmla="*/ 304 h 349"/>
                <a:gd name="T58" fmla="*/ 84 w 351"/>
                <a:gd name="T59" fmla="*/ 324 h 349"/>
                <a:gd name="T60" fmla="*/ 119 w 351"/>
                <a:gd name="T61" fmla="*/ 296 h 349"/>
                <a:gd name="T62" fmla="*/ 146 w 351"/>
                <a:gd name="T63" fmla="*/ 307 h 349"/>
                <a:gd name="T64" fmla="*/ 158 w 351"/>
                <a:gd name="T65" fmla="*/ 349 h 349"/>
                <a:gd name="T66" fmla="*/ 190 w 351"/>
                <a:gd name="T67" fmla="*/ 349 h 349"/>
                <a:gd name="T68" fmla="*/ 202 w 351"/>
                <a:gd name="T69" fmla="*/ 305 h 349"/>
                <a:gd name="T70" fmla="*/ 236 w 351"/>
                <a:gd name="T71" fmla="*/ 297 h 349"/>
                <a:gd name="T72" fmla="*/ 266 w 351"/>
                <a:gd name="T73" fmla="*/ 324 h 349"/>
                <a:gd name="T74" fmla="*/ 293 w 351"/>
                <a:gd name="T75" fmla="*/ 306 h 349"/>
                <a:gd name="T76" fmla="*/ 277 w 351"/>
                <a:gd name="T77" fmla="*/ 265 h 349"/>
                <a:gd name="T78" fmla="*/ 296 w 351"/>
                <a:gd name="T79" fmla="*/ 243 h 349"/>
                <a:gd name="T80" fmla="*/ 341 w 351"/>
                <a:gd name="T81" fmla="*/ 243 h 349"/>
                <a:gd name="T82" fmla="*/ 175 w 351"/>
                <a:gd name="T83" fmla="*/ 246 h 349"/>
                <a:gd name="T84" fmla="*/ 104 w 351"/>
                <a:gd name="T85" fmla="*/ 175 h 349"/>
                <a:gd name="T86" fmla="*/ 175 w 351"/>
                <a:gd name="T87" fmla="*/ 103 h 349"/>
                <a:gd name="T88" fmla="*/ 247 w 351"/>
                <a:gd name="T89" fmla="*/ 175 h 349"/>
                <a:gd name="T90" fmla="*/ 175 w 351"/>
                <a:gd name="T91" fmla="*/ 24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1" h="349">
                  <a:moveTo>
                    <a:pt x="341" y="243"/>
                  </a:moveTo>
                  <a:cubicBezTo>
                    <a:pt x="351" y="213"/>
                    <a:pt x="351" y="213"/>
                    <a:pt x="351" y="213"/>
                  </a:cubicBezTo>
                  <a:cubicBezTo>
                    <a:pt x="313" y="189"/>
                    <a:pt x="313" y="189"/>
                    <a:pt x="313" y="189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51" y="137"/>
                    <a:pt x="351" y="137"/>
                    <a:pt x="351" y="137"/>
                  </a:cubicBezTo>
                  <a:cubicBezTo>
                    <a:pt x="339" y="106"/>
                    <a:pt x="339" y="106"/>
                    <a:pt x="339" y="106"/>
                  </a:cubicBezTo>
                  <a:cubicBezTo>
                    <a:pt x="295" y="109"/>
                    <a:pt x="295" y="109"/>
                    <a:pt x="295" y="109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70" y="23"/>
                    <a:pt x="270" y="23"/>
                    <a:pt x="270" y="23"/>
                  </a:cubicBezTo>
                  <a:cubicBezTo>
                    <a:pt x="236" y="55"/>
                    <a:pt x="236" y="55"/>
                    <a:pt x="236" y="55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55" y="239"/>
                    <a:pt x="55" y="239"/>
                    <a:pt x="55" y="239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55" y="304"/>
                    <a:pt x="55" y="304"/>
                    <a:pt x="55" y="304"/>
                  </a:cubicBezTo>
                  <a:cubicBezTo>
                    <a:pt x="84" y="324"/>
                    <a:pt x="84" y="324"/>
                    <a:pt x="84" y="324"/>
                  </a:cubicBezTo>
                  <a:cubicBezTo>
                    <a:pt x="119" y="296"/>
                    <a:pt x="119" y="296"/>
                    <a:pt x="119" y="296"/>
                  </a:cubicBezTo>
                  <a:cubicBezTo>
                    <a:pt x="146" y="307"/>
                    <a:pt x="146" y="307"/>
                    <a:pt x="146" y="307"/>
                  </a:cubicBezTo>
                  <a:cubicBezTo>
                    <a:pt x="158" y="349"/>
                    <a:pt x="158" y="349"/>
                    <a:pt x="158" y="349"/>
                  </a:cubicBezTo>
                  <a:cubicBezTo>
                    <a:pt x="190" y="349"/>
                    <a:pt x="190" y="349"/>
                    <a:pt x="190" y="349"/>
                  </a:cubicBezTo>
                  <a:cubicBezTo>
                    <a:pt x="202" y="305"/>
                    <a:pt x="202" y="305"/>
                    <a:pt x="202" y="305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66" y="324"/>
                    <a:pt x="266" y="324"/>
                    <a:pt x="266" y="324"/>
                  </a:cubicBezTo>
                  <a:cubicBezTo>
                    <a:pt x="293" y="306"/>
                    <a:pt x="293" y="306"/>
                    <a:pt x="293" y="306"/>
                  </a:cubicBezTo>
                  <a:cubicBezTo>
                    <a:pt x="277" y="265"/>
                    <a:pt x="277" y="265"/>
                    <a:pt x="277" y="265"/>
                  </a:cubicBezTo>
                  <a:cubicBezTo>
                    <a:pt x="296" y="243"/>
                    <a:pt x="296" y="243"/>
                    <a:pt x="296" y="243"/>
                  </a:cubicBezTo>
                  <a:lnTo>
                    <a:pt x="341" y="243"/>
                  </a:lnTo>
                  <a:close/>
                  <a:moveTo>
                    <a:pt x="175" y="246"/>
                  </a:moveTo>
                  <a:cubicBezTo>
                    <a:pt x="136" y="246"/>
                    <a:pt x="104" y="214"/>
                    <a:pt x="104" y="175"/>
                  </a:cubicBezTo>
                  <a:cubicBezTo>
                    <a:pt x="104" y="135"/>
                    <a:pt x="136" y="103"/>
                    <a:pt x="175" y="103"/>
                  </a:cubicBezTo>
                  <a:cubicBezTo>
                    <a:pt x="215" y="103"/>
                    <a:pt x="247" y="135"/>
                    <a:pt x="247" y="175"/>
                  </a:cubicBezTo>
                  <a:cubicBezTo>
                    <a:pt x="247" y="214"/>
                    <a:pt x="215" y="246"/>
                    <a:pt x="175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5" name="Freeform 392"/>
            <p:cNvSpPr>
              <a:spLocks noEditPoints="1"/>
            </p:cNvSpPr>
            <p:nvPr/>
          </p:nvSpPr>
          <p:spPr bwMode="auto">
            <a:xfrm>
              <a:off x="6429526" y="5118616"/>
              <a:ext cx="206286" cy="20628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06 h 121"/>
                <a:gd name="T12" fmla="*/ 15 w 121"/>
                <a:gd name="T13" fmla="*/ 61 h 121"/>
                <a:gd name="T14" fmla="*/ 60 w 121"/>
                <a:gd name="T15" fmla="*/ 15 h 121"/>
                <a:gd name="T16" fmla="*/ 106 w 121"/>
                <a:gd name="T17" fmla="*/ 61 h 121"/>
                <a:gd name="T18" fmla="*/ 60 w 121"/>
                <a:gd name="T19" fmla="*/ 10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06"/>
                  </a:moveTo>
                  <a:cubicBezTo>
                    <a:pt x="35" y="106"/>
                    <a:pt x="15" y="86"/>
                    <a:pt x="15" y="61"/>
                  </a:cubicBezTo>
                  <a:cubicBezTo>
                    <a:pt x="15" y="35"/>
                    <a:pt x="35" y="15"/>
                    <a:pt x="60" y="15"/>
                  </a:cubicBezTo>
                  <a:cubicBezTo>
                    <a:pt x="86" y="15"/>
                    <a:pt x="106" y="35"/>
                    <a:pt x="106" y="61"/>
                  </a:cubicBezTo>
                  <a:cubicBezTo>
                    <a:pt x="106" y="86"/>
                    <a:pt x="86" y="106"/>
                    <a:pt x="60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16" name="Freeform 393"/>
          <p:cNvSpPr>
            <a:spLocks noEditPoints="1"/>
          </p:cNvSpPr>
          <p:nvPr/>
        </p:nvSpPr>
        <p:spPr bwMode="auto">
          <a:xfrm>
            <a:off x="5201920" y="5600205"/>
            <a:ext cx="556107" cy="434210"/>
          </a:xfrm>
          <a:custGeom>
            <a:avLst/>
            <a:gdLst>
              <a:gd name="T0" fmla="*/ 326 w 326"/>
              <a:gd name="T1" fmla="*/ 81 h 255"/>
              <a:gd name="T2" fmla="*/ 245 w 326"/>
              <a:gd name="T3" fmla="*/ 0 h 255"/>
              <a:gd name="T4" fmla="*/ 211 w 326"/>
              <a:gd name="T5" fmla="*/ 13 h 255"/>
              <a:gd name="T6" fmla="*/ 183 w 326"/>
              <a:gd name="T7" fmla="*/ 3 h 255"/>
              <a:gd name="T8" fmla="*/ 145 w 326"/>
              <a:gd name="T9" fmla="*/ 12 h 255"/>
              <a:gd name="T10" fmla="*/ 145 w 326"/>
              <a:gd name="T11" fmla="*/ 81 h 255"/>
              <a:gd name="T12" fmla="*/ 95 w 326"/>
              <a:gd name="T13" fmla="*/ 93 h 255"/>
              <a:gd name="T14" fmla="*/ 89 w 326"/>
              <a:gd name="T15" fmla="*/ 124 h 255"/>
              <a:gd name="T16" fmla="*/ 69 w 326"/>
              <a:gd name="T17" fmla="*/ 104 h 255"/>
              <a:gd name="T18" fmla="*/ 49 w 326"/>
              <a:gd name="T19" fmla="*/ 126 h 255"/>
              <a:gd name="T20" fmla="*/ 24 w 326"/>
              <a:gd name="T21" fmla="*/ 124 h 255"/>
              <a:gd name="T22" fmla="*/ 24 w 326"/>
              <a:gd name="T23" fmla="*/ 150 h 255"/>
              <a:gd name="T24" fmla="*/ 0 w 326"/>
              <a:gd name="T25" fmla="*/ 161 h 255"/>
              <a:gd name="T26" fmla="*/ 16 w 326"/>
              <a:gd name="T27" fmla="*/ 185 h 255"/>
              <a:gd name="T28" fmla="*/ 5 w 326"/>
              <a:gd name="T29" fmla="*/ 210 h 255"/>
              <a:gd name="T30" fmla="*/ 30 w 326"/>
              <a:gd name="T31" fmla="*/ 218 h 255"/>
              <a:gd name="T32" fmla="*/ 36 w 326"/>
              <a:gd name="T33" fmla="*/ 244 h 255"/>
              <a:gd name="T34" fmla="*/ 63 w 326"/>
              <a:gd name="T35" fmla="*/ 237 h 255"/>
              <a:gd name="T36" fmla="*/ 82 w 326"/>
              <a:gd name="T37" fmla="*/ 255 h 255"/>
              <a:gd name="T38" fmla="*/ 102 w 326"/>
              <a:gd name="T39" fmla="*/ 233 h 255"/>
              <a:gd name="T40" fmla="*/ 126 w 326"/>
              <a:gd name="T41" fmla="*/ 236 h 255"/>
              <a:gd name="T42" fmla="*/ 127 w 326"/>
              <a:gd name="T43" fmla="*/ 209 h 255"/>
              <a:gd name="T44" fmla="*/ 149 w 326"/>
              <a:gd name="T45" fmla="*/ 203 h 255"/>
              <a:gd name="T46" fmla="*/ 221 w 326"/>
              <a:gd name="T47" fmla="*/ 207 h 255"/>
              <a:gd name="T48" fmla="*/ 326 w 326"/>
              <a:gd name="T49" fmla="*/ 93 h 255"/>
              <a:gd name="T50" fmla="*/ 276 w 326"/>
              <a:gd name="T51" fmla="*/ 81 h 255"/>
              <a:gd name="T52" fmla="*/ 175 w 326"/>
              <a:gd name="T53" fmla="*/ 93 h 255"/>
              <a:gd name="T54" fmla="*/ 166 w 326"/>
              <a:gd name="T55" fmla="*/ 104 h 255"/>
              <a:gd name="T56" fmla="*/ 156 w 326"/>
              <a:gd name="T57" fmla="*/ 93 h 255"/>
              <a:gd name="T58" fmla="*/ 75 w 326"/>
              <a:gd name="T59" fmla="*/ 210 h 255"/>
              <a:gd name="T60" fmla="*/ 75 w 326"/>
              <a:gd name="T61" fmla="*/ 149 h 255"/>
              <a:gd name="T62" fmla="*/ 106 w 326"/>
              <a:gd name="T63" fmla="*/ 180 h 255"/>
              <a:gd name="T64" fmla="*/ 75 w 326"/>
              <a:gd name="T65" fmla="*/ 210 h 255"/>
              <a:gd name="T66" fmla="*/ 183 w 326"/>
              <a:gd name="T67" fmla="*/ 81 h 255"/>
              <a:gd name="T68" fmla="*/ 237 w 326"/>
              <a:gd name="T69" fmla="*/ 93 h 255"/>
              <a:gd name="T70" fmla="*/ 266 w 326"/>
              <a:gd name="T71" fmla="*/ 94 h 255"/>
              <a:gd name="T72" fmla="*/ 247 w 326"/>
              <a:gd name="T73" fmla="*/ 94 h 255"/>
              <a:gd name="T74" fmla="*/ 257 w 326"/>
              <a:gd name="T75" fmla="*/ 85 h 255"/>
              <a:gd name="T76" fmla="*/ 266 w 326"/>
              <a:gd name="T77" fmla="*/ 9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26" h="255">
                <a:moveTo>
                  <a:pt x="276" y="81"/>
                </a:moveTo>
                <a:cubicBezTo>
                  <a:pt x="326" y="81"/>
                  <a:pt x="326" y="81"/>
                  <a:pt x="326" y="81"/>
                </a:cubicBezTo>
                <a:cubicBezTo>
                  <a:pt x="326" y="45"/>
                  <a:pt x="302" y="24"/>
                  <a:pt x="276" y="12"/>
                </a:cubicBezTo>
                <a:cubicBezTo>
                  <a:pt x="266" y="6"/>
                  <a:pt x="254" y="3"/>
                  <a:pt x="245" y="0"/>
                </a:cubicBezTo>
                <a:cubicBezTo>
                  <a:pt x="237" y="3"/>
                  <a:pt x="237" y="3"/>
                  <a:pt x="237" y="3"/>
                </a:cubicBezTo>
                <a:cubicBezTo>
                  <a:pt x="211" y="13"/>
                  <a:pt x="211" y="13"/>
                  <a:pt x="211" y="13"/>
                </a:cubicBezTo>
                <a:cubicBezTo>
                  <a:pt x="183" y="3"/>
                  <a:pt x="183" y="3"/>
                  <a:pt x="183" y="3"/>
                </a:cubicBezTo>
                <a:cubicBezTo>
                  <a:pt x="183" y="3"/>
                  <a:pt x="183" y="3"/>
                  <a:pt x="183" y="3"/>
                </a:cubicBezTo>
                <a:cubicBezTo>
                  <a:pt x="176" y="0"/>
                  <a:pt x="176" y="0"/>
                  <a:pt x="176" y="0"/>
                </a:cubicBezTo>
                <a:cubicBezTo>
                  <a:pt x="167" y="3"/>
                  <a:pt x="156" y="6"/>
                  <a:pt x="145" y="12"/>
                </a:cubicBezTo>
                <a:cubicBezTo>
                  <a:pt x="120" y="24"/>
                  <a:pt x="95" y="45"/>
                  <a:pt x="95" y="81"/>
                </a:cubicBezTo>
                <a:cubicBezTo>
                  <a:pt x="145" y="81"/>
                  <a:pt x="145" y="81"/>
                  <a:pt x="145" y="81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95" y="93"/>
                  <a:pt x="95" y="93"/>
                  <a:pt x="95" y="93"/>
                </a:cubicBezTo>
                <a:cubicBezTo>
                  <a:pt x="95" y="106"/>
                  <a:pt x="95" y="117"/>
                  <a:pt x="95" y="12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69" y="104"/>
                  <a:pt x="69" y="104"/>
                  <a:pt x="69" y="104"/>
                </a:cubicBezTo>
                <a:cubicBezTo>
                  <a:pt x="63" y="124"/>
                  <a:pt x="63" y="124"/>
                  <a:pt x="63" y="124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36" y="114"/>
                  <a:pt x="36" y="114"/>
                  <a:pt x="36" y="11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31" y="142"/>
                  <a:pt x="31" y="142"/>
                  <a:pt x="31" y="142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4" y="149"/>
                  <a:pt x="4" y="149"/>
                  <a:pt x="4" y="149"/>
                </a:cubicBezTo>
                <a:cubicBezTo>
                  <a:pt x="0" y="161"/>
                  <a:pt x="0" y="161"/>
                  <a:pt x="0" y="16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6" y="185"/>
                  <a:pt x="16" y="185"/>
                  <a:pt x="16" y="185"/>
                </a:cubicBezTo>
                <a:cubicBezTo>
                  <a:pt x="0" y="195"/>
                  <a:pt x="0" y="195"/>
                  <a:pt x="0" y="195"/>
                </a:cubicBezTo>
                <a:cubicBezTo>
                  <a:pt x="5" y="210"/>
                  <a:pt x="5" y="210"/>
                  <a:pt x="5" y="210"/>
                </a:cubicBezTo>
                <a:cubicBezTo>
                  <a:pt x="24" y="208"/>
                  <a:pt x="24" y="208"/>
                  <a:pt x="24" y="208"/>
                </a:cubicBezTo>
                <a:cubicBezTo>
                  <a:pt x="30" y="218"/>
                  <a:pt x="30" y="218"/>
                  <a:pt x="30" y="218"/>
                </a:cubicBezTo>
                <a:cubicBezTo>
                  <a:pt x="24" y="235"/>
                  <a:pt x="24" y="235"/>
                  <a:pt x="24" y="235"/>
                </a:cubicBezTo>
                <a:cubicBezTo>
                  <a:pt x="36" y="244"/>
                  <a:pt x="36" y="244"/>
                  <a:pt x="36" y="244"/>
                </a:cubicBezTo>
                <a:cubicBezTo>
                  <a:pt x="51" y="232"/>
                  <a:pt x="51" y="232"/>
                  <a:pt x="51" y="232"/>
                </a:cubicBezTo>
                <a:cubicBezTo>
                  <a:pt x="63" y="237"/>
                  <a:pt x="63" y="237"/>
                  <a:pt x="63" y="237"/>
                </a:cubicBezTo>
                <a:cubicBezTo>
                  <a:pt x="68" y="255"/>
                  <a:pt x="68" y="255"/>
                  <a:pt x="68" y="255"/>
                </a:cubicBezTo>
                <a:cubicBezTo>
                  <a:pt x="82" y="255"/>
                  <a:pt x="82" y="255"/>
                  <a:pt x="82" y="255"/>
                </a:cubicBezTo>
                <a:cubicBezTo>
                  <a:pt x="87" y="236"/>
                  <a:pt x="87" y="236"/>
                  <a:pt x="87" y="236"/>
                </a:cubicBezTo>
                <a:cubicBezTo>
                  <a:pt x="102" y="233"/>
                  <a:pt x="102" y="233"/>
                  <a:pt x="102" y="233"/>
                </a:cubicBezTo>
                <a:cubicBezTo>
                  <a:pt x="115" y="244"/>
                  <a:pt x="115" y="244"/>
                  <a:pt x="115" y="244"/>
                </a:cubicBezTo>
                <a:cubicBezTo>
                  <a:pt x="126" y="236"/>
                  <a:pt x="126" y="236"/>
                  <a:pt x="126" y="236"/>
                </a:cubicBezTo>
                <a:cubicBezTo>
                  <a:pt x="119" y="218"/>
                  <a:pt x="119" y="218"/>
                  <a:pt x="119" y="218"/>
                </a:cubicBezTo>
                <a:cubicBezTo>
                  <a:pt x="127" y="209"/>
                  <a:pt x="127" y="209"/>
                  <a:pt x="127" y="209"/>
                </a:cubicBezTo>
                <a:cubicBezTo>
                  <a:pt x="147" y="209"/>
                  <a:pt x="147" y="209"/>
                  <a:pt x="147" y="209"/>
                </a:cubicBezTo>
                <a:cubicBezTo>
                  <a:pt x="149" y="203"/>
                  <a:pt x="149" y="203"/>
                  <a:pt x="149" y="203"/>
                </a:cubicBezTo>
                <a:cubicBezTo>
                  <a:pt x="162" y="205"/>
                  <a:pt x="179" y="207"/>
                  <a:pt x="200" y="207"/>
                </a:cubicBezTo>
                <a:cubicBezTo>
                  <a:pt x="221" y="207"/>
                  <a:pt x="221" y="207"/>
                  <a:pt x="221" y="207"/>
                </a:cubicBezTo>
                <a:cubicBezTo>
                  <a:pt x="323" y="207"/>
                  <a:pt x="326" y="169"/>
                  <a:pt x="326" y="169"/>
                </a:cubicBezTo>
                <a:cubicBezTo>
                  <a:pt x="326" y="169"/>
                  <a:pt x="326" y="157"/>
                  <a:pt x="326" y="93"/>
                </a:cubicBezTo>
                <a:cubicBezTo>
                  <a:pt x="276" y="93"/>
                  <a:pt x="276" y="93"/>
                  <a:pt x="276" y="93"/>
                </a:cubicBezTo>
                <a:lnTo>
                  <a:pt x="276" y="81"/>
                </a:lnTo>
                <a:close/>
                <a:moveTo>
                  <a:pt x="166" y="85"/>
                </a:moveTo>
                <a:cubicBezTo>
                  <a:pt x="171" y="85"/>
                  <a:pt x="175" y="88"/>
                  <a:pt x="175" y="93"/>
                </a:cubicBezTo>
                <a:cubicBezTo>
                  <a:pt x="175" y="93"/>
                  <a:pt x="175" y="94"/>
                  <a:pt x="175" y="94"/>
                </a:cubicBezTo>
                <a:cubicBezTo>
                  <a:pt x="175" y="100"/>
                  <a:pt x="171" y="104"/>
                  <a:pt x="166" y="104"/>
                </a:cubicBezTo>
                <a:cubicBezTo>
                  <a:pt x="160" y="104"/>
                  <a:pt x="156" y="100"/>
                  <a:pt x="156" y="94"/>
                </a:cubicBezTo>
                <a:cubicBezTo>
                  <a:pt x="156" y="94"/>
                  <a:pt x="156" y="93"/>
                  <a:pt x="156" y="93"/>
                </a:cubicBezTo>
                <a:cubicBezTo>
                  <a:pt x="157" y="88"/>
                  <a:pt x="161" y="85"/>
                  <a:pt x="166" y="85"/>
                </a:cubicBezTo>
                <a:close/>
                <a:moveTo>
                  <a:pt x="75" y="210"/>
                </a:moveTo>
                <a:cubicBezTo>
                  <a:pt x="59" y="210"/>
                  <a:pt x="45" y="197"/>
                  <a:pt x="45" y="180"/>
                </a:cubicBezTo>
                <a:cubicBezTo>
                  <a:pt x="45" y="163"/>
                  <a:pt x="59" y="149"/>
                  <a:pt x="75" y="149"/>
                </a:cubicBezTo>
                <a:cubicBezTo>
                  <a:pt x="83" y="149"/>
                  <a:pt x="90" y="152"/>
                  <a:pt x="95" y="156"/>
                </a:cubicBezTo>
                <a:cubicBezTo>
                  <a:pt x="102" y="162"/>
                  <a:pt x="106" y="170"/>
                  <a:pt x="106" y="180"/>
                </a:cubicBezTo>
                <a:cubicBezTo>
                  <a:pt x="106" y="181"/>
                  <a:pt x="106" y="183"/>
                  <a:pt x="106" y="185"/>
                </a:cubicBezTo>
                <a:cubicBezTo>
                  <a:pt x="103" y="199"/>
                  <a:pt x="91" y="210"/>
                  <a:pt x="75" y="210"/>
                </a:cubicBezTo>
                <a:close/>
                <a:moveTo>
                  <a:pt x="183" y="93"/>
                </a:moveTo>
                <a:cubicBezTo>
                  <a:pt x="183" y="81"/>
                  <a:pt x="183" y="81"/>
                  <a:pt x="183" y="81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37" y="93"/>
                  <a:pt x="237" y="93"/>
                  <a:pt x="237" y="93"/>
                </a:cubicBezTo>
                <a:lnTo>
                  <a:pt x="183" y="93"/>
                </a:lnTo>
                <a:close/>
                <a:moveTo>
                  <a:pt x="266" y="94"/>
                </a:moveTo>
                <a:cubicBezTo>
                  <a:pt x="266" y="100"/>
                  <a:pt x="262" y="104"/>
                  <a:pt x="257" y="104"/>
                </a:cubicBezTo>
                <a:cubicBezTo>
                  <a:pt x="251" y="104"/>
                  <a:pt x="247" y="100"/>
                  <a:pt x="247" y="94"/>
                </a:cubicBezTo>
                <a:cubicBezTo>
                  <a:pt x="247" y="94"/>
                  <a:pt x="247" y="93"/>
                  <a:pt x="247" y="93"/>
                </a:cubicBezTo>
                <a:cubicBezTo>
                  <a:pt x="248" y="88"/>
                  <a:pt x="252" y="85"/>
                  <a:pt x="257" y="85"/>
                </a:cubicBezTo>
                <a:cubicBezTo>
                  <a:pt x="261" y="85"/>
                  <a:pt x="265" y="88"/>
                  <a:pt x="266" y="93"/>
                </a:cubicBezTo>
                <a:cubicBezTo>
                  <a:pt x="266" y="93"/>
                  <a:pt x="266" y="94"/>
                  <a:pt x="266" y="94"/>
                </a:cubicBezTo>
                <a:close/>
              </a:path>
            </a:pathLst>
          </a:custGeom>
          <a:solidFill>
            <a:srgbClr val="171E2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7" name="Freeform 394"/>
          <p:cNvSpPr>
            <a:spLocks/>
          </p:cNvSpPr>
          <p:nvPr/>
        </p:nvSpPr>
        <p:spPr bwMode="auto">
          <a:xfrm>
            <a:off x="5447155" y="5341265"/>
            <a:ext cx="227203" cy="131273"/>
          </a:xfrm>
          <a:custGeom>
            <a:avLst/>
            <a:gdLst>
              <a:gd name="T0" fmla="*/ 27 w 133"/>
              <a:gd name="T1" fmla="*/ 77 h 77"/>
              <a:gd name="T2" fmla="*/ 39 w 133"/>
              <a:gd name="T3" fmla="*/ 49 h 77"/>
              <a:gd name="T4" fmla="*/ 39 w 133"/>
              <a:gd name="T5" fmla="*/ 77 h 77"/>
              <a:gd name="T6" fmla="*/ 91 w 133"/>
              <a:gd name="T7" fmla="*/ 77 h 77"/>
              <a:gd name="T8" fmla="*/ 91 w 133"/>
              <a:gd name="T9" fmla="*/ 49 h 77"/>
              <a:gd name="T10" fmla="*/ 103 w 133"/>
              <a:gd name="T11" fmla="*/ 77 h 77"/>
              <a:gd name="T12" fmla="*/ 125 w 133"/>
              <a:gd name="T13" fmla="*/ 77 h 77"/>
              <a:gd name="T14" fmla="*/ 133 w 133"/>
              <a:gd name="T15" fmla="*/ 77 h 77"/>
              <a:gd name="T16" fmla="*/ 67 w 133"/>
              <a:gd name="T17" fmla="*/ 0 h 77"/>
              <a:gd name="T18" fmla="*/ 0 w 133"/>
              <a:gd name="T19" fmla="*/ 77 h 77"/>
              <a:gd name="T20" fmla="*/ 8 w 133"/>
              <a:gd name="T21" fmla="*/ 77 h 77"/>
              <a:gd name="T22" fmla="*/ 27 w 133"/>
              <a:gd name="T23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7">
                <a:moveTo>
                  <a:pt x="27" y="77"/>
                </a:moveTo>
                <a:cubicBezTo>
                  <a:pt x="39" y="49"/>
                  <a:pt x="39" y="49"/>
                  <a:pt x="39" y="49"/>
                </a:cubicBezTo>
                <a:cubicBezTo>
                  <a:pt x="39" y="77"/>
                  <a:pt x="39" y="77"/>
                  <a:pt x="39" y="77"/>
                </a:cubicBezTo>
                <a:cubicBezTo>
                  <a:pt x="91" y="77"/>
                  <a:pt x="91" y="77"/>
                  <a:pt x="91" y="77"/>
                </a:cubicBezTo>
                <a:cubicBezTo>
                  <a:pt x="91" y="49"/>
                  <a:pt x="91" y="49"/>
                  <a:pt x="91" y="49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33" y="77"/>
                  <a:pt x="133" y="77"/>
                  <a:pt x="133" y="77"/>
                </a:cubicBezTo>
                <a:cubicBezTo>
                  <a:pt x="133" y="34"/>
                  <a:pt x="103" y="0"/>
                  <a:pt x="67" y="0"/>
                </a:cubicBezTo>
                <a:cubicBezTo>
                  <a:pt x="30" y="0"/>
                  <a:pt x="0" y="34"/>
                  <a:pt x="0" y="77"/>
                </a:cubicBezTo>
                <a:cubicBezTo>
                  <a:pt x="8" y="77"/>
                  <a:pt x="8" y="77"/>
                  <a:pt x="8" y="77"/>
                </a:cubicBezTo>
                <a:lnTo>
                  <a:pt x="27" y="77"/>
                </a:lnTo>
                <a:close/>
              </a:path>
            </a:pathLst>
          </a:custGeom>
          <a:solidFill>
            <a:srgbClr val="171E2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8" name="Freeform 395"/>
          <p:cNvSpPr>
            <a:spLocks/>
          </p:cNvSpPr>
          <p:nvPr/>
        </p:nvSpPr>
        <p:spPr bwMode="auto">
          <a:xfrm>
            <a:off x="5463023" y="5489127"/>
            <a:ext cx="196188" cy="98816"/>
          </a:xfrm>
          <a:custGeom>
            <a:avLst/>
            <a:gdLst>
              <a:gd name="T0" fmla="*/ 58 w 115"/>
              <a:gd name="T1" fmla="*/ 58 h 58"/>
              <a:gd name="T2" fmla="*/ 115 w 115"/>
              <a:gd name="T3" fmla="*/ 0 h 58"/>
              <a:gd name="T4" fmla="*/ 0 w 115"/>
              <a:gd name="T5" fmla="*/ 0 h 58"/>
              <a:gd name="T6" fmla="*/ 58 w 115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5" h="58">
                <a:moveTo>
                  <a:pt x="58" y="58"/>
                </a:moveTo>
                <a:cubicBezTo>
                  <a:pt x="87" y="58"/>
                  <a:pt x="111" y="33"/>
                  <a:pt x="115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33"/>
                  <a:pt x="28" y="58"/>
                  <a:pt x="58" y="58"/>
                </a:cubicBezTo>
                <a:close/>
              </a:path>
            </a:pathLst>
          </a:custGeom>
          <a:solidFill>
            <a:srgbClr val="171E2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9" name="Freeform 396"/>
          <p:cNvSpPr>
            <a:spLocks noEditPoints="1"/>
          </p:cNvSpPr>
          <p:nvPr/>
        </p:nvSpPr>
        <p:spPr bwMode="auto">
          <a:xfrm>
            <a:off x="5285588" y="5862750"/>
            <a:ext cx="90160" cy="88718"/>
          </a:xfrm>
          <a:custGeom>
            <a:avLst/>
            <a:gdLst>
              <a:gd name="T0" fmla="*/ 26 w 53"/>
              <a:gd name="T1" fmla="*/ 0 h 52"/>
              <a:gd name="T2" fmla="*/ 0 w 53"/>
              <a:gd name="T3" fmla="*/ 26 h 52"/>
              <a:gd name="T4" fmla="*/ 26 w 53"/>
              <a:gd name="T5" fmla="*/ 52 h 52"/>
              <a:gd name="T6" fmla="*/ 53 w 53"/>
              <a:gd name="T7" fmla="*/ 27 h 52"/>
              <a:gd name="T8" fmla="*/ 53 w 53"/>
              <a:gd name="T9" fmla="*/ 26 h 52"/>
              <a:gd name="T10" fmla="*/ 46 w 53"/>
              <a:gd name="T11" fmla="*/ 9 h 52"/>
              <a:gd name="T12" fmla="*/ 26 w 53"/>
              <a:gd name="T13" fmla="*/ 0 h 52"/>
              <a:gd name="T14" fmla="*/ 26 w 53"/>
              <a:gd name="T15" fmla="*/ 45 h 52"/>
              <a:gd name="T16" fmla="*/ 7 w 53"/>
              <a:gd name="T17" fmla="*/ 26 h 52"/>
              <a:gd name="T18" fmla="*/ 26 w 53"/>
              <a:gd name="T19" fmla="*/ 6 h 52"/>
              <a:gd name="T20" fmla="*/ 46 w 53"/>
              <a:gd name="T21" fmla="*/ 26 h 52"/>
              <a:gd name="T22" fmla="*/ 26 w 53"/>
              <a:gd name="T23" fmla="*/ 4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" h="52">
                <a:moveTo>
                  <a:pt x="26" y="0"/>
                </a:moveTo>
                <a:cubicBezTo>
                  <a:pt x="12" y="0"/>
                  <a:pt x="0" y="11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1"/>
                  <a:pt x="53" y="2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19"/>
                  <a:pt x="50" y="13"/>
                  <a:pt x="46" y="9"/>
                </a:cubicBezTo>
                <a:cubicBezTo>
                  <a:pt x="41" y="3"/>
                  <a:pt x="34" y="0"/>
                  <a:pt x="26" y="0"/>
                </a:cubicBezTo>
                <a:close/>
                <a:moveTo>
                  <a:pt x="26" y="45"/>
                </a:moveTo>
                <a:cubicBezTo>
                  <a:pt x="16" y="45"/>
                  <a:pt x="7" y="36"/>
                  <a:pt x="7" y="26"/>
                </a:cubicBezTo>
                <a:cubicBezTo>
                  <a:pt x="7" y="15"/>
                  <a:pt x="16" y="6"/>
                  <a:pt x="26" y="6"/>
                </a:cubicBezTo>
                <a:cubicBezTo>
                  <a:pt x="37" y="6"/>
                  <a:pt x="46" y="15"/>
                  <a:pt x="46" y="26"/>
                </a:cubicBezTo>
                <a:cubicBezTo>
                  <a:pt x="46" y="36"/>
                  <a:pt x="37" y="45"/>
                  <a:pt x="26" y="45"/>
                </a:cubicBezTo>
                <a:close/>
              </a:path>
            </a:pathLst>
          </a:custGeom>
          <a:solidFill>
            <a:srgbClr val="171E2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20" name="组合 319"/>
          <p:cNvGrpSpPr/>
          <p:nvPr/>
        </p:nvGrpSpPr>
        <p:grpSpPr>
          <a:xfrm>
            <a:off x="4116394" y="5344150"/>
            <a:ext cx="610202" cy="649873"/>
            <a:chOff x="4222411" y="4893577"/>
            <a:chExt cx="610202" cy="649873"/>
          </a:xfrm>
          <a:solidFill>
            <a:srgbClr val="171E28"/>
          </a:solidFill>
        </p:grpSpPr>
        <p:sp>
          <p:nvSpPr>
            <p:cNvPr id="321" name="Freeform 397"/>
            <p:cNvSpPr>
              <a:spLocks/>
            </p:cNvSpPr>
            <p:nvPr/>
          </p:nvSpPr>
          <p:spPr bwMode="auto">
            <a:xfrm>
              <a:off x="4663834" y="5236185"/>
              <a:ext cx="168779" cy="136322"/>
            </a:xfrm>
            <a:custGeom>
              <a:avLst/>
              <a:gdLst>
                <a:gd name="T0" fmla="*/ 89 w 99"/>
                <a:gd name="T1" fmla="*/ 48 h 80"/>
                <a:gd name="T2" fmla="*/ 60 w 99"/>
                <a:gd name="T3" fmla="*/ 0 h 80"/>
                <a:gd name="T4" fmla="*/ 0 w 99"/>
                <a:gd name="T5" fmla="*/ 0 h 80"/>
                <a:gd name="T6" fmla="*/ 38 w 99"/>
                <a:gd name="T7" fmla="*/ 65 h 80"/>
                <a:gd name="T8" fmla="*/ 38 w 99"/>
                <a:gd name="T9" fmla="*/ 80 h 80"/>
                <a:gd name="T10" fmla="*/ 73 w 99"/>
                <a:gd name="T11" fmla="*/ 80 h 80"/>
                <a:gd name="T12" fmla="*/ 89 w 99"/>
                <a:gd name="T1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80">
                  <a:moveTo>
                    <a:pt x="89" y="48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14"/>
                    <a:pt x="38" y="34"/>
                    <a:pt x="38" y="65"/>
                  </a:cubicBezTo>
                  <a:cubicBezTo>
                    <a:pt x="38" y="70"/>
                    <a:pt x="38" y="76"/>
                    <a:pt x="38" y="80"/>
                  </a:cubicBezTo>
                  <a:cubicBezTo>
                    <a:pt x="53" y="80"/>
                    <a:pt x="66" y="80"/>
                    <a:pt x="73" y="80"/>
                  </a:cubicBezTo>
                  <a:cubicBezTo>
                    <a:pt x="99" y="80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2" name="Freeform 398"/>
            <p:cNvSpPr>
              <a:spLocks/>
            </p:cNvSpPr>
            <p:nvPr/>
          </p:nvSpPr>
          <p:spPr bwMode="auto">
            <a:xfrm>
              <a:off x="4433746" y="5003212"/>
              <a:ext cx="177435" cy="205565"/>
            </a:xfrm>
            <a:custGeom>
              <a:avLst/>
              <a:gdLst>
                <a:gd name="T0" fmla="*/ 52 w 104"/>
                <a:gd name="T1" fmla="*/ 0 h 121"/>
                <a:gd name="T2" fmla="*/ 0 w 104"/>
                <a:gd name="T3" fmla="*/ 60 h 121"/>
                <a:gd name="T4" fmla="*/ 31 w 104"/>
                <a:gd name="T5" fmla="*/ 116 h 121"/>
                <a:gd name="T6" fmla="*/ 31 w 104"/>
                <a:gd name="T7" fmla="*/ 116 h 121"/>
                <a:gd name="T8" fmla="*/ 52 w 104"/>
                <a:gd name="T9" fmla="*/ 121 h 121"/>
                <a:gd name="T10" fmla="*/ 73 w 104"/>
                <a:gd name="T11" fmla="*/ 116 h 121"/>
                <a:gd name="T12" fmla="*/ 74 w 104"/>
                <a:gd name="T13" fmla="*/ 115 h 121"/>
                <a:gd name="T14" fmla="*/ 104 w 104"/>
                <a:gd name="T15" fmla="*/ 60 h 121"/>
                <a:gd name="T16" fmla="*/ 52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cubicBezTo>
                    <a:pt x="23" y="0"/>
                    <a:pt x="0" y="27"/>
                    <a:pt x="0" y="60"/>
                  </a:cubicBezTo>
                  <a:cubicBezTo>
                    <a:pt x="0" y="85"/>
                    <a:pt x="13" y="106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8" y="119"/>
                    <a:pt x="45" y="121"/>
                    <a:pt x="52" y="121"/>
                  </a:cubicBezTo>
                  <a:cubicBezTo>
                    <a:pt x="59" y="121"/>
                    <a:pt x="66" y="119"/>
                    <a:pt x="73" y="116"/>
                  </a:cubicBezTo>
                  <a:cubicBezTo>
                    <a:pt x="73" y="116"/>
                    <a:pt x="74" y="115"/>
                    <a:pt x="74" y="115"/>
                  </a:cubicBezTo>
                  <a:cubicBezTo>
                    <a:pt x="92" y="105"/>
                    <a:pt x="104" y="84"/>
                    <a:pt x="104" y="60"/>
                  </a:cubicBezTo>
                  <a:cubicBezTo>
                    <a:pt x="104" y="27"/>
                    <a:pt x="81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3" name="Freeform 399"/>
            <p:cNvSpPr>
              <a:spLocks/>
            </p:cNvSpPr>
            <p:nvPr/>
          </p:nvSpPr>
          <p:spPr bwMode="auto">
            <a:xfrm>
              <a:off x="4350078" y="5227530"/>
              <a:ext cx="351263" cy="315920"/>
            </a:xfrm>
            <a:custGeom>
              <a:avLst/>
              <a:gdLst>
                <a:gd name="T0" fmla="*/ 150 w 206"/>
                <a:gd name="T1" fmla="*/ 5 h 185"/>
                <a:gd name="T2" fmla="*/ 134 w 206"/>
                <a:gd name="T3" fmla="*/ 0 h 185"/>
                <a:gd name="T4" fmla="*/ 134 w 206"/>
                <a:gd name="T5" fmla="*/ 0 h 185"/>
                <a:gd name="T6" fmla="*/ 120 w 206"/>
                <a:gd name="T7" fmla="*/ 5 h 185"/>
                <a:gd name="T8" fmla="*/ 103 w 206"/>
                <a:gd name="T9" fmla="*/ 12 h 185"/>
                <a:gd name="T10" fmla="*/ 87 w 206"/>
                <a:gd name="T11" fmla="*/ 5 h 185"/>
                <a:gd name="T12" fmla="*/ 73 w 206"/>
                <a:gd name="T13" fmla="*/ 0 h 185"/>
                <a:gd name="T14" fmla="*/ 57 w 206"/>
                <a:gd name="T15" fmla="*/ 5 h 185"/>
                <a:gd name="T16" fmla="*/ 0 w 206"/>
                <a:gd name="T17" fmla="*/ 73 h 185"/>
                <a:gd name="T18" fmla="*/ 0 w 206"/>
                <a:gd name="T19" fmla="*/ 85 h 185"/>
                <a:gd name="T20" fmla="*/ 0 w 206"/>
                <a:gd name="T21" fmla="*/ 151 h 185"/>
                <a:gd name="T22" fmla="*/ 94 w 206"/>
                <a:gd name="T23" fmla="*/ 185 h 185"/>
                <a:gd name="T24" fmla="*/ 113 w 206"/>
                <a:gd name="T25" fmla="*/ 185 h 185"/>
                <a:gd name="T26" fmla="*/ 206 w 206"/>
                <a:gd name="T27" fmla="*/ 151 h 185"/>
                <a:gd name="T28" fmla="*/ 206 w 206"/>
                <a:gd name="T29" fmla="*/ 85 h 185"/>
                <a:gd name="T30" fmla="*/ 206 w 206"/>
                <a:gd name="T31" fmla="*/ 73 h 185"/>
                <a:gd name="T32" fmla="*/ 150 w 206"/>
                <a:gd name="T33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85">
                  <a:moveTo>
                    <a:pt x="150" y="5"/>
                  </a:moveTo>
                  <a:cubicBezTo>
                    <a:pt x="144" y="3"/>
                    <a:pt x="139" y="2"/>
                    <a:pt x="13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8" y="2"/>
                    <a:pt x="62" y="3"/>
                    <a:pt x="57" y="5"/>
                  </a:cubicBezTo>
                  <a:cubicBezTo>
                    <a:pt x="30" y="15"/>
                    <a:pt x="0" y="35"/>
                    <a:pt x="0" y="73"/>
                  </a:cubicBezTo>
                  <a:cubicBezTo>
                    <a:pt x="0" y="77"/>
                    <a:pt x="0" y="81"/>
                    <a:pt x="0" y="85"/>
                  </a:cubicBezTo>
                  <a:cubicBezTo>
                    <a:pt x="0" y="141"/>
                    <a:pt x="0" y="151"/>
                    <a:pt x="0" y="151"/>
                  </a:cubicBezTo>
                  <a:cubicBezTo>
                    <a:pt x="0" y="151"/>
                    <a:pt x="3" y="185"/>
                    <a:pt x="94" y="185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204" y="185"/>
                    <a:pt x="206" y="151"/>
                    <a:pt x="206" y="151"/>
                  </a:cubicBezTo>
                  <a:cubicBezTo>
                    <a:pt x="206" y="151"/>
                    <a:pt x="206" y="141"/>
                    <a:pt x="206" y="85"/>
                  </a:cubicBezTo>
                  <a:cubicBezTo>
                    <a:pt x="206" y="81"/>
                    <a:pt x="206" y="77"/>
                    <a:pt x="206" y="73"/>
                  </a:cubicBezTo>
                  <a:cubicBezTo>
                    <a:pt x="206" y="35"/>
                    <a:pt x="176" y="15"/>
                    <a:pt x="15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4" name="Freeform 400"/>
            <p:cNvSpPr>
              <a:spLocks/>
            </p:cNvSpPr>
            <p:nvPr/>
          </p:nvSpPr>
          <p:spPr bwMode="auto">
            <a:xfrm>
              <a:off x="4222411" y="5236185"/>
              <a:ext cx="166616" cy="136322"/>
            </a:xfrm>
            <a:custGeom>
              <a:avLst/>
              <a:gdLst>
                <a:gd name="T0" fmla="*/ 98 w 98"/>
                <a:gd name="T1" fmla="*/ 0 h 80"/>
                <a:gd name="T2" fmla="*/ 39 w 98"/>
                <a:gd name="T3" fmla="*/ 0 h 80"/>
                <a:gd name="T4" fmla="*/ 10 w 98"/>
                <a:gd name="T5" fmla="*/ 48 h 80"/>
                <a:gd name="T6" fmla="*/ 26 w 98"/>
                <a:gd name="T7" fmla="*/ 80 h 80"/>
                <a:gd name="T8" fmla="*/ 60 w 98"/>
                <a:gd name="T9" fmla="*/ 80 h 80"/>
                <a:gd name="T10" fmla="*/ 60 w 98"/>
                <a:gd name="T11" fmla="*/ 65 h 80"/>
                <a:gd name="T12" fmla="*/ 98 w 9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0">
                  <a:moveTo>
                    <a:pt x="9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0" y="80"/>
                    <a:pt x="26" y="80"/>
                  </a:cubicBezTo>
                  <a:cubicBezTo>
                    <a:pt x="33" y="80"/>
                    <a:pt x="45" y="80"/>
                    <a:pt x="60" y="80"/>
                  </a:cubicBezTo>
                  <a:cubicBezTo>
                    <a:pt x="60" y="76"/>
                    <a:pt x="60" y="70"/>
                    <a:pt x="60" y="65"/>
                  </a:cubicBezTo>
                  <a:cubicBezTo>
                    <a:pt x="60" y="34"/>
                    <a:pt x="77" y="14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5" name="Freeform 401"/>
            <p:cNvSpPr>
              <a:spLocks/>
            </p:cNvSpPr>
            <p:nvPr/>
          </p:nvSpPr>
          <p:spPr bwMode="auto">
            <a:xfrm>
              <a:off x="4295260" y="4893577"/>
              <a:ext cx="462340" cy="331067"/>
            </a:xfrm>
            <a:custGeom>
              <a:avLst/>
              <a:gdLst>
                <a:gd name="T0" fmla="*/ 28 w 271"/>
                <a:gd name="T1" fmla="*/ 194 h 194"/>
                <a:gd name="T2" fmla="*/ 68 w 271"/>
                <a:gd name="T3" fmla="*/ 194 h 194"/>
                <a:gd name="T4" fmla="*/ 84 w 271"/>
                <a:gd name="T5" fmla="*/ 188 h 194"/>
                <a:gd name="T6" fmla="*/ 96 w 271"/>
                <a:gd name="T7" fmla="*/ 183 h 194"/>
                <a:gd name="T8" fmla="*/ 93 w 271"/>
                <a:gd name="T9" fmla="*/ 180 h 194"/>
                <a:gd name="T10" fmla="*/ 42 w 271"/>
                <a:gd name="T11" fmla="*/ 180 h 194"/>
                <a:gd name="T12" fmla="*/ 18 w 271"/>
                <a:gd name="T13" fmla="*/ 156 h 194"/>
                <a:gd name="T14" fmla="*/ 18 w 271"/>
                <a:gd name="T15" fmla="*/ 39 h 194"/>
                <a:gd name="T16" fmla="*/ 42 w 271"/>
                <a:gd name="T17" fmla="*/ 15 h 194"/>
                <a:gd name="T18" fmla="*/ 228 w 271"/>
                <a:gd name="T19" fmla="*/ 15 h 194"/>
                <a:gd name="T20" fmla="*/ 253 w 271"/>
                <a:gd name="T21" fmla="*/ 39 h 194"/>
                <a:gd name="T22" fmla="*/ 253 w 271"/>
                <a:gd name="T23" fmla="*/ 156 h 194"/>
                <a:gd name="T24" fmla="*/ 228 w 271"/>
                <a:gd name="T25" fmla="*/ 180 h 194"/>
                <a:gd name="T26" fmla="*/ 176 w 271"/>
                <a:gd name="T27" fmla="*/ 180 h 194"/>
                <a:gd name="T28" fmla="*/ 173 w 271"/>
                <a:gd name="T29" fmla="*/ 183 h 194"/>
                <a:gd name="T30" fmla="*/ 203 w 271"/>
                <a:gd name="T31" fmla="*/ 194 h 194"/>
                <a:gd name="T32" fmla="*/ 243 w 271"/>
                <a:gd name="T33" fmla="*/ 194 h 194"/>
                <a:gd name="T34" fmla="*/ 271 w 271"/>
                <a:gd name="T35" fmla="*/ 166 h 194"/>
                <a:gd name="T36" fmla="*/ 271 w 271"/>
                <a:gd name="T37" fmla="*/ 29 h 194"/>
                <a:gd name="T38" fmla="*/ 243 w 271"/>
                <a:gd name="T39" fmla="*/ 0 h 194"/>
                <a:gd name="T40" fmla="*/ 28 w 271"/>
                <a:gd name="T41" fmla="*/ 0 h 194"/>
                <a:gd name="T42" fmla="*/ 0 w 271"/>
                <a:gd name="T43" fmla="*/ 29 h 194"/>
                <a:gd name="T44" fmla="*/ 0 w 271"/>
                <a:gd name="T45" fmla="*/ 166 h 194"/>
                <a:gd name="T46" fmla="*/ 28 w 271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1" h="194">
                  <a:moveTo>
                    <a:pt x="28" y="194"/>
                  </a:moveTo>
                  <a:cubicBezTo>
                    <a:pt x="68" y="194"/>
                    <a:pt x="68" y="194"/>
                    <a:pt x="68" y="194"/>
                  </a:cubicBezTo>
                  <a:cubicBezTo>
                    <a:pt x="74" y="192"/>
                    <a:pt x="79" y="189"/>
                    <a:pt x="84" y="188"/>
                  </a:cubicBezTo>
                  <a:cubicBezTo>
                    <a:pt x="88" y="186"/>
                    <a:pt x="92" y="185"/>
                    <a:pt x="96" y="183"/>
                  </a:cubicBezTo>
                  <a:cubicBezTo>
                    <a:pt x="95" y="182"/>
                    <a:pt x="94" y="181"/>
                    <a:pt x="93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29" y="180"/>
                    <a:pt x="18" y="169"/>
                    <a:pt x="18" y="15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5"/>
                    <a:pt x="29" y="15"/>
                    <a:pt x="42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42" y="15"/>
                    <a:pt x="253" y="25"/>
                    <a:pt x="253" y="39"/>
                  </a:cubicBezTo>
                  <a:cubicBezTo>
                    <a:pt x="253" y="156"/>
                    <a:pt x="253" y="156"/>
                    <a:pt x="253" y="156"/>
                  </a:cubicBezTo>
                  <a:cubicBezTo>
                    <a:pt x="253" y="169"/>
                    <a:pt x="242" y="180"/>
                    <a:pt x="228" y="180"/>
                  </a:cubicBezTo>
                  <a:cubicBezTo>
                    <a:pt x="176" y="180"/>
                    <a:pt x="176" y="180"/>
                    <a:pt x="176" y="180"/>
                  </a:cubicBezTo>
                  <a:cubicBezTo>
                    <a:pt x="175" y="181"/>
                    <a:pt x="174" y="182"/>
                    <a:pt x="173" y="183"/>
                  </a:cubicBezTo>
                  <a:cubicBezTo>
                    <a:pt x="182" y="186"/>
                    <a:pt x="192" y="189"/>
                    <a:pt x="203" y="194"/>
                  </a:cubicBezTo>
                  <a:cubicBezTo>
                    <a:pt x="243" y="194"/>
                    <a:pt x="243" y="194"/>
                    <a:pt x="243" y="194"/>
                  </a:cubicBezTo>
                  <a:cubicBezTo>
                    <a:pt x="258" y="194"/>
                    <a:pt x="271" y="181"/>
                    <a:pt x="271" y="166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1" y="13"/>
                    <a:pt x="258" y="0"/>
                    <a:pt x="2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1"/>
                    <a:pt x="13" y="194"/>
                    <a:pt x="28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6" name="组合 325"/>
          <p:cNvGrpSpPr/>
          <p:nvPr/>
        </p:nvGrpSpPr>
        <p:grpSpPr>
          <a:xfrm>
            <a:off x="3105161" y="5339101"/>
            <a:ext cx="540238" cy="701084"/>
            <a:chOff x="3105161" y="5339101"/>
            <a:chExt cx="540238" cy="701084"/>
          </a:xfrm>
          <a:solidFill>
            <a:srgbClr val="171E28"/>
          </a:solidFill>
        </p:grpSpPr>
        <p:sp>
          <p:nvSpPr>
            <p:cNvPr id="327" name="Freeform 402"/>
            <p:cNvSpPr>
              <a:spLocks noEditPoints="1"/>
            </p:cNvSpPr>
            <p:nvPr/>
          </p:nvSpPr>
          <p:spPr bwMode="auto">
            <a:xfrm>
              <a:off x="3224893" y="5606696"/>
              <a:ext cx="420506" cy="414736"/>
            </a:xfrm>
            <a:custGeom>
              <a:avLst/>
              <a:gdLst>
                <a:gd name="T0" fmla="*/ 163 w 247"/>
                <a:gd name="T1" fmla="*/ 0 h 243"/>
                <a:gd name="T2" fmla="*/ 128 w 247"/>
                <a:gd name="T3" fmla="*/ 14 h 243"/>
                <a:gd name="T4" fmla="*/ 156 w 247"/>
                <a:gd name="T5" fmla="*/ 117 h 243"/>
                <a:gd name="T6" fmla="*/ 128 w 247"/>
                <a:gd name="T7" fmla="*/ 158 h 243"/>
                <a:gd name="T8" fmla="*/ 99 w 247"/>
                <a:gd name="T9" fmla="*/ 117 h 243"/>
                <a:gd name="T10" fmla="*/ 128 w 247"/>
                <a:gd name="T11" fmla="*/ 14 h 243"/>
                <a:gd name="T12" fmla="*/ 92 w 247"/>
                <a:gd name="T13" fmla="*/ 0 h 243"/>
                <a:gd name="T14" fmla="*/ 8 w 247"/>
                <a:gd name="T15" fmla="*/ 84 h 243"/>
                <a:gd name="T16" fmla="*/ 8 w 247"/>
                <a:gd name="T17" fmla="*/ 128 h 243"/>
                <a:gd name="T18" fmla="*/ 0 w 247"/>
                <a:gd name="T19" fmla="*/ 129 h 243"/>
                <a:gd name="T20" fmla="*/ 0 w 247"/>
                <a:gd name="T21" fmla="*/ 243 h 243"/>
                <a:gd name="T22" fmla="*/ 56 w 247"/>
                <a:gd name="T23" fmla="*/ 233 h 243"/>
                <a:gd name="T24" fmla="*/ 56 w 247"/>
                <a:gd name="T25" fmla="*/ 208 h 243"/>
                <a:gd name="T26" fmla="*/ 117 w 247"/>
                <a:gd name="T27" fmla="*/ 214 h 243"/>
                <a:gd name="T28" fmla="*/ 138 w 247"/>
                <a:gd name="T29" fmla="*/ 214 h 243"/>
                <a:gd name="T30" fmla="*/ 247 w 247"/>
                <a:gd name="T31" fmla="*/ 175 h 243"/>
                <a:gd name="T32" fmla="*/ 247 w 247"/>
                <a:gd name="T33" fmla="*/ 84 h 243"/>
                <a:gd name="T34" fmla="*/ 163 w 247"/>
                <a:gd name="T35" fmla="*/ 0 h 243"/>
                <a:gd name="T36" fmla="*/ 23 w 247"/>
                <a:gd name="T37" fmla="*/ 229 h 243"/>
                <a:gd name="T38" fmla="*/ 13 w 247"/>
                <a:gd name="T39" fmla="*/ 230 h 243"/>
                <a:gd name="T40" fmla="*/ 13 w 247"/>
                <a:gd name="T41" fmla="*/ 185 h 243"/>
                <a:gd name="T42" fmla="*/ 13 w 247"/>
                <a:gd name="T43" fmla="*/ 143 h 243"/>
                <a:gd name="T44" fmla="*/ 23 w 247"/>
                <a:gd name="T45" fmla="*/ 140 h 243"/>
                <a:gd name="T46" fmla="*/ 23 w 247"/>
                <a:gd name="T47" fmla="*/ 194 h 243"/>
                <a:gd name="T48" fmla="*/ 23 w 247"/>
                <a:gd name="T49" fmla="*/ 229 h 243"/>
                <a:gd name="T50" fmla="*/ 44 w 247"/>
                <a:gd name="T51" fmla="*/ 224 h 243"/>
                <a:gd name="T52" fmla="*/ 34 w 247"/>
                <a:gd name="T53" fmla="*/ 226 h 243"/>
                <a:gd name="T54" fmla="*/ 34 w 247"/>
                <a:gd name="T55" fmla="*/ 201 h 243"/>
                <a:gd name="T56" fmla="*/ 34 w 247"/>
                <a:gd name="T57" fmla="*/ 201 h 243"/>
                <a:gd name="T58" fmla="*/ 34 w 247"/>
                <a:gd name="T59" fmla="*/ 138 h 243"/>
                <a:gd name="T60" fmla="*/ 44 w 247"/>
                <a:gd name="T61" fmla="*/ 136 h 243"/>
                <a:gd name="T62" fmla="*/ 44 w 247"/>
                <a:gd name="T63" fmla="*/ 205 h 243"/>
                <a:gd name="T64" fmla="*/ 44 w 247"/>
                <a:gd name="T65" fmla="*/ 22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7" h="243">
                  <a:moveTo>
                    <a:pt x="163" y="0"/>
                  </a:moveTo>
                  <a:cubicBezTo>
                    <a:pt x="128" y="14"/>
                    <a:pt x="128" y="14"/>
                    <a:pt x="128" y="14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99" y="117"/>
                    <a:pt x="99" y="117"/>
                    <a:pt x="99" y="117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60" y="9"/>
                    <a:pt x="8" y="31"/>
                    <a:pt x="8" y="84"/>
                  </a:cubicBezTo>
                  <a:cubicBezTo>
                    <a:pt x="8" y="102"/>
                    <a:pt x="8" y="116"/>
                    <a:pt x="8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56" y="233"/>
                    <a:pt x="56" y="233"/>
                    <a:pt x="56" y="233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71" y="212"/>
                    <a:pt x="91" y="214"/>
                    <a:pt x="117" y="21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244" y="214"/>
                    <a:pt x="247" y="175"/>
                    <a:pt x="247" y="175"/>
                  </a:cubicBezTo>
                  <a:cubicBezTo>
                    <a:pt x="247" y="175"/>
                    <a:pt x="247" y="161"/>
                    <a:pt x="247" y="84"/>
                  </a:cubicBezTo>
                  <a:cubicBezTo>
                    <a:pt x="247" y="31"/>
                    <a:pt x="195" y="9"/>
                    <a:pt x="163" y="0"/>
                  </a:cubicBezTo>
                  <a:close/>
                  <a:moveTo>
                    <a:pt x="23" y="229"/>
                  </a:moveTo>
                  <a:cubicBezTo>
                    <a:pt x="13" y="230"/>
                    <a:pt x="13" y="230"/>
                    <a:pt x="13" y="230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23" y="140"/>
                    <a:pt x="23" y="140"/>
                    <a:pt x="23" y="140"/>
                  </a:cubicBezTo>
                  <a:cubicBezTo>
                    <a:pt x="23" y="194"/>
                    <a:pt x="23" y="194"/>
                    <a:pt x="23" y="194"/>
                  </a:cubicBezTo>
                  <a:lnTo>
                    <a:pt x="23" y="229"/>
                  </a:lnTo>
                  <a:close/>
                  <a:moveTo>
                    <a:pt x="44" y="224"/>
                  </a:moveTo>
                  <a:cubicBezTo>
                    <a:pt x="34" y="226"/>
                    <a:pt x="34" y="226"/>
                    <a:pt x="34" y="226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4" y="205"/>
                    <a:pt x="44" y="205"/>
                    <a:pt x="44" y="205"/>
                  </a:cubicBezTo>
                  <a:lnTo>
                    <a:pt x="44" y="22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8" name="Freeform 403"/>
            <p:cNvSpPr>
              <a:spLocks/>
            </p:cNvSpPr>
            <p:nvPr/>
          </p:nvSpPr>
          <p:spPr bwMode="auto">
            <a:xfrm>
              <a:off x="3340298" y="5492734"/>
              <a:ext cx="203401" cy="102422"/>
            </a:xfrm>
            <a:custGeom>
              <a:avLst/>
              <a:gdLst>
                <a:gd name="T0" fmla="*/ 60 w 119"/>
                <a:gd name="T1" fmla="*/ 60 h 60"/>
                <a:gd name="T2" fmla="*/ 119 w 119"/>
                <a:gd name="T3" fmla="*/ 0 h 60"/>
                <a:gd name="T4" fmla="*/ 0 w 119"/>
                <a:gd name="T5" fmla="*/ 0 h 60"/>
                <a:gd name="T6" fmla="*/ 60 w 119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60">
                  <a:moveTo>
                    <a:pt x="60" y="60"/>
                  </a:moveTo>
                  <a:cubicBezTo>
                    <a:pt x="90" y="60"/>
                    <a:pt x="115" y="34"/>
                    <a:pt x="1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4"/>
                    <a:pt x="29" y="60"/>
                    <a:pt x="60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9" name="Freeform 404"/>
            <p:cNvSpPr>
              <a:spLocks/>
            </p:cNvSpPr>
            <p:nvPr/>
          </p:nvSpPr>
          <p:spPr bwMode="auto">
            <a:xfrm>
              <a:off x="3325151" y="5339101"/>
              <a:ext cx="233695" cy="136322"/>
            </a:xfrm>
            <a:custGeom>
              <a:avLst/>
              <a:gdLst>
                <a:gd name="T0" fmla="*/ 28 w 137"/>
                <a:gd name="T1" fmla="*/ 80 h 80"/>
                <a:gd name="T2" fmla="*/ 40 w 137"/>
                <a:gd name="T3" fmla="*/ 51 h 80"/>
                <a:gd name="T4" fmla="*/ 40 w 137"/>
                <a:gd name="T5" fmla="*/ 80 h 80"/>
                <a:gd name="T6" fmla="*/ 93 w 137"/>
                <a:gd name="T7" fmla="*/ 80 h 80"/>
                <a:gd name="T8" fmla="*/ 93 w 137"/>
                <a:gd name="T9" fmla="*/ 51 h 80"/>
                <a:gd name="T10" fmla="*/ 106 w 137"/>
                <a:gd name="T11" fmla="*/ 80 h 80"/>
                <a:gd name="T12" fmla="*/ 129 w 137"/>
                <a:gd name="T13" fmla="*/ 80 h 80"/>
                <a:gd name="T14" fmla="*/ 137 w 137"/>
                <a:gd name="T15" fmla="*/ 80 h 80"/>
                <a:gd name="T16" fmla="*/ 69 w 137"/>
                <a:gd name="T17" fmla="*/ 0 h 80"/>
                <a:gd name="T18" fmla="*/ 0 w 137"/>
                <a:gd name="T19" fmla="*/ 80 h 80"/>
                <a:gd name="T20" fmla="*/ 8 w 137"/>
                <a:gd name="T21" fmla="*/ 80 h 80"/>
                <a:gd name="T22" fmla="*/ 28 w 137"/>
                <a:gd name="T2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80">
                  <a:moveTo>
                    <a:pt x="28" y="80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36"/>
                    <a:pt x="106" y="0"/>
                    <a:pt x="69" y="0"/>
                  </a:cubicBezTo>
                  <a:cubicBezTo>
                    <a:pt x="31" y="0"/>
                    <a:pt x="0" y="36"/>
                    <a:pt x="0" y="80"/>
                  </a:cubicBezTo>
                  <a:cubicBezTo>
                    <a:pt x="8" y="80"/>
                    <a:pt x="8" y="80"/>
                    <a:pt x="8" y="80"/>
                  </a:cubicBezTo>
                  <a:lnTo>
                    <a:pt x="28" y="8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Freeform 405"/>
            <p:cNvSpPr>
              <a:spLocks/>
            </p:cNvSpPr>
            <p:nvPr/>
          </p:nvSpPr>
          <p:spPr bwMode="auto">
            <a:xfrm>
              <a:off x="3105161" y="5828129"/>
              <a:ext cx="111077" cy="194745"/>
            </a:xfrm>
            <a:custGeom>
              <a:avLst/>
              <a:gdLst>
                <a:gd name="T0" fmla="*/ 34 w 65"/>
                <a:gd name="T1" fmla="*/ 14 h 114"/>
                <a:gd name="T2" fmla="*/ 33 w 65"/>
                <a:gd name="T3" fmla="*/ 14 h 114"/>
                <a:gd name="T4" fmla="*/ 0 w 65"/>
                <a:gd name="T5" fmla="*/ 0 h 114"/>
                <a:gd name="T6" fmla="*/ 0 w 65"/>
                <a:gd name="T7" fmla="*/ 114 h 114"/>
                <a:gd name="T8" fmla="*/ 33 w 65"/>
                <a:gd name="T9" fmla="*/ 100 h 114"/>
                <a:gd name="T10" fmla="*/ 33 w 65"/>
                <a:gd name="T11" fmla="*/ 100 h 114"/>
                <a:gd name="T12" fmla="*/ 65 w 65"/>
                <a:gd name="T13" fmla="*/ 114 h 114"/>
                <a:gd name="T14" fmla="*/ 65 w 65"/>
                <a:gd name="T15" fmla="*/ 0 h 114"/>
                <a:gd name="T16" fmla="*/ 34 w 65"/>
                <a:gd name="T17" fmla="*/ 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14">
                  <a:moveTo>
                    <a:pt x="34" y="14"/>
                  </a:moveTo>
                  <a:cubicBezTo>
                    <a:pt x="34" y="14"/>
                    <a:pt x="33" y="14"/>
                    <a:pt x="33" y="14"/>
                  </a:cubicBezTo>
                  <a:cubicBezTo>
                    <a:pt x="15" y="14"/>
                    <a:pt x="0" y="7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06"/>
                    <a:pt x="15" y="100"/>
                    <a:pt x="33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51" y="100"/>
                    <a:pt x="65" y="106"/>
                    <a:pt x="65" y="114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7"/>
                    <a:pt x="51" y="13"/>
                    <a:pt x="34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1" name="Freeform 407"/>
            <p:cNvSpPr>
              <a:spLocks noEditPoints="1"/>
            </p:cNvSpPr>
            <p:nvPr/>
          </p:nvSpPr>
          <p:spPr bwMode="auto">
            <a:xfrm>
              <a:off x="3117422" y="5809376"/>
              <a:ext cx="86554" cy="37507"/>
            </a:xfrm>
            <a:custGeom>
              <a:avLst/>
              <a:gdLst>
                <a:gd name="T0" fmla="*/ 26 w 51"/>
                <a:gd name="T1" fmla="*/ 22 h 22"/>
                <a:gd name="T2" fmla="*/ 27 w 51"/>
                <a:gd name="T3" fmla="*/ 22 h 22"/>
                <a:gd name="T4" fmla="*/ 51 w 51"/>
                <a:gd name="T5" fmla="*/ 11 h 22"/>
                <a:gd name="T6" fmla="*/ 26 w 51"/>
                <a:gd name="T7" fmla="*/ 0 h 22"/>
                <a:gd name="T8" fmla="*/ 0 w 51"/>
                <a:gd name="T9" fmla="*/ 11 h 22"/>
                <a:gd name="T10" fmla="*/ 26 w 51"/>
                <a:gd name="T11" fmla="*/ 22 h 22"/>
                <a:gd name="T12" fmla="*/ 27 w 51"/>
                <a:gd name="T13" fmla="*/ 5 h 22"/>
                <a:gd name="T14" fmla="*/ 41 w 51"/>
                <a:gd name="T15" fmla="*/ 11 h 22"/>
                <a:gd name="T16" fmla="*/ 27 w 51"/>
                <a:gd name="T17" fmla="*/ 17 h 22"/>
                <a:gd name="T18" fmla="*/ 13 w 51"/>
                <a:gd name="T19" fmla="*/ 11 h 22"/>
                <a:gd name="T20" fmla="*/ 27 w 51"/>
                <a:gd name="T2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22">
                  <a:moveTo>
                    <a:pt x="26" y="22"/>
                  </a:moveTo>
                  <a:cubicBezTo>
                    <a:pt x="26" y="22"/>
                    <a:pt x="27" y="22"/>
                    <a:pt x="27" y="22"/>
                  </a:cubicBezTo>
                  <a:cubicBezTo>
                    <a:pt x="41" y="21"/>
                    <a:pt x="51" y="17"/>
                    <a:pt x="51" y="11"/>
                  </a:cubicBezTo>
                  <a:cubicBezTo>
                    <a:pt x="51" y="5"/>
                    <a:pt x="40" y="0"/>
                    <a:pt x="26" y="0"/>
                  </a:cubicBezTo>
                  <a:cubicBezTo>
                    <a:pt x="12" y="0"/>
                    <a:pt x="0" y="5"/>
                    <a:pt x="0" y="11"/>
                  </a:cubicBezTo>
                  <a:cubicBezTo>
                    <a:pt x="0" y="17"/>
                    <a:pt x="12" y="22"/>
                    <a:pt x="26" y="22"/>
                  </a:cubicBezTo>
                  <a:close/>
                  <a:moveTo>
                    <a:pt x="27" y="5"/>
                  </a:moveTo>
                  <a:cubicBezTo>
                    <a:pt x="34" y="5"/>
                    <a:pt x="41" y="8"/>
                    <a:pt x="41" y="11"/>
                  </a:cubicBezTo>
                  <a:cubicBezTo>
                    <a:pt x="41" y="14"/>
                    <a:pt x="34" y="17"/>
                    <a:pt x="27" y="17"/>
                  </a:cubicBezTo>
                  <a:cubicBezTo>
                    <a:pt x="19" y="17"/>
                    <a:pt x="13" y="14"/>
                    <a:pt x="13" y="11"/>
                  </a:cubicBezTo>
                  <a:cubicBezTo>
                    <a:pt x="13" y="8"/>
                    <a:pt x="19" y="5"/>
                    <a:pt x="27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2" name="Freeform 408"/>
            <p:cNvSpPr>
              <a:spLocks noEditPoints="1"/>
            </p:cNvSpPr>
            <p:nvPr/>
          </p:nvSpPr>
          <p:spPr bwMode="auto">
            <a:xfrm>
              <a:off x="3117422" y="6004121"/>
              <a:ext cx="86554" cy="36064"/>
            </a:xfrm>
            <a:custGeom>
              <a:avLst/>
              <a:gdLst>
                <a:gd name="T0" fmla="*/ 26 w 51"/>
                <a:gd name="T1" fmla="*/ 0 h 21"/>
                <a:gd name="T2" fmla="*/ 0 w 51"/>
                <a:gd name="T3" fmla="*/ 11 h 21"/>
                <a:gd name="T4" fmla="*/ 26 w 51"/>
                <a:gd name="T5" fmla="*/ 21 h 21"/>
                <a:gd name="T6" fmla="*/ 27 w 51"/>
                <a:gd name="T7" fmla="*/ 21 h 21"/>
                <a:gd name="T8" fmla="*/ 51 w 51"/>
                <a:gd name="T9" fmla="*/ 11 h 21"/>
                <a:gd name="T10" fmla="*/ 26 w 51"/>
                <a:gd name="T11" fmla="*/ 0 h 21"/>
                <a:gd name="T12" fmla="*/ 27 w 51"/>
                <a:gd name="T13" fmla="*/ 17 h 21"/>
                <a:gd name="T14" fmla="*/ 13 w 51"/>
                <a:gd name="T15" fmla="*/ 11 h 21"/>
                <a:gd name="T16" fmla="*/ 27 w 51"/>
                <a:gd name="T17" fmla="*/ 5 h 21"/>
                <a:gd name="T18" fmla="*/ 41 w 51"/>
                <a:gd name="T19" fmla="*/ 11 h 21"/>
                <a:gd name="T20" fmla="*/ 27 w 51"/>
                <a:gd name="T21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21">
                  <a:moveTo>
                    <a:pt x="26" y="0"/>
                  </a:moveTo>
                  <a:cubicBezTo>
                    <a:pt x="12" y="0"/>
                    <a:pt x="0" y="5"/>
                    <a:pt x="0" y="11"/>
                  </a:cubicBezTo>
                  <a:cubicBezTo>
                    <a:pt x="0" y="17"/>
                    <a:pt x="12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41" y="21"/>
                    <a:pt x="51" y="16"/>
                    <a:pt x="51" y="11"/>
                  </a:cubicBezTo>
                  <a:cubicBezTo>
                    <a:pt x="51" y="5"/>
                    <a:pt x="40" y="0"/>
                    <a:pt x="26" y="0"/>
                  </a:cubicBezTo>
                  <a:close/>
                  <a:moveTo>
                    <a:pt x="27" y="17"/>
                  </a:moveTo>
                  <a:cubicBezTo>
                    <a:pt x="19" y="17"/>
                    <a:pt x="13" y="14"/>
                    <a:pt x="13" y="11"/>
                  </a:cubicBezTo>
                  <a:cubicBezTo>
                    <a:pt x="13" y="7"/>
                    <a:pt x="19" y="5"/>
                    <a:pt x="27" y="5"/>
                  </a:cubicBezTo>
                  <a:cubicBezTo>
                    <a:pt x="34" y="5"/>
                    <a:pt x="41" y="7"/>
                    <a:pt x="41" y="11"/>
                  </a:cubicBezTo>
                  <a:cubicBezTo>
                    <a:pt x="41" y="14"/>
                    <a:pt x="34" y="17"/>
                    <a:pt x="27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1930918" y="5376608"/>
            <a:ext cx="796292" cy="590007"/>
            <a:chOff x="1930918" y="5376608"/>
            <a:chExt cx="796292" cy="590007"/>
          </a:xfrm>
          <a:solidFill>
            <a:srgbClr val="171E28"/>
          </a:solidFill>
        </p:grpSpPr>
        <p:sp>
          <p:nvSpPr>
            <p:cNvPr id="334" name="Freeform 409"/>
            <p:cNvSpPr>
              <a:spLocks/>
            </p:cNvSpPr>
            <p:nvPr/>
          </p:nvSpPr>
          <p:spPr bwMode="auto">
            <a:xfrm>
              <a:off x="2489909" y="5390312"/>
              <a:ext cx="237301" cy="269037"/>
            </a:xfrm>
            <a:custGeom>
              <a:avLst/>
              <a:gdLst>
                <a:gd name="T0" fmla="*/ 125 w 139"/>
                <a:gd name="T1" fmla="*/ 7 h 158"/>
                <a:gd name="T2" fmla="*/ 93 w 139"/>
                <a:gd name="T3" fmla="*/ 15 h 158"/>
                <a:gd name="T4" fmla="*/ 93 w 139"/>
                <a:gd name="T5" fmla="*/ 39 h 158"/>
                <a:gd name="T6" fmla="*/ 81 w 139"/>
                <a:gd name="T7" fmla="*/ 59 h 158"/>
                <a:gd name="T8" fmla="*/ 0 w 139"/>
                <a:gd name="T9" fmla="*/ 92 h 158"/>
                <a:gd name="T10" fmla="*/ 48 w 139"/>
                <a:gd name="T11" fmla="*/ 122 h 158"/>
                <a:gd name="T12" fmla="*/ 58 w 139"/>
                <a:gd name="T13" fmla="*/ 128 h 158"/>
                <a:gd name="T14" fmla="*/ 106 w 139"/>
                <a:gd name="T15" fmla="*/ 158 h 158"/>
                <a:gd name="T16" fmla="*/ 100 w 139"/>
                <a:gd name="T17" fmla="*/ 70 h 158"/>
                <a:gd name="T18" fmla="*/ 112 w 139"/>
                <a:gd name="T19" fmla="*/ 51 h 158"/>
                <a:gd name="T20" fmla="*/ 133 w 139"/>
                <a:gd name="T21" fmla="*/ 40 h 158"/>
                <a:gd name="T22" fmla="*/ 125 w 139"/>
                <a:gd name="T23" fmla="*/ 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58">
                  <a:moveTo>
                    <a:pt x="125" y="7"/>
                  </a:moveTo>
                  <a:cubicBezTo>
                    <a:pt x="114" y="0"/>
                    <a:pt x="99" y="4"/>
                    <a:pt x="93" y="15"/>
                  </a:cubicBezTo>
                  <a:cubicBezTo>
                    <a:pt x="88" y="23"/>
                    <a:pt x="88" y="32"/>
                    <a:pt x="93" y="39"/>
                  </a:cubicBezTo>
                  <a:cubicBezTo>
                    <a:pt x="90" y="43"/>
                    <a:pt x="86" y="49"/>
                    <a:pt x="81" y="59"/>
                  </a:cubicBezTo>
                  <a:cubicBezTo>
                    <a:pt x="64" y="85"/>
                    <a:pt x="0" y="92"/>
                    <a:pt x="0" y="9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106" y="158"/>
                    <a:pt x="106" y="158"/>
                    <a:pt x="106" y="158"/>
                  </a:cubicBezTo>
                  <a:cubicBezTo>
                    <a:pt x="106" y="158"/>
                    <a:pt x="83" y="97"/>
                    <a:pt x="100" y="70"/>
                  </a:cubicBezTo>
                  <a:cubicBezTo>
                    <a:pt x="106" y="61"/>
                    <a:pt x="110" y="55"/>
                    <a:pt x="112" y="51"/>
                  </a:cubicBezTo>
                  <a:cubicBezTo>
                    <a:pt x="120" y="51"/>
                    <a:pt x="128" y="47"/>
                    <a:pt x="133" y="40"/>
                  </a:cubicBezTo>
                  <a:cubicBezTo>
                    <a:pt x="139" y="29"/>
                    <a:pt x="136" y="14"/>
                    <a:pt x="125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5" name="Freeform 410"/>
            <p:cNvSpPr>
              <a:spLocks noEditPoints="1"/>
            </p:cNvSpPr>
            <p:nvPr/>
          </p:nvSpPr>
          <p:spPr bwMode="auto">
            <a:xfrm>
              <a:off x="1930918" y="5376608"/>
              <a:ext cx="753016" cy="590007"/>
            </a:xfrm>
            <a:custGeom>
              <a:avLst/>
              <a:gdLst>
                <a:gd name="T0" fmla="*/ 432 w 442"/>
                <a:gd name="T1" fmla="*/ 173 h 346"/>
                <a:gd name="T2" fmla="*/ 323 w 442"/>
                <a:gd name="T3" fmla="*/ 105 h 346"/>
                <a:gd name="T4" fmla="*/ 308 w 442"/>
                <a:gd name="T5" fmla="*/ 104 h 346"/>
                <a:gd name="T6" fmla="*/ 308 w 442"/>
                <a:gd name="T7" fmla="*/ 53 h 346"/>
                <a:gd name="T8" fmla="*/ 234 w 442"/>
                <a:gd name="T9" fmla="*/ 0 h 346"/>
                <a:gd name="T10" fmla="*/ 47 w 442"/>
                <a:gd name="T11" fmla="*/ 0 h 346"/>
                <a:gd name="T12" fmla="*/ 0 w 442"/>
                <a:gd name="T13" fmla="*/ 59 h 346"/>
                <a:gd name="T14" fmla="*/ 0 w 442"/>
                <a:gd name="T15" fmla="*/ 296 h 346"/>
                <a:gd name="T16" fmla="*/ 47 w 442"/>
                <a:gd name="T17" fmla="*/ 346 h 346"/>
                <a:gd name="T18" fmla="*/ 264 w 442"/>
                <a:gd name="T19" fmla="*/ 346 h 346"/>
                <a:gd name="T20" fmla="*/ 308 w 442"/>
                <a:gd name="T21" fmla="*/ 294 h 346"/>
                <a:gd name="T22" fmla="*/ 308 w 442"/>
                <a:gd name="T23" fmla="*/ 163 h 346"/>
                <a:gd name="T24" fmla="*/ 402 w 442"/>
                <a:gd name="T25" fmla="*/ 221 h 346"/>
                <a:gd name="T26" fmla="*/ 425 w 442"/>
                <a:gd name="T27" fmla="*/ 215 h 346"/>
                <a:gd name="T28" fmla="*/ 437 w 442"/>
                <a:gd name="T29" fmla="*/ 196 h 346"/>
                <a:gd name="T30" fmla="*/ 432 w 442"/>
                <a:gd name="T31" fmla="*/ 173 h 346"/>
                <a:gd name="T32" fmla="*/ 231 w 442"/>
                <a:gd name="T33" fmla="*/ 320 h 346"/>
                <a:gd name="T34" fmla="*/ 71 w 442"/>
                <a:gd name="T35" fmla="*/ 320 h 346"/>
                <a:gd name="T36" fmla="*/ 27 w 442"/>
                <a:gd name="T37" fmla="*/ 279 h 346"/>
                <a:gd name="T38" fmla="*/ 27 w 442"/>
                <a:gd name="T39" fmla="*/ 79 h 346"/>
                <a:gd name="T40" fmla="*/ 65 w 442"/>
                <a:gd name="T41" fmla="*/ 30 h 346"/>
                <a:gd name="T42" fmla="*/ 224 w 442"/>
                <a:gd name="T43" fmla="*/ 30 h 346"/>
                <a:gd name="T44" fmla="*/ 224 w 442"/>
                <a:gd name="T45" fmla="*/ 71 h 346"/>
                <a:gd name="T46" fmla="*/ 279 w 442"/>
                <a:gd name="T47" fmla="*/ 71 h 346"/>
                <a:gd name="T48" fmla="*/ 279 w 442"/>
                <a:gd name="T49" fmla="*/ 276 h 346"/>
                <a:gd name="T50" fmla="*/ 231 w 442"/>
                <a:gd name="T51" fmla="*/ 32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2" h="346">
                  <a:moveTo>
                    <a:pt x="432" y="173"/>
                  </a:moveTo>
                  <a:cubicBezTo>
                    <a:pt x="323" y="105"/>
                    <a:pt x="323" y="105"/>
                    <a:pt x="323" y="105"/>
                  </a:cubicBezTo>
                  <a:cubicBezTo>
                    <a:pt x="318" y="102"/>
                    <a:pt x="313" y="102"/>
                    <a:pt x="308" y="104"/>
                  </a:cubicBezTo>
                  <a:cubicBezTo>
                    <a:pt x="308" y="74"/>
                    <a:pt x="308" y="53"/>
                    <a:pt x="308" y="53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0" y="0"/>
                    <a:pt x="0" y="59"/>
                  </a:cubicBezTo>
                  <a:cubicBezTo>
                    <a:pt x="0" y="118"/>
                    <a:pt x="0" y="296"/>
                    <a:pt x="0" y="296"/>
                  </a:cubicBezTo>
                  <a:cubicBezTo>
                    <a:pt x="0" y="296"/>
                    <a:pt x="3" y="346"/>
                    <a:pt x="47" y="346"/>
                  </a:cubicBezTo>
                  <a:cubicBezTo>
                    <a:pt x="91" y="346"/>
                    <a:pt x="264" y="346"/>
                    <a:pt x="264" y="346"/>
                  </a:cubicBezTo>
                  <a:cubicBezTo>
                    <a:pt x="264" y="346"/>
                    <a:pt x="308" y="343"/>
                    <a:pt x="308" y="294"/>
                  </a:cubicBezTo>
                  <a:cubicBezTo>
                    <a:pt x="308" y="270"/>
                    <a:pt x="308" y="215"/>
                    <a:pt x="308" y="163"/>
                  </a:cubicBezTo>
                  <a:cubicBezTo>
                    <a:pt x="402" y="221"/>
                    <a:pt x="402" y="221"/>
                    <a:pt x="402" y="221"/>
                  </a:cubicBezTo>
                  <a:cubicBezTo>
                    <a:pt x="410" y="226"/>
                    <a:pt x="420" y="223"/>
                    <a:pt x="425" y="215"/>
                  </a:cubicBezTo>
                  <a:cubicBezTo>
                    <a:pt x="437" y="196"/>
                    <a:pt x="437" y="196"/>
                    <a:pt x="437" y="196"/>
                  </a:cubicBezTo>
                  <a:cubicBezTo>
                    <a:pt x="442" y="188"/>
                    <a:pt x="440" y="177"/>
                    <a:pt x="432" y="173"/>
                  </a:cubicBezTo>
                  <a:close/>
                  <a:moveTo>
                    <a:pt x="231" y="320"/>
                  </a:moveTo>
                  <a:cubicBezTo>
                    <a:pt x="182" y="320"/>
                    <a:pt x="71" y="320"/>
                    <a:pt x="71" y="320"/>
                  </a:cubicBezTo>
                  <a:cubicBezTo>
                    <a:pt x="71" y="320"/>
                    <a:pt x="27" y="326"/>
                    <a:pt x="27" y="279"/>
                  </a:cubicBezTo>
                  <a:cubicBezTo>
                    <a:pt x="27" y="232"/>
                    <a:pt x="27" y="79"/>
                    <a:pt x="27" y="79"/>
                  </a:cubicBezTo>
                  <a:cubicBezTo>
                    <a:pt x="27" y="79"/>
                    <a:pt x="24" y="30"/>
                    <a:pt x="65" y="30"/>
                  </a:cubicBezTo>
                  <a:cubicBezTo>
                    <a:pt x="106" y="30"/>
                    <a:pt x="224" y="30"/>
                    <a:pt x="224" y="30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79" y="71"/>
                    <a:pt x="279" y="71"/>
                    <a:pt x="279" y="71"/>
                  </a:cubicBezTo>
                  <a:cubicBezTo>
                    <a:pt x="279" y="276"/>
                    <a:pt x="279" y="276"/>
                    <a:pt x="279" y="276"/>
                  </a:cubicBezTo>
                  <a:cubicBezTo>
                    <a:pt x="279" y="276"/>
                    <a:pt x="281" y="320"/>
                    <a:pt x="231" y="3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6" name="Rectangle 411"/>
            <p:cNvSpPr>
              <a:spLocks noChangeArrowheads="1"/>
            </p:cNvSpPr>
            <p:nvPr/>
          </p:nvSpPr>
          <p:spPr bwMode="auto">
            <a:xfrm>
              <a:off x="2034782" y="5771869"/>
              <a:ext cx="315199" cy="2596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Rectangle 412"/>
            <p:cNvSpPr>
              <a:spLocks noChangeArrowheads="1"/>
            </p:cNvSpPr>
            <p:nvPr/>
          </p:nvSpPr>
          <p:spPr bwMode="auto">
            <a:xfrm>
              <a:off x="2034782" y="5841833"/>
              <a:ext cx="315199" cy="2596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8" name="Rectangle 413"/>
            <p:cNvSpPr>
              <a:spLocks noChangeArrowheads="1"/>
            </p:cNvSpPr>
            <p:nvPr/>
          </p:nvSpPr>
          <p:spPr bwMode="auto">
            <a:xfrm>
              <a:off x="2033339" y="5629056"/>
              <a:ext cx="315199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9" name="Rectangle 414"/>
            <p:cNvSpPr>
              <a:spLocks noChangeArrowheads="1"/>
            </p:cNvSpPr>
            <p:nvPr/>
          </p:nvSpPr>
          <p:spPr bwMode="auto">
            <a:xfrm>
              <a:off x="2033339" y="5699020"/>
              <a:ext cx="315199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0" name="Rectangle 415"/>
            <p:cNvSpPr>
              <a:spLocks noChangeArrowheads="1"/>
            </p:cNvSpPr>
            <p:nvPr/>
          </p:nvSpPr>
          <p:spPr bwMode="auto">
            <a:xfrm>
              <a:off x="2041273" y="5482636"/>
              <a:ext cx="150026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1" name="Rectangle 416"/>
            <p:cNvSpPr>
              <a:spLocks noChangeArrowheads="1"/>
            </p:cNvSpPr>
            <p:nvPr/>
          </p:nvSpPr>
          <p:spPr bwMode="auto">
            <a:xfrm>
              <a:off x="2039831" y="5552600"/>
              <a:ext cx="151469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2" name="组合 341"/>
          <p:cNvGrpSpPr/>
          <p:nvPr/>
        </p:nvGrpSpPr>
        <p:grpSpPr>
          <a:xfrm>
            <a:off x="905979" y="5341265"/>
            <a:ext cx="707576" cy="631840"/>
            <a:chOff x="1011996" y="4890692"/>
            <a:chExt cx="707576" cy="631840"/>
          </a:xfrm>
          <a:solidFill>
            <a:srgbClr val="171E28"/>
          </a:solidFill>
        </p:grpSpPr>
        <p:sp>
          <p:nvSpPr>
            <p:cNvPr id="343" name="Freeform 417"/>
            <p:cNvSpPr>
              <a:spLocks/>
            </p:cNvSpPr>
            <p:nvPr/>
          </p:nvSpPr>
          <p:spPr bwMode="auto">
            <a:xfrm>
              <a:off x="1283198" y="4890692"/>
              <a:ext cx="436374" cy="516436"/>
            </a:xfrm>
            <a:custGeom>
              <a:avLst/>
              <a:gdLst>
                <a:gd name="T0" fmla="*/ 223 w 256"/>
                <a:gd name="T1" fmla="*/ 138 h 303"/>
                <a:gd name="T2" fmla="*/ 256 w 256"/>
                <a:gd name="T3" fmla="*/ 120 h 303"/>
                <a:gd name="T4" fmla="*/ 246 w 256"/>
                <a:gd name="T5" fmla="*/ 92 h 303"/>
                <a:gd name="T6" fmla="*/ 208 w 256"/>
                <a:gd name="T7" fmla="*/ 95 h 303"/>
                <a:gd name="T8" fmla="*/ 195 w 256"/>
                <a:gd name="T9" fmla="*/ 75 h 303"/>
                <a:gd name="T10" fmla="*/ 208 w 256"/>
                <a:gd name="T11" fmla="*/ 37 h 303"/>
                <a:gd name="T12" fmla="*/ 186 w 256"/>
                <a:gd name="T13" fmla="*/ 21 h 303"/>
                <a:gd name="T14" fmla="*/ 156 w 256"/>
                <a:gd name="T15" fmla="*/ 48 h 303"/>
                <a:gd name="T16" fmla="*/ 131 w 256"/>
                <a:gd name="T17" fmla="*/ 41 h 303"/>
                <a:gd name="T18" fmla="*/ 120 w 256"/>
                <a:gd name="T19" fmla="*/ 0 h 303"/>
                <a:gd name="T20" fmla="*/ 90 w 256"/>
                <a:gd name="T21" fmla="*/ 0 h 303"/>
                <a:gd name="T22" fmla="*/ 79 w 256"/>
                <a:gd name="T23" fmla="*/ 40 h 303"/>
                <a:gd name="T24" fmla="*/ 52 w 256"/>
                <a:gd name="T25" fmla="*/ 45 h 303"/>
                <a:gd name="T26" fmla="*/ 24 w 256"/>
                <a:gd name="T27" fmla="*/ 21 h 303"/>
                <a:gd name="T28" fmla="*/ 0 w 256"/>
                <a:gd name="T29" fmla="*/ 41 h 303"/>
                <a:gd name="T30" fmla="*/ 7 w 256"/>
                <a:gd name="T31" fmla="*/ 58 h 303"/>
                <a:gd name="T32" fmla="*/ 23 w 256"/>
                <a:gd name="T33" fmla="*/ 61 h 303"/>
                <a:gd name="T34" fmla="*/ 70 w 256"/>
                <a:gd name="T35" fmla="*/ 85 h 303"/>
                <a:gd name="T36" fmla="*/ 80 w 256"/>
                <a:gd name="T37" fmla="*/ 95 h 303"/>
                <a:gd name="T38" fmla="*/ 104 w 256"/>
                <a:gd name="T39" fmla="*/ 90 h 303"/>
                <a:gd name="T40" fmla="*/ 166 w 256"/>
                <a:gd name="T41" fmla="*/ 152 h 303"/>
                <a:gd name="T42" fmla="*/ 165 w 256"/>
                <a:gd name="T43" fmla="*/ 161 h 303"/>
                <a:gd name="T44" fmla="*/ 104 w 256"/>
                <a:gd name="T45" fmla="*/ 214 h 303"/>
                <a:gd name="T46" fmla="*/ 103 w 256"/>
                <a:gd name="T47" fmla="*/ 214 h 303"/>
                <a:gd name="T48" fmla="*/ 83 w 256"/>
                <a:gd name="T49" fmla="*/ 248 h 303"/>
                <a:gd name="T50" fmla="*/ 68 w 256"/>
                <a:gd name="T51" fmla="*/ 263 h 303"/>
                <a:gd name="T52" fmla="*/ 79 w 256"/>
                <a:gd name="T53" fmla="*/ 267 h 303"/>
                <a:gd name="T54" fmla="*/ 89 w 256"/>
                <a:gd name="T55" fmla="*/ 303 h 303"/>
                <a:gd name="T56" fmla="*/ 115 w 256"/>
                <a:gd name="T57" fmla="*/ 303 h 303"/>
                <a:gd name="T58" fmla="*/ 117 w 256"/>
                <a:gd name="T59" fmla="*/ 303 h 303"/>
                <a:gd name="T60" fmla="*/ 127 w 256"/>
                <a:gd name="T61" fmla="*/ 265 h 303"/>
                <a:gd name="T62" fmla="*/ 156 w 256"/>
                <a:gd name="T63" fmla="*/ 259 h 303"/>
                <a:gd name="T64" fmla="*/ 183 w 256"/>
                <a:gd name="T65" fmla="*/ 282 h 303"/>
                <a:gd name="T66" fmla="*/ 206 w 256"/>
                <a:gd name="T67" fmla="*/ 266 h 303"/>
                <a:gd name="T68" fmla="*/ 192 w 256"/>
                <a:gd name="T69" fmla="*/ 230 h 303"/>
                <a:gd name="T70" fmla="*/ 209 w 256"/>
                <a:gd name="T71" fmla="*/ 211 h 303"/>
                <a:gd name="T72" fmla="*/ 248 w 256"/>
                <a:gd name="T73" fmla="*/ 211 h 303"/>
                <a:gd name="T74" fmla="*/ 256 w 256"/>
                <a:gd name="T75" fmla="*/ 185 h 303"/>
                <a:gd name="T76" fmla="*/ 223 w 256"/>
                <a:gd name="T77" fmla="*/ 164 h 303"/>
                <a:gd name="T78" fmla="*/ 223 w 256"/>
                <a:gd name="T79" fmla="*/ 13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6" h="303">
                  <a:moveTo>
                    <a:pt x="223" y="138"/>
                  </a:moveTo>
                  <a:cubicBezTo>
                    <a:pt x="256" y="120"/>
                    <a:pt x="256" y="120"/>
                    <a:pt x="256" y="120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08" y="95"/>
                    <a:pt x="208" y="95"/>
                    <a:pt x="208" y="95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12" y="59"/>
                    <a:pt x="17" y="60"/>
                    <a:pt x="23" y="61"/>
                  </a:cubicBezTo>
                  <a:cubicBezTo>
                    <a:pt x="40" y="65"/>
                    <a:pt x="56" y="73"/>
                    <a:pt x="70" y="85"/>
                  </a:cubicBezTo>
                  <a:cubicBezTo>
                    <a:pt x="74" y="88"/>
                    <a:pt x="77" y="92"/>
                    <a:pt x="80" y="95"/>
                  </a:cubicBezTo>
                  <a:cubicBezTo>
                    <a:pt x="87" y="92"/>
                    <a:pt x="96" y="90"/>
                    <a:pt x="104" y="90"/>
                  </a:cubicBezTo>
                  <a:cubicBezTo>
                    <a:pt x="138" y="90"/>
                    <a:pt x="166" y="118"/>
                    <a:pt x="166" y="152"/>
                  </a:cubicBezTo>
                  <a:cubicBezTo>
                    <a:pt x="166" y="155"/>
                    <a:pt x="166" y="158"/>
                    <a:pt x="165" y="161"/>
                  </a:cubicBezTo>
                  <a:cubicBezTo>
                    <a:pt x="161" y="191"/>
                    <a:pt x="135" y="214"/>
                    <a:pt x="104" y="214"/>
                  </a:cubicBezTo>
                  <a:cubicBezTo>
                    <a:pt x="104" y="214"/>
                    <a:pt x="104" y="214"/>
                    <a:pt x="103" y="214"/>
                  </a:cubicBezTo>
                  <a:cubicBezTo>
                    <a:pt x="99" y="226"/>
                    <a:pt x="92" y="238"/>
                    <a:pt x="83" y="248"/>
                  </a:cubicBezTo>
                  <a:cubicBezTo>
                    <a:pt x="78" y="254"/>
                    <a:pt x="73" y="258"/>
                    <a:pt x="68" y="263"/>
                  </a:cubicBezTo>
                  <a:cubicBezTo>
                    <a:pt x="79" y="267"/>
                    <a:pt x="79" y="267"/>
                    <a:pt x="79" y="267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115" y="303"/>
                    <a:pt x="115" y="303"/>
                    <a:pt x="115" y="303"/>
                  </a:cubicBezTo>
                  <a:cubicBezTo>
                    <a:pt x="117" y="303"/>
                    <a:pt x="117" y="303"/>
                    <a:pt x="117" y="303"/>
                  </a:cubicBezTo>
                  <a:cubicBezTo>
                    <a:pt x="127" y="265"/>
                    <a:pt x="127" y="265"/>
                    <a:pt x="127" y="265"/>
                  </a:cubicBezTo>
                  <a:cubicBezTo>
                    <a:pt x="156" y="259"/>
                    <a:pt x="156" y="259"/>
                    <a:pt x="156" y="259"/>
                  </a:cubicBezTo>
                  <a:cubicBezTo>
                    <a:pt x="183" y="282"/>
                    <a:pt x="183" y="282"/>
                    <a:pt x="183" y="282"/>
                  </a:cubicBezTo>
                  <a:cubicBezTo>
                    <a:pt x="206" y="266"/>
                    <a:pt x="206" y="266"/>
                    <a:pt x="206" y="266"/>
                  </a:cubicBezTo>
                  <a:cubicBezTo>
                    <a:pt x="192" y="230"/>
                    <a:pt x="192" y="230"/>
                    <a:pt x="192" y="230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56" y="185"/>
                    <a:pt x="256" y="185"/>
                    <a:pt x="256" y="185"/>
                  </a:cubicBezTo>
                  <a:cubicBezTo>
                    <a:pt x="223" y="164"/>
                    <a:pt x="223" y="164"/>
                    <a:pt x="223" y="164"/>
                  </a:cubicBezTo>
                  <a:lnTo>
                    <a:pt x="223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4" name="Freeform 418"/>
            <p:cNvSpPr>
              <a:spLocks noEditPoints="1"/>
            </p:cNvSpPr>
            <p:nvPr/>
          </p:nvSpPr>
          <p:spPr bwMode="auto">
            <a:xfrm>
              <a:off x="1525547" y="5418668"/>
              <a:ext cx="52654" cy="52654"/>
            </a:xfrm>
            <a:custGeom>
              <a:avLst/>
              <a:gdLst>
                <a:gd name="T0" fmla="*/ 15 w 31"/>
                <a:gd name="T1" fmla="*/ 0 h 31"/>
                <a:gd name="T2" fmla="*/ 0 w 31"/>
                <a:gd name="T3" fmla="*/ 16 h 31"/>
                <a:gd name="T4" fmla="*/ 15 w 31"/>
                <a:gd name="T5" fmla="*/ 31 h 31"/>
                <a:gd name="T6" fmla="*/ 31 w 31"/>
                <a:gd name="T7" fmla="*/ 16 h 31"/>
                <a:gd name="T8" fmla="*/ 15 w 31"/>
                <a:gd name="T9" fmla="*/ 0 h 31"/>
                <a:gd name="T10" fmla="*/ 15 w 31"/>
                <a:gd name="T11" fmla="*/ 27 h 31"/>
                <a:gd name="T12" fmla="*/ 4 w 31"/>
                <a:gd name="T13" fmla="*/ 16 h 31"/>
                <a:gd name="T14" fmla="*/ 15 w 31"/>
                <a:gd name="T15" fmla="*/ 4 h 31"/>
                <a:gd name="T16" fmla="*/ 27 w 31"/>
                <a:gd name="T17" fmla="*/ 16 h 31"/>
                <a:gd name="T18" fmla="*/ 15 w 31"/>
                <a:gd name="T1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1"/>
                    <a:pt x="15" y="31"/>
                  </a:cubicBezTo>
                  <a:cubicBezTo>
                    <a:pt x="24" y="31"/>
                    <a:pt x="31" y="24"/>
                    <a:pt x="31" y="16"/>
                  </a:cubicBezTo>
                  <a:cubicBezTo>
                    <a:pt x="31" y="7"/>
                    <a:pt x="24" y="0"/>
                    <a:pt x="15" y="0"/>
                  </a:cubicBezTo>
                  <a:close/>
                  <a:moveTo>
                    <a:pt x="15" y="27"/>
                  </a:moveTo>
                  <a:cubicBezTo>
                    <a:pt x="9" y="27"/>
                    <a:pt x="4" y="22"/>
                    <a:pt x="4" y="16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2" y="4"/>
                    <a:pt x="27" y="9"/>
                    <a:pt x="27" y="16"/>
                  </a:cubicBezTo>
                  <a:cubicBezTo>
                    <a:pt x="27" y="22"/>
                    <a:pt x="22" y="27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5" name="Freeform 419"/>
            <p:cNvSpPr>
              <a:spLocks noEditPoints="1"/>
            </p:cNvSpPr>
            <p:nvPr/>
          </p:nvSpPr>
          <p:spPr bwMode="auto">
            <a:xfrm>
              <a:off x="1474337" y="5369621"/>
              <a:ext cx="155075" cy="152911"/>
            </a:xfrm>
            <a:custGeom>
              <a:avLst/>
              <a:gdLst>
                <a:gd name="T0" fmla="*/ 91 w 91"/>
                <a:gd name="T1" fmla="*/ 35 h 90"/>
                <a:gd name="T2" fmla="*/ 88 w 91"/>
                <a:gd name="T3" fmla="*/ 27 h 90"/>
                <a:gd name="T4" fmla="*/ 76 w 91"/>
                <a:gd name="T5" fmla="*/ 28 h 90"/>
                <a:gd name="T6" fmla="*/ 72 w 91"/>
                <a:gd name="T7" fmla="*/ 22 h 90"/>
                <a:gd name="T8" fmla="*/ 76 w 91"/>
                <a:gd name="T9" fmla="*/ 11 h 90"/>
                <a:gd name="T10" fmla="*/ 70 w 91"/>
                <a:gd name="T11" fmla="*/ 6 h 90"/>
                <a:gd name="T12" fmla="*/ 61 w 91"/>
                <a:gd name="T13" fmla="*/ 14 h 90"/>
                <a:gd name="T14" fmla="*/ 53 w 91"/>
                <a:gd name="T15" fmla="*/ 12 h 90"/>
                <a:gd name="T16" fmla="*/ 50 w 91"/>
                <a:gd name="T17" fmla="*/ 0 h 90"/>
                <a:gd name="T18" fmla="*/ 41 w 91"/>
                <a:gd name="T19" fmla="*/ 0 h 90"/>
                <a:gd name="T20" fmla="*/ 38 w 91"/>
                <a:gd name="T21" fmla="*/ 11 h 90"/>
                <a:gd name="T22" fmla="*/ 30 w 91"/>
                <a:gd name="T23" fmla="*/ 13 h 90"/>
                <a:gd name="T24" fmla="*/ 22 w 91"/>
                <a:gd name="T25" fmla="*/ 6 h 90"/>
                <a:gd name="T26" fmla="*/ 15 w 91"/>
                <a:gd name="T27" fmla="*/ 12 h 90"/>
                <a:gd name="T28" fmla="*/ 19 w 91"/>
                <a:gd name="T29" fmla="*/ 22 h 90"/>
                <a:gd name="T30" fmla="*/ 15 w 91"/>
                <a:gd name="T31" fmla="*/ 27 h 90"/>
                <a:gd name="T32" fmla="*/ 3 w 91"/>
                <a:gd name="T33" fmla="*/ 26 h 90"/>
                <a:gd name="T34" fmla="*/ 0 w 91"/>
                <a:gd name="T35" fmla="*/ 34 h 90"/>
                <a:gd name="T36" fmla="*/ 11 w 91"/>
                <a:gd name="T37" fmla="*/ 40 h 90"/>
                <a:gd name="T38" fmla="*/ 10 w 91"/>
                <a:gd name="T39" fmla="*/ 48 h 90"/>
                <a:gd name="T40" fmla="*/ 0 w 91"/>
                <a:gd name="T41" fmla="*/ 54 h 90"/>
                <a:gd name="T42" fmla="*/ 3 w 91"/>
                <a:gd name="T43" fmla="*/ 62 h 90"/>
                <a:gd name="T44" fmla="*/ 15 w 91"/>
                <a:gd name="T45" fmla="*/ 61 h 90"/>
                <a:gd name="T46" fmla="*/ 18 w 91"/>
                <a:gd name="T47" fmla="*/ 68 h 90"/>
                <a:gd name="T48" fmla="*/ 15 w 91"/>
                <a:gd name="T49" fmla="*/ 78 h 90"/>
                <a:gd name="T50" fmla="*/ 22 w 91"/>
                <a:gd name="T51" fmla="*/ 83 h 90"/>
                <a:gd name="T52" fmla="*/ 31 w 91"/>
                <a:gd name="T53" fmla="*/ 76 h 90"/>
                <a:gd name="T54" fmla="*/ 38 w 91"/>
                <a:gd name="T55" fmla="*/ 79 h 90"/>
                <a:gd name="T56" fmla="*/ 41 w 91"/>
                <a:gd name="T57" fmla="*/ 90 h 90"/>
                <a:gd name="T58" fmla="*/ 49 w 91"/>
                <a:gd name="T59" fmla="*/ 90 h 90"/>
                <a:gd name="T60" fmla="*/ 52 w 91"/>
                <a:gd name="T61" fmla="*/ 78 h 90"/>
                <a:gd name="T62" fmla="*/ 61 w 91"/>
                <a:gd name="T63" fmla="*/ 76 h 90"/>
                <a:gd name="T64" fmla="*/ 69 w 91"/>
                <a:gd name="T65" fmla="*/ 83 h 90"/>
                <a:gd name="T66" fmla="*/ 76 w 91"/>
                <a:gd name="T67" fmla="*/ 78 h 90"/>
                <a:gd name="T68" fmla="*/ 72 w 91"/>
                <a:gd name="T69" fmla="*/ 68 h 90"/>
                <a:gd name="T70" fmla="*/ 76 w 91"/>
                <a:gd name="T71" fmla="*/ 62 h 90"/>
                <a:gd name="T72" fmla="*/ 88 w 91"/>
                <a:gd name="T73" fmla="*/ 62 h 90"/>
                <a:gd name="T74" fmla="*/ 91 w 91"/>
                <a:gd name="T75" fmla="*/ 55 h 90"/>
                <a:gd name="T76" fmla="*/ 81 w 91"/>
                <a:gd name="T77" fmla="*/ 48 h 90"/>
                <a:gd name="T78" fmla="*/ 81 w 91"/>
                <a:gd name="T79" fmla="*/ 41 h 90"/>
                <a:gd name="T80" fmla="*/ 91 w 91"/>
                <a:gd name="T81" fmla="*/ 35 h 90"/>
                <a:gd name="T82" fmla="*/ 45 w 91"/>
                <a:gd name="T83" fmla="*/ 63 h 90"/>
                <a:gd name="T84" fmla="*/ 27 w 91"/>
                <a:gd name="T85" fmla="*/ 45 h 90"/>
                <a:gd name="T86" fmla="*/ 45 w 91"/>
                <a:gd name="T87" fmla="*/ 26 h 90"/>
                <a:gd name="T88" fmla="*/ 64 w 91"/>
                <a:gd name="T89" fmla="*/ 45 h 90"/>
                <a:gd name="T90" fmla="*/ 45 w 91"/>
                <a:gd name="T91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90">
                  <a:moveTo>
                    <a:pt x="91" y="35"/>
                  </a:moveTo>
                  <a:cubicBezTo>
                    <a:pt x="88" y="27"/>
                    <a:pt x="88" y="27"/>
                    <a:pt x="88" y="27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1"/>
                    <a:pt x="81" y="41"/>
                    <a:pt x="81" y="41"/>
                  </a:cubicBezTo>
                  <a:lnTo>
                    <a:pt x="91" y="35"/>
                  </a:lnTo>
                  <a:close/>
                  <a:moveTo>
                    <a:pt x="45" y="63"/>
                  </a:moveTo>
                  <a:cubicBezTo>
                    <a:pt x="35" y="63"/>
                    <a:pt x="27" y="55"/>
                    <a:pt x="27" y="45"/>
                  </a:cubicBezTo>
                  <a:cubicBezTo>
                    <a:pt x="27" y="34"/>
                    <a:pt x="35" y="26"/>
                    <a:pt x="45" y="26"/>
                  </a:cubicBezTo>
                  <a:cubicBezTo>
                    <a:pt x="56" y="26"/>
                    <a:pt x="64" y="34"/>
                    <a:pt x="64" y="45"/>
                  </a:cubicBezTo>
                  <a:cubicBezTo>
                    <a:pt x="64" y="55"/>
                    <a:pt x="56" y="63"/>
                    <a:pt x="4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6" name="Freeform 420"/>
            <p:cNvSpPr>
              <a:spLocks/>
            </p:cNvSpPr>
            <p:nvPr/>
          </p:nvSpPr>
          <p:spPr bwMode="auto">
            <a:xfrm>
              <a:off x="1429617" y="5060914"/>
              <a:ext cx="119732" cy="177435"/>
            </a:xfrm>
            <a:custGeom>
              <a:avLst/>
              <a:gdLst>
                <a:gd name="T0" fmla="*/ 23 w 70"/>
                <a:gd name="T1" fmla="*/ 91 h 104"/>
                <a:gd name="T2" fmla="*/ 20 w 70"/>
                <a:gd name="T3" fmla="*/ 104 h 104"/>
                <a:gd name="T4" fmla="*/ 70 w 70"/>
                <a:gd name="T5" fmla="*/ 60 h 104"/>
                <a:gd name="T6" fmla="*/ 70 w 70"/>
                <a:gd name="T7" fmla="*/ 52 h 104"/>
                <a:gd name="T8" fmla="*/ 18 w 70"/>
                <a:gd name="T9" fmla="*/ 0 h 104"/>
                <a:gd name="T10" fmla="*/ 0 w 70"/>
                <a:gd name="T11" fmla="*/ 3 h 104"/>
                <a:gd name="T12" fmla="*/ 8 w 70"/>
                <a:gd name="T13" fmla="*/ 13 h 104"/>
                <a:gd name="T14" fmla="*/ 18 w 70"/>
                <a:gd name="T15" fmla="*/ 12 h 104"/>
                <a:gd name="T16" fmla="*/ 58 w 70"/>
                <a:gd name="T17" fmla="*/ 52 h 104"/>
                <a:gd name="T18" fmla="*/ 23 w 70"/>
                <a:gd name="T19" fmla="*/ 9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04">
                  <a:moveTo>
                    <a:pt x="23" y="91"/>
                  </a:moveTo>
                  <a:cubicBezTo>
                    <a:pt x="22" y="96"/>
                    <a:pt x="22" y="100"/>
                    <a:pt x="20" y="104"/>
                  </a:cubicBezTo>
                  <a:cubicBezTo>
                    <a:pt x="46" y="103"/>
                    <a:pt x="66" y="84"/>
                    <a:pt x="70" y="60"/>
                  </a:cubicBezTo>
                  <a:cubicBezTo>
                    <a:pt x="70" y="57"/>
                    <a:pt x="70" y="55"/>
                    <a:pt x="70" y="52"/>
                  </a:cubicBezTo>
                  <a:cubicBezTo>
                    <a:pt x="70" y="23"/>
                    <a:pt x="47" y="0"/>
                    <a:pt x="18" y="0"/>
                  </a:cubicBezTo>
                  <a:cubicBezTo>
                    <a:pt x="12" y="0"/>
                    <a:pt x="6" y="1"/>
                    <a:pt x="0" y="3"/>
                  </a:cubicBezTo>
                  <a:cubicBezTo>
                    <a:pt x="3" y="6"/>
                    <a:pt x="6" y="10"/>
                    <a:pt x="8" y="13"/>
                  </a:cubicBezTo>
                  <a:cubicBezTo>
                    <a:pt x="11" y="13"/>
                    <a:pt x="15" y="12"/>
                    <a:pt x="18" y="12"/>
                  </a:cubicBezTo>
                  <a:cubicBezTo>
                    <a:pt x="40" y="12"/>
                    <a:pt x="58" y="30"/>
                    <a:pt x="58" y="52"/>
                  </a:cubicBezTo>
                  <a:cubicBezTo>
                    <a:pt x="58" y="72"/>
                    <a:pt x="43" y="89"/>
                    <a:pt x="23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7" name="Freeform 421"/>
            <p:cNvSpPr>
              <a:spLocks noEditPoints="1"/>
            </p:cNvSpPr>
            <p:nvPr/>
          </p:nvSpPr>
          <p:spPr bwMode="auto">
            <a:xfrm>
              <a:off x="1084124" y="5006097"/>
              <a:ext cx="366410" cy="356312"/>
            </a:xfrm>
            <a:custGeom>
              <a:avLst/>
              <a:gdLst>
                <a:gd name="T0" fmla="*/ 205 w 215"/>
                <a:gd name="T1" fmla="*/ 143 h 209"/>
                <a:gd name="T2" fmla="*/ 208 w 215"/>
                <a:gd name="T3" fmla="*/ 135 h 209"/>
                <a:gd name="T4" fmla="*/ 211 w 215"/>
                <a:gd name="T5" fmla="*/ 122 h 209"/>
                <a:gd name="T6" fmla="*/ 197 w 215"/>
                <a:gd name="T7" fmla="*/ 52 h 209"/>
                <a:gd name="T8" fmla="*/ 190 w 215"/>
                <a:gd name="T9" fmla="*/ 42 h 209"/>
                <a:gd name="T10" fmla="*/ 184 w 215"/>
                <a:gd name="T11" fmla="*/ 35 h 209"/>
                <a:gd name="T12" fmla="*/ 177 w 215"/>
                <a:gd name="T13" fmla="*/ 29 h 209"/>
                <a:gd name="T14" fmla="*/ 136 w 215"/>
                <a:gd name="T15" fmla="*/ 8 h 209"/>
                <a:gd name="T16" fmla="*/ 130 w 215"/>
                <a:gd name="T17" fmla="*/ 6 h 209"/>
                <a:gd name="T18" fmla="*/ 36 w 215"/>
                <a:gd name="T19" fmla="*/ 40 h 209"/>
                <a:gd name="T20" fmla="*/ 47 w 215"/>
                <a:gd name="T21" fmla="*/ 182 h 209"/>
                <a:gd name="T22" fmla="*/ 128 w 215"/>
                <a:gd name="T23" fmla="*/ 204 h 209"/>
                <a:gd name="T24" fmla="*/ 188 w 215"/>
                <a:gd name="T25" fmla="*/ 171 h 209"/>
                <a:gd name="T26" fmla="*/ 205 w 215"/>
                <a:gd name="T27" fmla="*/ 143 h 209"/>
                <a:gd name="T28" fmla="*/ 152 w 215"/>
                <a:gd name="T29" fmla="*/ 140 h 209"/>
                <a:gd name="T30" fmla="*/ 127 w 215"/>
                <a:gd name="T31" fmla="*/ 157 h 209"/>
                <a:gd name="T32" fmla="*/ 76 w 215"/>
                <a:gd name="T33" fmla="*/ 146 h 209"/>
                <a:gd name="T34" fmla="*/ 70 w 215"/>
                <a:gd name="T35" fmla="*/ 70 h 209"/>
                <a:gd name="T36" fmla="*/ 86 w 215"/>
                <a:gd name="T37" fmla="*/ 57 h 209"/>
                <a:gd name="T38" fmla="*/ 146 w 215"/>
                <a:gd name="T39" fmla="*/ 64 h 209"/>
                <a:gd name="T40" fmla="*/ 159 w 215"/>
                <a:gd name="T41" fmla="*/ 81 h 209"/>
                <a:gd name="T42" fmla="*/ 165 w 215"/>
                <a:gd name="T43" fmla="*/ 110 h 209"/>
                <a:gd name="T44" fmla="*/ 152 w 215"/>
                <a:gd name="T45" fmla="*/ 14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09">
                  <a:moveTo>
                    <a:pt x="205" y="143"/>
                  </a:moveTo>
                  <a:cubicBezTo>
                    <a:pt x="206" y="141"/>
                    <a:pt x="207" y="138"/>
                    <a:pt x="208" y="135"/>
                  </a:cubicBezTo>
                  <a:cubicBezTo>
                    <a:pt x="209" y="131"/>
                    <a:pt x="210" y="127"/>
                    <a:pt x="211" y="122"/>
                  </a:cubicBezTo>
                  <a:cubicBezTo>
                    <a:pt x="215" y="98"/>
                    <a:pt x="210" y="73"/>
                    <a:pt x="197" y="52"/>
                  </a:cubicBezTo>
                  <a:cubicBezTo>
                    <a:pt x="195" y="49"/>
                    <a:pt x="193" y="45"/>
                    <a:pt x="190" y="42"/>
                  </a:cubicBezTo>
                  <a:cubicBezTo>
                    <a:pt x="188" y="39"/>
                    <a:pt x="186" y="37"/>
                    <a:pt x="184" y="35"/>
                  </a:cubicBezTo>
                  <a:cubicBezTo>
                    <a:pt x="182" y="33"/>
                    <a:pt x="180" y="31"/>
                    <a:pt x="177" y="29"/>
                  </a:cubicBezTo>
                  <a:cubicBezTo>
                    <a:pt x="165" y="18"/>
                    <a:pt x="151" y="11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96" y="0"/>
                    <a:pt x="60" y="12"/>
                    <a:pt x="36" y="40"/>
                  </a:cubicBezTo>
                  <a:cubicBezTo>
                    <a:pt x="0" y="82"/>
                    <a:pt x="4" y="145"/>
                    <a:pt x="47" y="182"/>
                  </a:cubicBezTo>
                  <a:cubicBezTo>
                    <a:pt x="70" y="202"/>
                    <a:pt x="100" y="209"/>
                    <a:pt x="128" y="204"/>
                  </a:cubicBezTo>
                  <a:cubicBezTo>
                    <a:pt x="151" y="201"/>
                    <a:pt x="172" y="189"/>
                    <a:pt x="188" y="171"/>
                  </a:cubicBezTo>
                  <a:cubicBezTo>
                    <a:pt x="195" y="162"/>
                    <a:pt x="201" y="153"/>
                    <a:pt x="205" y="143"/>
                  </a:cubicBezTo>
                  <a:close/>
                  <a:moveTo>
                    <a:pt x="152" y="140"/>
                  </a:moveTo>
                  <a:cubicBezTo>
                    <a:pt x="145" y="149"/>
                    <a:pt x="136" y="154"/>
                    <a:pt x="127" y="157"/>
                  </a:cubicBezTo>
                  <a:cubicBezTo>
                    <a:pt x="110" y="162"/>
                    <a:pt x="91" y="159"/>
                    <a:pt x="76" y="146"/>
                  </a:cubicBezTo>
                  <a:cubicBezTo>
                    <a:pt x="54" y="127"/>
                    <a:pt x="51" y="93"/>
                    <a:pt x="70" y="70"/>
                  </a:cubicBezTo>
                  <a:cubicBezTo>
                    <a:pt x="75" y="65"/>
                    <a:pt x="80" y="61"/>
                    <a:pt x="86" y="57"/>
                  </a:cubicBezTo>
                  <a:cubicBezTo>
                    <a:pt x="105" y="48"/>
                    <a:pt x="129" y="50"/>
                    <a:pt x="146" y="64"/>
                  </a:cubicBezTo>
                  <a:cubicBezTo>
                    <a:pt x="152" y="69"/>
                    <a:pt x="156" y="75"/>
                    <a:pt x="159" y="81"/>
                  </a:cubicBezTo>
                  <a:cubicBezTo>
                    <a:pt x="164" y="90"/>
                    <a:pt x="166" y="100"/>
                    <a:pt x="165" y="110"/>
                  </a:cubicBezTo>
                  <a:cubicBezTo>
                    <a:pt x="164" y="121"/>
                    <a:pt x="160" y="132"/>
                    <a:pt x="152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8" name="Freeform 422"/>
            <p:cNvSpPr>
              <a:spLocks/>
            </p:cNvSpPr>
            <p:nvPr/>
          </p:nvSpPr>
          <p:spPr bwMode="auto">
            <a:xfrm>
              <a:off x="1011996" y="5301100"/>
              <a:ext cx="173829" cy="181041"/>
            </a:xfrm>
            <a:custGeom>
              <a:avLst/>
              <a:gdLst>
                <a:gd name="T0" fmla="*/ 60 w 102"/>
                <a:gd name="T1" fmla="*/ 0 h 106"/>
                <a:gd name="T2" fmla="*/ 14 w 102"/>
                <a:gd name="T3" fmla="*/ 54 h 106"/>
                <a:gd name="T4" fmla="*/ 19 w 102"/>
                <a:gd name="T5" fmla="*/ 89 h 106"/>
                <a:gd name="T6" fmla="*/ 56 w 102"/>
                <a:gd name="T7" fmla="*/ 89 h 106"/>
                <a:gd name="T8" fmla="*/ 102 w 102"/>
                <a:gd name="T9" fmla="*/ 35 h 106"/>
                <a:gd name="T10" fmla="*/ 79 w 102"/>
                <a:gd name="T11" fmla="*/ 20 h 106"/>
                <a:gd name="T12" fmla="*/ 60 w 10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6">
                  <a:moveTo>
                    <a:pt x="60" y="0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0" y="73"/>
                    <a:pt x="19" y="89"/>
                  </a:cubicBezTo>
                  <a:cubicBezTo>
                    <a:pt x="38" y="106"/>
                    <a:pt x="56" y="89"/>
                    <a:pt x="56" y="89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4" y="31"/>
                    <a:pt x="86" y="26"/>
                    <a:pt x="79" y="20"/>
                  </a:cubicBezTo>
                  <a:cubicBezTo>
                    <a:pt x="71" y="14"/>
                    <a:pt x="65" y="7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9" name="组合 348"/>
          <p:cNvGrpSpPr/>
          <p:nvPr/>
        </p:nvGrpSpPr>
        <p:grpSpPr>
          <a:xfrm>
            <a:off x="894439" y="4410094"/>
            <a:ext cx="745082" cy="657806"/>
            <a:chOff x="1000456" y="3959521"/>
            <a:chExt cx="745082" cy="657806"/>
          </a:xfrm>
          <a:solidFill>
            <a:srgbClr val="171E28"/>
          </a:solidFill>
        </p:grpSpPr>
        <p:sp>
          <p:nvSpPr>
            <p:cNvPr id="350" name="Oval 423"/>
            <p:cNvSpPr>
              <a:spLocks noChangeArrowheads="1"/>
            </p:cNvSpPr>
            <p:nvPr/>
          </p:nvSpPr>
          <p:spPr bwMode="auto">
            <a:xfrm>
              <a:off x="1559448" y="4046795"/>
              <a:ext cx="173829" cy="2012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1" name="Freeform 424"/>
            <p:cNvSpPr>
              <a:spLocks/>
            </p:cNvSpPr>
            <p:nvPr/>
          </p:nvSpPr>
          <p:spPr bwMode="auto">
            <a:xfrm>
              <a:off x="1523384" y="4254524"/>
              <a:ext cx="222154" cy="298610"/>
            </a:xfrm>
            <a:custGeom>
              <a:avLst/>
              <a:gdLst>
                <a:gd name="T0" fmla="*/ 65 w 130"/>
                <a:gd name="T1" fmla="*/ 3 h 175"/>
                <a:gd name="T2" fmla="*/ 52 w 130"/>
                <a:gd name="T3" fmla="*/ 89 h 175"/>
                <a:gd name="T4" fmla="*/ 14 w 130"/>
                <a:gd name="T5" fmla="*/ 112 h 175"/>
                <a:gd name="T6" fmla="*/ 14 w 130"/>
                <a:gd name="T7" fmla="*/ 78 h 175"/>
                <a:gd name="T8" fmla="*/ 65 w 130"/>
                <a:gd name="T9" fmla="*/ 3 h 175"/>
                <a:gd name="T10" fmla="*/ 9 w 130"/>
                <a:gd name="T11" fmla="*/ 58 h 175"/>
                <a:gd name="T12" fmla="*/ 0 w 130"/>
                <a:gd name="T13" fmla="*/ 89 h 175"/>
                <a:gd name="T14" fmla="*/ 0 w 130"/>
                <a:gd name="T15" fmla="*/ 137 h 175"/>
                <a:gd name="T16" fmla="*/ 7 w 130"/>
                <a:gd name="T17" fmla="*/ 160 h 175"/>
                <a:gd name="T18" fmla="*/ 65 w 130"/>
                <a:gd name="T19" fmla="*/ 175 h 175"/>
                <a:gd name="T20" fmla="*/ 130 w 130"/>
                <a:gd name="T21" fmla="*/ 149 h 175"/>
                <a:gd name="T22" fmla="*/ 130 w 130"/>
                <a:gd name="T23" fmla="*/ 45 h 175"/>
                <a:gd name="T24" fmla="*/ 65 w 130"/>
                <a:gd name="T25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75">
                  <a:moveTo>
                    <a:pt x="65" y="3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35" y="3"/>
                    <a:pt x="18" y="33"/>
                    <a:pt x="9" y="58"/>
                  </a:cubicBezTo>
                  <a:cubicBezTo>
                    <a:pt x="3" y="75"/>
                    <a:pt x="0" y="89"/>
                    <a:pt x="0" y="89"/>
                  </a:cubicBezTo>
                  <a:cubicBezTo>
                    <a:pt x="0" y="89"/>
                    <a:pt x="0" y="116"/>
                    <a:pt x="0" y="137"/>
                  </a:cubicBezTo>
                  <a:cubicBezTo>
                    <a:pt x="0" y="146"/>
                    <a:pt x="2" y="153"/>
                    <a:pt x="7" y="160"/>
                  </a:cubicBezTo>
                  <a:cubicBezTo>
                    <a:pt x="14" y="169"/>
                    <a:pt x="31" y="175"/>
                    <a:pt x="65" y="175"/>
                  </a:cubicBezTo>
                  <a:cubicBezTo>
                    <a:pt x="122" y="175"/>
                    <a:pt x="130" y="149"/>
                    <a:pt x="130" y="149"/>
                  </a:cubicBezTo>
                  <a:cubicBezTo>
                    <a:pt x="130" y="149"/>
                    <a:pt x="130" y="89"/>
                    <a:pt x="130" y="45"/>
                  </a:cubicBezTo>
                  <a:cubicBezTo>
                    <a:pt x="130" y="0"/>
                    <a:pt x="65" y="3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2" name="Freeform 425"/>
            <p:cNvSpPr>
              <a:spLocks/>
            </p:cNvSpPr>
            <p:nvPr/>
          </p:nvSpPr>
          <p:spPr bwMode="auto">
            <a:xfrm>
              <a:off x="1185825" y="4438450"/>
              <a:ext cx="362082" cy="178877"/>
            </a:xfrm>
            <a:custGeom>
              <a:avLst/>
              <a:gdLst>
                <a:gd name="T0" fmla="*/ 187 w 212"/>
                <a:gd name="T1" fmla="*/ 55 h 105"/>
                <a:gd name="T2" fmla="*/ 178 w 212"/>
                <a:gd name="T3" fmla="*/ 0 h 105"/>
                <a:gd name="T4" fmla="*/ 110 w 212"/>
                <a:gd name="T5" fmla="*/ 20 h 105"/>
                <a:gd name="T6" fmla="*/ 44 w 212"/>
                <a:gd name="T7" fmla="*/ 0 h 105"/>
                <a:gd name="T8" fmla="*/ 30 w 212"/>
                <a:gd name="T9" fmla="*/ 56 h 105"/>
                <a:gd name="T10" fmla="*/ 0 w 212"/>
                <a:gd name="T11" fmla="*/ 72 h 105"/>
                <a:gd name="T12" fmla="*/ 110 w 212"/>
                <a:gd name="T13" fmla="*/ 105 h 105"/>
                <a:gd name="T14" fmla="*/ 212 w 212"/>
                <a:gd name="T15" fmla="*/ 72 h 105"/>
                <a:gd name="T16" fmla="*/ 187 w 212"/>
                <a:gd name="T17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05">
                  <a:moveTo>
                    <a:pt x="187" y="55"/>
                  </a:moveTo>
                  <a:cubicBezTo>
                    <a:pt x="173" y="33"/>
                    <a:pt x="178" y="0"/>
                    <a:pt x="178" y="0"/>
                  </a:cubicBezTo>
                  <a:cubicBezTo>
                    <a:pt x="178" y="0"/>
                    <a:pt x="156" y="20"/>
                    <a:pt x="110" y="20"/>
                  </a:cubicBezTo>
                  <a:cubicBezTo>
                    <a:pt x="64" y="20"/>
                    <a:pt x="44" y="0"/>
                    <a:pt x="44" y="0"/>
                  </a:cubicBezTo>
                  <a:cubicBezTo>
                    <a:pt x="44" y="0"/>
                    <a:pt x="49" y="34"/>
                    <a:pt x="30" y="56"/>
                  </a:cubicBezTo>
                  <a:cubicBezTo>
                    <a:pt x="23" y="64"/>
                    <a:pt x="14" y="70"/>
                    <a:pt x="0" y="72"/>
                  </a:cubicBezTo>
                  <a:cubicBezTo>
                    <a:pt x="0" y="72"/>
                    <a:pt x="32" y="105"/>
                    <a:pt x="110" y="105"/>
                  </a:cubicBezTo>
                  <a:cubicBezTo>
                    <a:pt x="187" y="105"/>
                    <a:pt x="212" y="72"/>
                    <a:pt x="212" y="72"/>
                  </a:cubicBezTo>
                  <a:cubicBezTo>
                    <a:pt x="200" y="70"/>
                    <a:pt x="193" y="63"/>
                    <a:pt x="1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3" name="Freeform 426"/>
            <p:cNvSpPr>
              <a:spLocks/>
            </p:cNvSpPr>
            <p:nvPr/>
          </p:nvSpPr>
          <p:spPr bwMode="auto">
            <a:xfrm>
              <a:off x="1231987" y="4138398"/>
              <a:ext cx="283463" cy="256054"/>
            </a:xfrm>
            <a:custGeom>
              <a:avLst/>
              <a:gdLst>
                <a:gd name="T0" fmla="*/ 75 w 166"/>
                <a:gd name="T1" fmla="*/ 150 h 150"/>
                <a:gd name="T2" fmla="*/ 91 w 166"/>
                <a:gd name="T3" fmla="*/ 150 h 150"/>
                <a:gd name="T4" fmla="*/ 166 w 166"/>
                <a:gd name="T5" fmla="*/ 125 h 150"/>
                <a:gd name="T6" fmla="*/ 166 w 166"/>
                <a:gd name="T7" fmla="*/ 122 h 150"/>
                <a:gd name="T8" fmla="*/ 166 w 166"/>
                <a:gd name="T9" fmla="*/ 59 h 150"/>
                <a:gd name="T10" fmla="*/ 108 w 166"/>
                <a:gd name="T11" fmla="*/ 0 h 150"/>
                <a:gd name="T12" fmla="*/ 108 w 166"/>
                <a:gd name="T13" fmla="*/ 0 h 150"/>
                <a:gd name="T14" fmla="*/ 83 w 166"/>
                <a:gd name="T15" fmla="*/ 10 h 150"/>
                <a:gd name="T16" fmla="*/ 102 w 166"/>
                <a:gd name="T17" fmla="*/ 82 h 150"/>
                <a:gd name="T18" fmla="*/ 83 w 166"/>
                <a:gd name="T19" fmla="*/ 111 h 150"/>
                <a:gd name="T20" fmla="*/ 63 w 166"/>
                <a:gd name="T21" fmla="*/ 82 h 150"/>
                <a:gd name="T22" fmla="*/ 83 w 166"/>
                <a:gd name="T23" fmla="*/ 10 h 150"/>
                <a:gd name="T24" fmla="*/ 58 w 166"/>
                <a:gd name="T25" fmla="*/ 0 h 150"/>
                <a:gd name="T26" fmla="*/ 0 w 166"/>
                <a:gd name="T27" fmla="*/ 59 h 150"/>
                <a:gd name="T28" fmla="*/ 0 w 166"/>
                <a:gd name="T29" fmla="*/ 122 h 150"/>
                <a:gd name="T30" fmla="*/ 0 w 166"/>
                <a:gd name="T31" fmla="*/ 123 h 150"/>
                <a:gd name="T32" fmla="*/ 75 w 166"/>
                <a:gd name="T3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50">
                  <a:moveTo>
                    <a:pt x="75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150" y="150"/>
                    <a:pt x="163" y="132"/>
                    <a:pt x="166" y="125"/>
                  </a:cubicBezTo>
                  <a:cubicBezTo>
                    <a:pt x="166" y="123"/>
                    <a:pt x="166" y="122"/>
                    <a:pt x="166" y="122"/>
                  </a:cubicBezTo>
                  <a:cubicBezTo>
                    <a:pt x="166" y="122"/>
                    <a:pt x="166" y="113"/>
                    <a:pt x="166" y="59"/>
                  </a:cubicBezTo>
                  <a:cubicBezTo>
                    <a:pt x="166" y="22"/>
                    <a:pt x="130" y="6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2"/>
                    <a:pt x="0" y="59"/>
                  </a:cubicBezTo>
                  <a:cubicBezTo>
                    <a:pt x="0" y="113"/>
                    <a:pt x="0" y="122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7"/>
                    <a:pt x="9" y="150"/>
                    <a:pt x="75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4" name="Oval 427"/>
            <p:cNvSpPr>
              <a:spLocks noChangeArrowheads="1"/>
            </p:cNvSpPr>
            <p:nvPr/>
          </p:nvSpPr>
          <p:spPr bwMode="auto">
            <a:xfrm>
              <a:off x="1301951" y="3959521"/>
              <a:ext cx="143535" cy="167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5" name="Freeform 428"/>
            <p:cNvSpPr>
              <a:spLocks/>
            </p:cNvSpPr>
            <p:nvPr/>
          </p:nvSpPr>
          <p:spPr bwMode="auto">
            <a:xfrm>
              <a:off x="1000456" y="4253081"/>
              <a:ext cx="219990" cy="297889"/>
            </a:xfrm>
            <a:custGeom>
              <a:avLst/>
              <a:gdLst>
                <a:gd name="T0" fmla="*/ 129 w 129"/>
                <a:gd name="T1" fmla="*/ 138 h 175"/>
                <a:gd name="T2" fmla="*/ 129 w 129"/>
                <a:gd name="T3" fmla="*/ 89 h 175"/>
                <a:gd name="T4" fmla="*/ 121 w 129"/>
                <a:gd name="T5" fmla="*/ 58 h 175"/>
                <a:gd name="T6" fmla="*/ 65 w 129"/>
                <a:gd name="T7" fmla="*/ 3 h 175"/>
                <a:gd name="T8" fmla="*/ 116 w 129"/>
                <a:gd name="T9" fmla="*/ 78 h 175"/>
                <a:gd name="T10" fmla="*/ 116 w 129"/>
                <a:gd name="T11" fmla="*/ 113 h 175"/>
                <a:gd name="T12" fmla="*/ 78 w 129"/>
                <a:gd name="T13" fmla="*/ 89 h 175"/>
                <a:gd name="T14" fmla="*/ 65 w 129"/>
                <a:gd name="T15" fmla="*/ 3 h 175"/>
                <a:gd name="T16" fmla="*/ 0 w 129"/>
                <a:gd name="T17" fmla="*/ 45 h 175"/>
                <a:gd name="T18" fmla="*/ 0 w 129"/>
                <a:gd name="T19" fmla="*/ 149 h 175"/>
                <a:gd name="T20" fmla="*/ 65 w 129"/>
                <a:gd name="T21" fmla="*/ 175 h 175"/>
                <a:gd name="T22" fmla="*/ 122 w 129"/>
                <a:gd name="T23" fmla="*/ 161 h 175"/>
                <a:gd name="T24" fmla="*/ 129 w 129"/>
                <a:gd name="T25" fmla="*/ 13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75">
                  <a:moveTo>
                    <a:pt x="129" y="138"/>
                  </a:moveTo>
                  <a:cubicBezTo>
                    <a:pt x="129" y="117"/>
                    <a:pt x="129" y="89"/>
                    <a:pt x="129" y="89"/>
                  </a:cubicBezTo>
                  <a:cubicBezTo>
                    <a:pt x="129" y="89"/>
                    <a:pt x="127" y="75"/>
                    <a:pt x="121" y="58"/>
                  </a:cubicBezTo>
                  <a:cubicBezTo>
                    <a:pt x="112" y="33"/>
                    <a:pt x="95" y="3"/>
                    <a:pt x="65" y="3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0" y="0"/>
                    <a:pt x="0" y="45"/>
                  </a:cubicBezTo>
                  <a:cubicBezTo>
                    <a:pt x="0" y="90"/>
                    <a:pt x="0" y="149"/>
                    <a:pt x="0" y="149"/>
                  </a:cubicBezTo>
                  <a:cubicBezTo>
                    <a:pt x="0" y="149"/>
                    <a:pt x="8" y="175"/>
                    <a:pt x="65" y="175"/>
                  </a:cubicBezTo>
                  <a:cubicBezTo>
                    <a:pt x="97" y="175"/>
                    <a:pt x="114" y="170"/>
                    <a:pt x="122" y="161"/>
                  </a:cubicBezTo>
                  <a:cubicBezTo>
                    <a:pt x="128" y="155"/>
                    <a:pt x="129" y="147"/>
                    <a:pt x="12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6" name="Oval 429"/>
            <p:cNvSpPr>
              <a:spLocks noChangeArrowheads="1"/>
            </p:cNvSpPr>
            <p:nvPr/>
          </p:nvSpPr>
          <p:spPr bwMode="auto">
            <a:xfrm>
              <a:off x="1011996" y="4044631"/>
              <a:ext cx="173829" cy="2034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7" name="组合 356"/>
          <p:cNvGrpSpPr/>
          <p:nvPr/>
        </p:nvGrpSpPr>
        <p:grpSpPr>
          <a:xfrm>
            <a:off x="1964818" y="4447600"/>
            <a:ext cx="734984" cy="532304"/>
            <a:chOff x="1964818" y="4447600"/>
            <a:chExt cx="734984" cy="532304"/>
          </a:xfrm>
          <a:solidFill>
            <a:srgbClr val="171E28"/>
          </a:solidFill>
        </p:grpSpPr>
        <p:sp>
          <p:nvSpPr>
            <p:cNvPr id="358" name="Freeform 430"/>
            <p:cNvSpPr>
              <a:spLocks/>
            </p:cNvSpPr>
            <p:nvPr/>
          </p:nvSpPr>
          <p:spPr bwMode="auto">
            <a:xfrm>
              <a:off x="2600986" y="4522613"/>
              <a:ext cx="98816" cy="411129"/>
            </a:xfrm>
            <a:custGeom>
              <a:avLst/>
              <a:gdLst>
                <a:gd name="T0" fmla="*/ 31 w 58"/>
                <a:gd name="T1" fmla="*/ 0 h 241"/>
                <a:gd name="T2" fmla="*/ 0 w 58"/>
                <a:gd name="T3" fmla="*/ 0 h 241"/>
                <a:gd name="T4" fmla="*/ 0 w 58"/>
                <a:gd name="T5" fmla="*/ 241 h 241"/>
                <a:gd name="T6" fmla="*/ 31 w 58"/>
                <a:gd name="T7" fmla="*/ 241 h 241"/>
                <a:gd name="T8" fmla="*/ 58 w 58"/>
                <a:gd name="T9" fmla="*/ 216 h 241"/>
                <a:gd name="T10" fmla="*/ 58 w 58"/>
                <a:gd name="T11" fmla="*/ 25 h 241"/>
                <a:gd name="T12" fmla="*/ 31 w 58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4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46" y="241"/>
                    <a:pt x="58" y="230"/>
                    <a:pt x="58" y="216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11"/>
                    <a:pt x="46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9" name="Freeform 431"/>
            <p:cNvSpPr>
              <a:spLocks/>
            </p:cNvSpPr>
            <p:nvPr/>
          </p:nvSpPr>
          <p:spPr bwMode="auto">
            <a:xfrm>
              <a:off x="2215102" y="4522613"/>
              <a:ext cx="339723" cy="411129"/>
            </a:xfrm>
            <a:custGeom>
              <a:avLst/>
              <a:gdLst>
                <a:gd name="T0" fmla="*/ 0 w 199"/>
                <a:gd name="T1" fmla="*/ 86 h 241"/>
                <a:gd name="T2" fmla="*/ 8 w 199"/>
                <a:gd name="T3" fmla="*/ 105 h 241"/>
                <a:gd name="T4" fmla="*/ 8 w 199"/>
                <a:gd name="T5" fmla="*/ 241 h 241"/>
                <a:gd name="T6" fmla="*/ 199 w 199"/>
                <a:gd name="T7" fmla="*/ 241 h 241"/>
                <a:gd name="T8" fmla="*/ 199 w 199"/>
                <a:gd name="T9" fmla="*/ 0 h 241"/>
                <a:gd name="T10" fmla="*/ 0 w 199"/>
                <a:gd name="T11" fmla="*/ 0 h 241"/>
                <a:gd name="T12" fmla="*/ 0 w 199"/>
                <a:gd name="T13" fmla="*/ 8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1">
                  <a:moveTo>
                    <a:pt x="0" y="86"/>
                  </a:moveTo>
                  <a:cubicBezTo>
                    <a:pt x="5" y="91"/>
                    <a:pt x="8" y="98"/>
                    <a:pt x="8" y="105"/>
                  </a:cubicBezTo>
                  <a:cubicBezTo>
                    <a:pt x="8" y="241"/>
                    <a:pt x="8" y="241"/>
                    <a:pt x="8" y="241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Freeform 432"/>
            <p:cNvSpPr>
              <a:spLocks/>
            </p:cNvSpPr>
            <p:nvPr/>
          </p:nvSpPr>
          <p:spPr bwMode="auto">
            <a:xfrm>
              <a:off x="2287230" y="4447600"/>
              <a:ext cx="188975" cy="49769"/>
            </a:xfrm>
            <a:custGeom>
              <a:avLst/>
              <a:gdLst>
                <a:gd name="T0" fmla="*/ 14 w 111"/>
                <a:gd name="T1" fmla="*/ 29 h 29"/>
                <a:gd name="T2" fmla="*/ 97 w 111"/>
                <a:gd name="T3" fmla="*/ 29 h 29"/>
                <a:gd name="T4" fmla="*/ 111 w 111"/>
                <a:gd name="T5" fmla="*/ 15 h 29"/>
                <a:gd name="T6" fmla="*/ 97 w 111"/>
                <a:gd name="T7" fmla="*/ 0 h 29"/>
                <a:gd name="T8" fmla="*/ 14 w 111"/>
                <a:gd name="T9" fmla="*/ 0 h 29"/>
                <a:gd name="T10" fmla="*/ 0 w 111"/>
                <a:gd name="T11" fmla="*/ 15 h 29"/>
                <a:gd name="T12" fmla="*/ 4 w 111"/>
                <a:gd name="T13" fmla="*/ 25 h 29"/>
                <a:gd name="T14" fmla="*/ 14 w 111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9">
                  <a:moveTo>
                    <a:pt x="14" y="29"/>
                  </a:moveTo>
                  <a:cubicBezTo>
                    <a:pt x="97" y="29"/>
                    <a:pt x="97" y="29"/>
                    <a:pt x="97" y="29"/>
                  </a:cubicBezTo>
                  <a:cubicBezTo>
                    <a:pt x="105" y="29"/>
                    <a:pt x="111" y="22"/>
                    <a:pt x="111" y="15"/>
                  </a:cubicBezTo>
                  <a:cubicBezTo>
                    <a:pt x="111" y="7"/>
                    <a:pt x="105" y="0"/>
                    <a:pt x="9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"/>
                    <a:pt x="2" y="22"/>
                    <a:pt x="4" y="25"/>
                  </a:cubicBezTo>
                  <a:cubicBezTo>
                    <a:pt x="7" y="27"/>
                    <a:pt x="10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Freeform 433"/>
            <p:cNvSpPr>
              <a:spLocks noEditPoints="1"/>
            </p:cNvSpPr>
            <p:nvPr/>
          </p:nvSpPr>
          <p:spPr bwMode="auto">
            <a:xfrm>
              <a:off x="1964818" y="4684901"/>
              <a:ext cx="233695" cy="295003"/>
            </a:xfrm>
            <a:custGeom>
              <a:avLst/>
              <a:gdLst>
                <a:gd name="T0" fmla="*/ 120 w 137"/>
                <a:gd name="T1" fmla="*/ 0 h 173"/>
                <a:gd name="T2" fmla="*/ 118 w 137"/>
                <a:gd name="T3" fmla="*/ 0 h 173"/>
                <a:gd name="T4" fmla="*/ 58 w 137"/>
                <a:gd name="T5" fmla="*/ 0 h 173"/>
                <a:gd name="T6" fmla="*/ 20 w 137"/>
                <a:gd name="T7" fmla="*/ 0 h 173"/>
                <a:gd name="T8" fmla="*/ 0 w 137"/>
                <a:gd name="T9" fmla="*/ 21 h 173"/>
                <a:gd name="T10" fmla="*/ 0 w 137"/>
                <a:gd name="T11" fmla="*/ 152 h 173"/>
                <a:gd name="T12" fmla="*/ 20 w 137"/>
                <a:gd name="T13" fmla="*/ 173 h 173"/>
                <a:gd name="T14" fmla="*/ 118 w 137"/>
                <a:gd name="T15" fmla="*/ 173 h 173"/>
                <a:gd name="T16" fmla="*/ 137 w 137"/>
                <a:gd name="T17" fmla="*/ 152 h 173"/>
                <a:gd name="T18" fmla="*/ 137 w 137"/>
                <a:gd name="T19" fmla="*/ 146 h 173"/>
                <a:gd name="T20" fmla="*/ 137 w 137"/>
                <a:gd name="T21" fmla="*/ 21 h 173"/>
                <a:gd name="T22" fmla="*/ 120 w 137"/>
                <a:gd name="T23" fmla="*/ 0 h 173"/>
                <a:gd name="T24" fmla="*/ 115 w 137"/>
                <a:gd name="T25" fmla="*/ 125 h 173"/>
                <a:gd name="T26" fmla="*/ 58 w 137"/>
                <a:gd name="T27" fmla="*/ 125 h 173"/>
                <a:gd name="T28" fmla="*/ 22 w 137"/>
                <a:gd name="T29" fmla="*/ 125 h 173"/>
                <a:gd name="T30" fmla="*/ 22 w 137"/>
                <a:gd name="T31" fmla="*/ 118 h 173"/>
                <a:gd name="T32" fmla="*/ 58 w 137"/>
                <a:gd name="T33" fmla="*/ 118 h 173"/>
                <a:gd name="T34" fmla="*/ 115 w 137"/>
                <a:gd name="T35" fmla="*/ 118 h 173"/>
                <a:gd name="T36" fmla="*/ 115 w 137"/>
                <a:gd name="T37" fmla="*/ 125 h 173"/>
                <a:gd name="T38" fmla="*/ 21 w 137"/>
                <a:gd name="T39" fmla="*/ 29 h 173"/>
                <a:gd name="T40" fmla="*/ 58 w 137"/>
                <a:gd name="T41" fmla="*/ 29 h 173"/>
                <a:gd name="T42" fmla="*/ 114 w 137"/>
                <a:gd name="T43" fmla="*/ 29 h 173"/>
                <a:gd name="T44" fmla="*/ 114 w 137"/>
                <a:gd name="T45" fmla="*/ 36 h 173"/>
                <a:gd name="T46" fmla="*/ 58 w 137"/>
                <a:gd name="T47" fmla="*/ 36 h 173"/>
                <a:gd name="T48" fmla="*/ 21 w 137"/>
                <a:gd name="T49" fmla="*/ 36 h 173"/>
                <a:gd name="T50" fmla="*/ 21 w 137"/>
                <a:gd name="T51" fmla="*/ 29 h 173"/>
                <a:gd name="T52" fmla="*/ 21 w 137"/>
                <a:gd name="T53" fmla="*/ 50 h 173"/>
                <a:gd name="T54" fmla="*/ 58 w 137"/>
                <a:gd name="T55" fmla="*/ 50 h 173"/>
                <a:gd name="T56" fmla="*/ 114 w 137"/>
                <a:gd name="T57" fmla="*/ 50 h 173"/>
                <a:gd name="T58" fmla="*/ 114 w 137"/>
                <a:gd name="T59" fmla="*/ 57 h 173"/>
                <a:gd name="T60" fmla="*/ 58 w 137"/>
                <a:gd name="T61" fmla="*/ 57 h 173"/>
                <a:gd name="T62" fmla="*/ 21 w 137"/>
                <a:gd name="T63" fmla="*/ 57 h 173"/>
                <a:gd name="T64" fmla="*/ 21 w 137"/>
                <a:gd name="T65" fmla="*/ 50 h 173"/>
                <a:gd name="T66" fmla="*/ 21 w 137"/>
                <a:gd name="T67" fmla="*/ 73 h 173"/>
                <a:gd name="T68" fmla="*/ 58 w 137"/>
                <a:gd name="T69" fmla="*/ 73 h 173"/>
                <a:gd name="T70" fmla="*/ 114 w 137"/>
                <a:gd name="T71" fmla="*/ 73 h 173"/>
                <a:gd name="T72" fmla="*/ 114 w 137"/>
                <a:gd name="T73" fmla="*/ 80 h 173"/>
                <a:gd name="T74" fmla="*/ 58 w 137"/>
                <a:gd name="T75" fmla="*/ 80 h 173"/>
                <a:gd name="T76" fmla="*/ 21 w 137"/>
                <a:gd name="T77" fmla="*/ 80 h 173"/>
                <a:gd name="T78" fmla="*/ 21 w 137"/>
                <a:gd name="T79" fmla="*/ 73 h 173"/>
                <a:gd name="T80" fmla="*/ 21 w 137"/>
                <a:gd name="T81" fmla="*/ 93 h 173"/>
                <a:gd name="T82" fmla="*/ 58 w 137"/>
                <a:gd name="T83" fmla="*/ 93 h 173"/>
                <a:gd name="T84" fmla="*/ 114 w 137"/>
                <a:gd name="T85" fmla="*/ 93 h 173"/>
                <a:gd name="T86" fmla="*/ 114 w 137"/>
                <a:gd name="T87" fmla="*/ 101 h 173"/>
                <a:gd name="T88" fmla="*/ 58 w 137"/>
                <a:gd name="T89" fmla="*/ 101 h 173"/>
                <a:gd name="T90" fmla="*/ 21 w 137"/>
                <a:gd name="T91" fmla="*/ 101 h 173"/>
                <a:gd name="T92" fmla="*/ 21 w 137"/>
                <a:gd name="T93" fmla="*/ 93 h 173"/>
                <a:gd name="T94" fmla="*/ 22 w 137"/>
                <a:gd name="T95" fmla="*/ 146 h 173"/>
                <a:gd name="T96" fmla="*/ 22 w 137"/>
                <a:gd name="T97" fmla="*/ 139 h 173"/>
                <a:gd name="T98" fmla="*/ 66 w 137"/>
                <a:gd name="T99" fmla="*/ 139 h 173"/>
                <a:gd name="T100" fmla="*/ 115 w 137"/>
                <a:gd name="T101" fmla="*/ 139 h 173"/>
                <a:gd name="T102" fmla="*/ 115 w 137"/>
                <a:gd name="T103" fmla="*/ 146 h 173"/>
                <a:gd name="T104" fmla="*/ 80 w 137"/>
                <a:gd name="T105" fmla="*/ 146 h 173"/>
                <a:gd name="T106" fmla="*/ 22 w 137"/>
                <a:gd name="T107" fmla="*/ 14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173">
                  <a:moveTo>
                    <a:pt x="120" y="0"/>
                  </a:moveTo>
                  <a:cubicBezTo>
                    <a:pt x="119" y="0"/>
                    <a:pt x="118" y="0"/>
                    <a:pt x="11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4"/>
                    <a:pt x="9" y="173"/>
                    <a:pt x="20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29" y="173"/>
                    <a:pt x="137" y="164"/>
                    <a:pt x="137" y="152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37" y="10"/>
                    <a:pt x="130" y="1"/>
                    <a:pt x="120" y="0"/>
                  </a:cubicBezTo>
                  <a:close/>
                  <a:moveTo>
                    <a:pt x="115" y="125"/>
                  </a:moveTo>
                  <a:cubicBezTo>
                    <a:pt x="58" y="125"/>
                    <a:pt x="58" y="125"/>
                    <a:pt x="58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115" y="118"/>
                    <a:pt x="115" y="118"/>
                    <a:pt x="115" y="118"/>
                  </a:cubicBezTo>
                  <a:lnTo>
                    <a:pt x="115" y="125"/>
                  </a:lnTo>
                  <a:close/>
                  <a:moveTo>
                    <a:pt x="21" y="29"/>
                  </a:moveTo>
                  <a:cubicBezTo>
                    <a:pt x="58" y="29"/>
                    <a:pt x="58" y="29"/>
                    <a:pt x="58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6"/>
                    <a:pt x="114" y="36"/>
                    <a:pt x="1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21" y="29"/>
                  </a:lnTo>
                  <a:close/>
                  <a:moveTo>
                    <a:pt x="21" y="50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21" y="57"/>
                    <a:pt x="21" y="57"/>
                    <a:pt x="21" y="57"/>
                  </a:cubicBezTo>
                  <a:lnTo>
                    <a:pt x="21" y="50"/>
                  </a:lnTo>
                  <a:close/>
                  <a:moveTo>
                    <a:pt x="21" y="73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14" y="80"/>
                    <a:pt x="114" y="80"/>
                    <a:pt x="114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21" y="80"/>
                    <a:pt x="21" y="80"/>
                    <a:pt x="21" y="80"/>
                  </a:cubicBezTo>
                  <a:lnTo>
                    <a:pt x="21" y="73"/>
                  </a:lnTo>
                  <a:close/>
                  <a:moveTo>
                    <a:pt x="21" y="93"/>
                  </a:moveTo>
                  <a:cubicBezTo>
                    <a:pt x="58" y="93"/>
                    <a:pt x="58" y="93"/>
                    <a:pt x="58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21" y="101"/>
                    <a:pt x="21" y="101"/>
                    <a:pt x="21" y="101"/>
                  </a:cubicBezTo>
                  <a:lnTo>
                    <a:pt x="21" y="93"/>
                  </a:lnTo>
                  <a:close/>
                  <a:moveTo>
                    <a:pt x="22" y="146"/>
                  </a:moveTo>
                  <a:cubicBezTo>
                    <a:pt x="22" y="139"/>
                    <a:pt x="22" y="139"/>
                    <a:pt x="22" y="139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80" y="146"/>
                    <a:pt x="80" y="146"/>
                    <a:pt x="80" y="146"/>
                  </a:cubicBezTo>
                  <a:lnTo>
                    <a:pt x="22" y="1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2" name="Freeform 434"/>
            <p:cNvSpPr>
              <a:spLocks/>
            </p:cNvSpPr>
            <p:nvPr/>
          </p:nvSpPr>
          <p:spPr bwMode="auto">
            <a:xfrm>
              <a:off x="2063633" y="4522613"/>
              <a:ext cx="106028" cy="136322"/>
            </a:xfrm>
            <a:custGeom>
              <a:avLst/>
              <a:gdLst>
                <a:gd name="T0" fmla="*/ 62 w 62"/>
                <a:gd name="T1" fmla="*/ 0 h 80"/>
                <a:gd name="T2" fmla="*/ 27 w 62"/>
                <a:gd name="T3" fmla="*/ 0 h 80"/>
                <a:gd name="T4" fmla="*/ 0 w 62"/>
                <a:gd name="T5" fmla="*/ 25 h 80"/>
                <a:gd name="T6" fmla="*/ 0 w 62"/>
                <a:gd name="T7" fmla="*/ 80 h 80"/>
                <a:gd name="T8" fmla="*/ 62 w 62"/>
                <a:gd name="T9" fmla="*/ 80 h 80"/>
                <a:gd name="T10" fmla="*/ 62 w 62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80">
                  <a:moveTo>
                    <a:pt x="6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62" y="80"/>
                    <a:pt x="62" y="80"/>
                    <a:pt x="62" y="80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3" name="组合 362"/>
          <p:cNvGrpSpPr/>
          <p:nvPr/>
        </p:nvGrpSpPr>
        <p:grpSpPr>
          <a:xfrm>
            <a:off x="2082386" y="2584535"/>
            <a:ext cx="533748" cy="620301"/>
            <a:chOff x="2082386" y="2584535"/>
            <a:chExt cx="533748" cy="620301"/>
          </a:xfrm>
          <a:solidFill>
            <a:srgbClr val="171E28"/>
          </a:solidFill>
        </p:grpSpPr>
        <p:sp>
          <p:nvSpPr>
            <p:cNvPr id="364" name="Oval 435"/>
            <p:cNvSpPr>
              <a:spLocks noChangeArrowheads="1"/>
            </p:cNvSpPr>
            <p:nvPr/>
          </p:nvSpPr>
          <p:spPr bwMode="auto">
            <a:xfrm>
              <a:off x="2357194" y="2584535"/>
              <a:ext cx="214220" cy="25028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5" name="Freeform 436"/>
            <p:cNvSpPr>
              <a:spLocks/>
            </p:cNvSpPr>
            <p:nvPr/>
          </p:nvSpPr>
          <p:spPr bwMode="auto">
            <a:xfrm>
              <a:off x="2343490" y="2834819"/>
              <a:ext cx="272644" cy="368574"/>
            </a:xfrm>
            <a:custGeom>
              <a:avLst/>
              <a:gdLst>
                <a:gd name="T0" fmla="*/ 79 w 160"/>
                <a:gd name="T1" fmla="*/ 3 h 216"/>
                <a:gd name="T2" fmla="*/ 64 w 160"/>
                <a:gd name="T3" fmla="*/ 110 h 216"/>
                <a:gd name="T4" fmla="*/ 16 w 160"/>
                <a:gd name="T5" fmla="*/ 139 h 216"/>
                <a:gd name="T6" fmla="*/ 16 w 160"/>
                <a:gd name="T7" fmla="*/ 96 h 216"/>
                <a:gd name="T8" fmla="*/ 79 w 160"/>
                <a:gd name="T9" fmla="*/ 3 h 216"/>
                <a:gd name="T10" fmla="*/ 0 w 160"/>
                <a:gd name="T11" fmla="*/ 110 h 216"/>
                <a:gd name="T12" fmla="*/ 0 w 160"/>
                <a:gd name="T13" fmla="*/ 170 h 216"/>
                <a:gd name="T14" fmla="*/ 79 w 160"/>
                <a:gd name="T15" fmla="*/ 216 h 216"/>
                <a:gd name="T16" fmla="*/ 160 w 160"/>
                <a:gd name="T17" fmla="*/ 185 h 216"/>
                <a:gd name="T18" fmla="*/ 160 w 160"/>
                <a:gd name="T19" fmla="*/ 55 h 216"/>
                <a:gd name="T20" fmla="*/ 79 w 160"/>
                <a:gd name="T21" fmla="*/ 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216">
                  <a:moveTo>
                    <a:pt x="79" y="3"/>
                  </a:moveTo>
                  <a:cubicBezTo>
                    <a:pt x="64" y="110"/>
                    <a:pt x="64" y="110"/>
                    <a:pt x="64" y="110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17" y="3"/>
                    <a:pt x="0" y="110"/>
                    <a:pt x="0" y="110"/>
                  </a:cubicBezTo>
                  <a:cubicBezTo>
                    <a:pt x="0" y="110"/>
                    <a:pt x="0" y="144"/>
                    <a:pt x="0" y="170"/>
                  </a:cubicBezTo>
                  <a:cubicBezTo>
                    <a:pt x="0" y="196"/>
                    <a:pt x="8" y="216"/>
                    <a:pt x="79" y="216"/>
                  </a:cubicBezTo>
                  <a:cubicBezTo>
                    <a:pt x="151" y="216"/>
                    <a:pt x="160" y="185"/>
                    <a:pt x="160" y="185"/>
                  </a:cubicBezTo>
                  <a:cubicBezTo>
                    <a:pt x="160" y="185"/>
                    <a:pt x="160" y="111"/>
                    <a:pt x="160" y="55"/>
                  </a:cubicBezTo>
                  <a:cubicBezTo>
                    <a:pt x="160" y="0"/>
                    <a:pt x="79" y="3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437"/>
            <p:cNvSpPr>
              <a:spLocks/>
            </p:cNvSpPr>
            <p:nvPr/>
          </p:nvSpPr>
          <p:spPr bwMode="auto">
            <a:xfrm>
              <a:off x="2082386" y="3002156"/>
              <a:ext cx="182484" cy="202680"/>
            </a:xfrm>
            <a:custGeom>
              <a:avLst/>
              <a:gdLst>
                <a:gd name="T0" fmla="*/ 107 w 107"/>
                <a:gd name="T1" fmla="*/ 118 h 119"/>
                <a:gd name="T2" fmla="*/ 107 w 107"/>
                <a:gd name="T3" fmla="*/ 0 h 119"/>
                <a:gd name="T4" fmla="*/ 0 w 107"/>
                <a:gd name="T5" fmla="*/ 0 h 119"/>
                <a:gd name="T6" fmla="*/ 107 w 107"/>
                <a:gd name="T7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19">
                  <a:moveTo>
                    <a:pt x="107" y="118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"/>
                    <a:pt x="107" y="118"/>
                    <a:pt x="107" y="1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7" name="Rectangle 438"/>
            <p:cNvSpPr>
              <a:spLocks noChangeArrowheads="1"/>
            </p:cNvSpPr>
            <p:nvPr/>
          </p:nvSpPr>
          <p:spPr bwMode="auto">
            <a:xfrm>
              <a:off x="2129991" y="2920651"/>
              <a:ext cx="48326" cy="490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8" name="Freeform 439"/>
            <p:cNvSpPr>
              <a:spLocks/>
            </p:cNvSpPr>
            <p:nvPr/>
          </p:nvSpPr>
          <p:spPr bwMode="auto">
            <a:xfrm>
              <a:off x="2082386" y="2620599"/>
              <a:ext cx="160124" cy="311593"/>
            </a:xfrm>
            <a:custGeom>
              <a:avLst/>
              <a:gdLst>
                <a:gd name="T0" fmla="*/ 42 w 94"/>
                <a:gd name="T1" fmla="*/ 163 h 183"/>
                <a:gd name="T2" fmla="*/ 56 w 94"/>
                <a:gd name="T3" fmla="*/ 163 h 183"/>
                <a:gd name="T4" fmla="*/ 56 w 94"/>
                <a:gd name="T5" fmla="*/ 164 h 183"/>
                <a:gd name="T6" fmla="*/ 62 w 94"/>
                <a:gd name="T7" fmla="*/ 178 h 183"/>
                <a:gd name="T8" fmla="*/ 75 w 94"/>
                <a:gd name="T9" fmla="*/ 183 h 183"/>
                <a:gd name="T10" fmla="*/ 94 w 94"/>
                <a:gd name="T11" fmla="*/ 164 h 183"/>
                <a:gd name="T12" fmla="*/ 94 w 94"/>
                <a:gd name="T13" fmla="*/ 19 h 183"/>
                <a:gd name="T14" fmla="*/ 88 w 94"/>
                <a:gd name="T15" fmla="*/ 6 h 183"/>
                <a:gd name="T16" fmla="*/ 75 w 94"/>
                <a:gd name="T17" fmla="*/ 0 h 183"/>
                <a:gd name="T18" fmla="*/ 56 w 94"/>
                <a:gd name="T19" fmla="*/ 19 h 183"/>
                <a:gd name="T20" fmla="*/ 42 w 94"/>
                <a:gd name="T21" fmla="*/ 24 h 183"/>
                <a:gd name="T22" fmla="*/ 0 w 94"/>
                <a:gd name="T23" fmla="*/ 40 h 183"/>
                <a:gd name="T24" fmla="*/ 0 w 94"/>
                <a:gd name="T25" fmla="*/ 163 h 183"/>
                <a:gd name="T26" fmla="*/ 28 w 94"/>
                <a:gd name="T27" fmla="*/ 163 h 183"/>
                <a:gd name="T28" fmla="*/ 42 w 94"/>
                <a:gd name="T29" fmla="*/ 16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83">
                  <a:moveTo>
                    <a:pt x="42" y="163"/>
                  </a:moveTo>
                  <a:cubicBezTo>
                    <a:pt x="56" y="163"/>
                    <a:pt x="56" y="163"/>
                    <a:pt x="56" y="163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6" y="170"/>
                    <a:pt x="59" y="174"/>
                    <a:pt x="62" y="178"/>
                  </a:cubicBezTo>
                  <a:cubicBezTo>
                    <a:pt x="65" y="181"/>
                    <a:pt x="70" y="183"/>
                    <a:pt x="75" y="183"/>
                  </a:cubicBezTo>
                  <a:cubicBezTo>
                    <a:pt x="86" y="183"/>
                    <a:pt x="94" y="175"/>
                    <a:pt x="94" y="164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14"/>
                    <a:pt x="92" y="9"/>
                    <a:pt x="88" y="6"/>
                  </a:cubicBezTo>
                  <a:cubicBezTo>
                    <a:pt x="85" y="3"/>
                    <a:pt x="80" y="0"/>
                    <a:pt x="75" y="0"/>
                  </a:cubicBezTo>
                  <a:cubicBezTo>
                    <a:pt x="65" y="0"/>
                    <a:pt x="56" y="9"/>
                    <a:pt x="56" y="1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28" y="163"/>
                    <a:pt x="28" y="163"/>
                    <a:pt x="28" y="163"/>
                  </a:cubicBezTo>
                  <a:lnTo>
                    <a:pt x="42" y="16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9" name="组合 368"/>
          <p:cNvGrpSpPr/>
          <p:nvPr/>
        </p:nvGrpSpPr>
        <p:grpSpPr>
          <a:xfrm>
            <a:off x="904537" y="2572274"/>
            <a:ext cx="726328" cy="658528"/>
            <a:chOff x="904537" y="2572274"/>
            <a:chExt cx="726328" cy="658528"/>
          </a:xfrm>
          <a:solidFill>
            <a:srgbClr val="171E28"/>
          </a:solidFill>
        </p:grpSpPr>
        <p:sp>
          <p:nvSpPr>
            <p:cNvPr id="370" name="Oval 440"/>
            <p:cNvSpPr>
              <a:spLocks noChangeArrowheads="1"/>
            </p:cNvSpPr>
            <p:nvPr/>
          </p:nvSpPr>
          <p:spPr bwMode="auto">
            <a:xfrm>
              <a:off x="1489495" y="2842032"/>
              <a:ext cx="132715" cy="15507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1" name="Freeform 441"/>
            <p:cNvSpPr>
              <a:spLocks/>
            </p:cNvSpPr>
            <p:nvPr/>
          </p:nvSpPr>
          <p:spPr bwMode="auto">
            <a:xfrm>
              <a:off x="1457037" y="2572274"/>
              <a:ext cx="119011" cy="119732"/>
            </a:xfrm>
            <a:custGeom>
              <a:avLst/>
              <a:gdLst>
                <a:gd name="T0" fmla="*/ 55 w 70"/>
                <a:gd name="T1" fmla="*/ 70 h 70"/>
                <a:gd name="T2" fmla="*/ 70 w 70"/>
                <a:gd name="T3" fmla="*/ 70 h 70"/>
                <a:gd name="T4" fmla="*/ 0 w 70"/>
                <a:gd name="T5" fmla="*/ 0 h 70"/>
                <a:gd name="T6" fmla="*/ 0 w 70"/>
                <a:gd name="T7" fmla="*/ 14 h 70"/>
                <a:gd name="T8" fmla="*/ 55 w 70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55" y="70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31"/>
                    <a:pt x="39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14"/>
                    <a:pt x="55" y="39"/>
                    <a:pt x="55" y="7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2" name="Freeform 442"/>
            <p:cNvSpPr>
              <a:spLocks/>
            </p:cNvSpPr>
            <p:nvPr/>
          </p:nvSpPr>
          <p:spPr bwMode="auto">
            <a:xfrm>
              <a:off x="1457037" y="2614829"/>
              <a:ext cx="76456" cy="77177"/>
            </a:xfrm>
            <a:custGeom>
              <a:avLst/>
              <a:gdLst>
                <a:gd name="T0" fmla="*/ 33 w 45"/>
                <a:gd name="T1" fmla="*/ 45 h 45"/>
                <a:gd name="T2" fmla="*/ 45 w 45"/>
                <a:gd name="T3" fmla="*/ 45 h 45"/>
                <a:gd name="T4" fmla="*/ 0 w 45"/>
                <a:gd name="T5" fmla="*/ 0 h 45"/>
                <a:gd name="T6" fmla="*/ 0 w 45"/>
                <a:gd name="T7" fmla="*/ 12 h 45"/>
                <a:gd name="T8" fmla="*/ 33 w 45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33" y="45"/>
                  </a:moveTo>
                  <a:cubicBezTo>
                    <a:pt x="45" y="45"/>
                    <a:pt x="45" y="45"/>
                    <a:pt x="45" y="45"/>
                  </a:cubicBezTo>
                  <a:cubicBezTo>
                    <a:pt x="45" y="20"/>
                    <a:pt x="25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8" y="12"/>
                    <a:pt x="33" y="27"/>
                    <a:pt x="33" y="4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3" name="Freeform 443"/>
            <p:cNvSpPr>
              <a:spLocks/>
            </p:cNvSpPr>
            <p:nvPr/>
          </p:nvSpPr>
          <p:spPr bwMode="auto">
            <a:xfrm>
              <a:off x="1457037" y="2649450"/>
              <a:ext cx="42556" cy="42556"/>
            </a:xfrm>
            <a:custGeom>
              <a:avLst/>
              <a:gdLst>
                <a:gd name="T0" fmla="*/ 13 w 25"/>
                <a:gd name="T1" fmla="*/ 25 h 25"/>
                <a:gd name="T2" fmla="*/ 25 w 25"/>
                <a:gd name="T3" fmla="*/ 25 h 25"/>
                <a:gd name="T4" fmla="*/ 0 w 25"/>
                <a:gd name="T5" fmla="*/ 0 h 25"/>
                <a:gd name="T6" fmla="*/ 0 w 25"/>
                <a:gd name="T7" fmla="*/ 12 h 25"/>
                <a:gd name="T8" fmla="*/ 13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11"/>
                    <a:pt x="14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2"/>
                    <a:pt x="13" y="18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4" name="Freeform 444"/>
            <p:cNvSpPr>
              <a:spLocks/>
            </p:cNvSpPr>
            <p:nvPr/>
          </p:nvSpPr>
          <p:spPr bwMode="auto">
            <a:xfrm>
              <a:off x="1462086" y="3002156"/>
              <a:ext cx="168779" cy="228646"/>
            </a:xfrm>
            <a:custGeom>
              <a:avLst/>
              <a:gdLst>
                <a:gd name="T0" fmla="*/ 49 w 99"/>
                <a:gd name="T1" fmla="*/ 2 h 134"/>
                <a:gd name="T2" fmla="*/ 40 w 99"/>
                <a:gd name="T3" fmla="*/ 68 h 134"/>
                <a:gd name="T4" fmla="*/ 10 w 99"/>
                <a:gd name="T5" fmla="*/ 87 h 134"/>
                <a:gd name="T6" fmla="*/ 10 w 99"/>
                <a:gd name="T7" fmla="*/ 60 h 134"/>
                <a:gd name="T8" fmla="*/ 49 w 99"/>
                <a:gd name="T9" fmla="*/ 2 h 134"/>
                <a:gd name="T10" fmla="*/ 0 w 99"/>
                <a:gd name="T11" fmla="*/ 68 h 134"/>
                <a:gd name="T12" fmla="*/ 0 w 99"/>
                <a:gd name="T13" fmla="*/ 106 h 134"/>
                <a:gd name="T14" fmla="*/ 49 w 99"/>
                <a:gd name="T15" fmla="*/ 134 h 134"/>
                <a:gd name="T16" fmla="*/ 99 w 99"/>
                <a:gd name="T17" fmla="*/ 115 h 134"/>
                <a:gd name="T18" fmla="*/ 99 w 99"/>
                <a:gd name="T19" fmla="*/ 35 h 134"/>
                <a:gd name="T20" fmla="*/ 49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49" y="2"/>
                  </a:moveTo>
                  <a:cubicBezTo>
                    <a:pt x="40" y="68"/>
                    <a:pt x="40" y="68"/>
                    <a:pt x="40" y="6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11" y="2"/>
                    <a:pt x="0" y="68"/>
                    <a:pt x="0" y="68"/>
                  </a:cubicBezTo>
                  <a:cubicBezTo>
                    <a:pt x="0" y="68"/>
                    <a:pt x="0" y="90"/>
                    <a:pt x="0" y="106"/>
                  </a:cubicBezTo>
                  <a:cubicBezTo>
                    <a:pt x="0" y="122"/>
                    <a:pt x="5" y="134"/>
                    <a:pt x="49" y="134"/>
                  </a:cubicBezTo>
                  <a:cubicBezTo>
                    <a:pt x="94" y="134"/>
                    <a:pt x="99" y="115"/>
                    <a:pt x="99" y="115"/>
                  </a:cubicBezTo>
                  <a:cubicBezTo>
                    <a:pt x="99" y="115"/>
                    <a:pt x="99" y="69"/>
                    <a:pt x="99" y="35"/>
                  </a:cubicBezTo>
                  <a:cubicBezTo>
                    <a:pt x="99" y="0"/>
                    <a:pt x="49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5" name="Freeform 445"/>
            <p:cNvSpPr>
              <a:spLocks/>
            </p:cNvSpPr>
            <p:nvPr/>
          </p:nvSpPr>
          <p:spPr bwMode="auto">
            <a:xfrm>
              <a:off x="1194491" y="2945896"/>
              <a:ext cx="170222" cy="22360"/>
            </a:xfrm>
            <a:custGeom>
              <a:avLst/>
              <a:gdLst>
                <a:gd name="T0" fmla="*/ 94 w 100"/>
                <a:gd name="T1" fmla="*/ 0 h 13"/>
                <a:gd name="T2" fmla="*/ 7 w 100"/>
                <a:gd name="T3" fmla="*/ 0 h 13"/>
                <a:gd name="T4" fmla="*/ 2 w 100"/>
                <a:gd name="T5" fmla="*/ 2 h 13"/>
                <a:gd name="T6" fmla="*/ 0 w 100"/>
                <a:gd name="T7" fmla="*/ 6 h 13"/>
                <a:gd name="T8" fmla="*/ 7 w 100"/>
                <a:gd name="T9" fmla="*/ 13 h 13"/>
                <a:gd name="T10" fmla="*/ 94 w 100"/>
                <a:gd name="T11" fmla="*/ 13 h 13"/>
                <a:gd name="T12" fmla="*/ 100 w 100"/>
                <a:gd name="T13" fmla="*/ 6 h 13"/>
                <a:gd name="T14" fmla="*/ 94 w 100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3">
                  <a:moveTo>
                    <a:pt x="9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2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7" y="13"/>
                    <a:pt x="100" y="10"/>
                    <a:pt x="100" y="6"/>
                  </a:cubicBezTo>
                  <a:cubicBezTo>
                    <a:pt x="100" y="3"/>
                    <a:pt x="97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6" name="Freeform 446"/>
            <p:cNvSpPr>
              <a:spLocks/>
            </p:cNvSpPr>
            <p:nvPr/>
          </p:nvSpPr>
          <p:spPr bwMode="auto">
            <a:xfrm>
              <a:off x="1315666" y="2734561"/>
              <a:ext cx="56260" cy="64915"/>
            </a:xfrm>
            <a:custGeom>
              <a:avLst/>
              <a:gdLst>
                <a:gd name="T0" fmla="*/ 17 w 33"/>
                <a:gd name="T1" fmla="*/ 38 h 38"/>
                <a:gd name="T2" fmla="*/ 33 w 33"/>
                <a:gd name="T3" fmla="*/ 24 h 38"/>
                <a:gd name="T4" fmla="*/ 33 w 33"/>
                <a:gd name="T5" fmla="*/ 19 h 38"/>
                <a:gd name="T6" fmla="*/ 18 w 33"/>
                <a:gd name="T7" fmla="*/ 0 h 38"/>
                <a:gd name="T8" fmla="*/ 17 w 33"/>
                <a:gd name="T9" fmla="*/ 0 h 38"/>
                <a:gd name="T10" fmla="*/ 0 w 33"/>
                <a:gd name="T11" fmla="*/ 19 h 38"/>
                <a:gd name="T12" fmla="*/ 17 w 33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8">
                  <a:moveTo>
                    <a:pt x="17" y="38"/>
                  </a:moveTo>
                  <a:cubicBezTo>
                    <a:pt x="24" y="38"/>
                    <a:pt x="31" y="32"/>
                    <a:pt x="33" y="24"/>
                  </a:cubicBezTo>
                  <a:cubicBezTo>
                    <a:pt x="33" y="22"/>
                    <a:pt x="33" y="21"/>
                    <a:pt x="33" y="19"/>
                  </a:cubicBezTo>
                  <a:cubicBezTo>
                    <a:pt x="33" y="9"/>
                    <a:pt x="26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9"/>
                  </a:cubicBezTo>
                  <a:cubicBezTo>
                    <a:pt x="0" y="30"/>
                    <a:pt x="7" y="38"/>
                    <a:pt x="17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7" name="Freeform 447"/>
            <p:cNvSpPr>
              <a:spLocks/>
            </p:cNvSpPr>
            <p:nvPr/>
          </p:nvSpPr>
          <p:spPr bwMode="auto">
            <a:xfrm>
              <a:off x="1284651" y="2805968"/>
              <a:ext cx="117569" cy="68522"/>
            </a:xfrm>
            <a:custGeom>
              <a:avLst/>
              <a:gdLst>
                <a:gd name="T0" fmla="*/ 50 w 69"/>
                <a:gd name="T1" fmla="*/ 0 h 40"/>
                <a:gd name="T2" fmla="*/ 36 w 69"/>
                <a:gd name="T3" fmla="*/ 5 h 40"/>
                <a:gd name="T4" fmla="*/ 42 w 69"/>
                <a:gd name="T5" fmla="*/ 25 h 40"/>
                <a:gd name="T6" fmla="*/ 36 w 69"/>
                <a:gd name="T7" fmla="*/ 35 h 40"/>
                <a:gd name="T8" fmla="*/ 29 w 69"/>
                <a:gd name="T9" fmla="*/ 25 h 40"/>
                <a:gd name="T10" fmla="*/ 36 w 69"/>
                <a:gd name="T11" fmla="*/ 5 h 40"/>
                <a:gd name="T12" fmla="*/ 19 w 69"/>
                <a:gd name="T13" fmla="*/ 0 h 40"/>
                <a:gd name="T14" fmla="*/ 0 w 69"/>
                <a:gd name="T15" fmla="*/ 20 h 40"/>
                <a:gd name="T16" fmla="*/ 0 w 69"/>
                <a:gd name="T17" fmla="*/ 40 h 40"/>
                <a:gd name="T18" fmla="*/ 32 w 69"/>
                <a:gd name="T19" fmla="*/ 40 h 40"/>
                <a:gd name="T20" fmla="*/ 37 w 69"/>
                <a:gd name="T21" fmla="*/ 40 h 40"/>
                <a:gd name="T22" fmla="*/ 69 w 69"/>
                <a:gd name="T23" fmla="*/ 40 h 40"/>
                <a:gd name="T24" fmla="*/ 69 w 69"/>
                <a:gd name="T25" fmla="*/ 20 h 40"/>
                <a:gd name="T26" fmla="*/ 50 w 69"/>
                <a:gd name="T2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40">
                  <a:moveTo>
                    <a:pt x="50" y="0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" y="3"/>
                    <a:pt x="0" y="8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20"/>
                  </a:cubicBezTo>
                  <a:cubicBezTo>
                    <a:pt x="69" y="8"/>
                    <a:pt x="59" y="3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8" name="Freeform 448"/>
            <p:cNvSpPr>
              <a:spLocks/>
            </p:cNvSpPr>
            <p:nvPr/>
          </p:nvSpPr>
          <p:spPr bwMode="auto">
            <a:xfrm>
              <a:off x="1131019" y="2702104"/>
              <a:ext cx="119732" cy="196188"/>
            </a:xfrm>
            <a:custGeom>
              <a:avLst/>
              <a:gdLst>
                <a:gd name="T0" fmla="*/ 66 w 70"/>
                <a:gd name="T1" fmla="*/ 0 h 115"/>
                <a:gd name="T2" fmla="*/ 61 w 70"/>
                <a:gd name="T3" fmla="*/ 4 h 115"/>
                <a:gd name="T4" fmla="*/ 61 w 70"/>
                <a:gd name="T5" fmla="*/ 56 h 115"/>
                <a:gd name="T6" fmla="*/ 3 w 70"/>
                <a:gd name="T7" fmla="*/ 56 h 115"/>
                <a:gd name="T8" fmla="*/ 1 w 70"/>
                <a:gd name="T9" fmla="*/ 57 h 115"/>
                <a:gd name="T10" fmla="*/ 0 w 70"/>
                <a:gd name="T11" fmla="*/ 61 h 115"/>
                <a:gd name="T12" fmla="*/ 3 w 70"/>
                <a:gd name="T13" fmla="*/ 65 h 115"/>
                <a:gd name="T14" fmla="*/ 29 w 70"/>
                <a:gd name="T15" fmla="*/ 65 h 115"/>
                <a:gd name="T16" fmla="*/ 61 w 70"/>
                <a:gd name="T17" fmla="*/ 65 h 115"/>
                <a:gd name="T18" fmla="*/ 61 w 70"/>
                <a:gd name="T19" fmla="*/ 111 h 115"/>
                <a:gd name="T20" fmla="*/ 63 w 70"/>
                <a:gd name="T21" fmla="*/ 114 h 115"/>
                <a:gd name="T22" fmla="*/ 66 w 70"/>
                <a:gd name="T23" fmla="*/ 115 h 115"/>
                <a:gd name="T24" fmla="*/ 70 w 70"/>
                <a:gd name="T25" fmla="*/ 111 h 115"/>
                <a:gd name="T26" fmla="*/ 70 w 70"/>
                <a:gd name="T27" fmla="*/ 61 h 115"/>
                <a:gd name="T28" fmla="*/ 70 w 70"/>
                <a:gd name="T29" fmla="*/ 4 h 115"/>
                <a:gd name="T30" fmla="*/ 69 w 70"/>
                <a:gd name="T31" fmla="*/ 1 h 115"/>
                <a:gd name="T32" fmla="*/ 66 w 70"/>
                <a:gd name="T3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15">
                  <a:moveTo>
                    <a:pt x="66" y="0"/>
                  </a:moveTo>
                  <a:cubicBezTo>
                    <a:pt x="63" y="0"/>
                    <a:pt x="61" y="2"/>
                    <a:pt x="61" y="4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1" y="57"/>
                    <a:pt x="1" y="57"/>
                  </a:cubicBezTo>
                  <a:cubicBezTo>
                    <a:pt x="0" y="58"/>
                    <a:pt x="0" y="59"/>
                    <a:pt x="0" y="61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2"/>
                    <a:pt x="62" y="113"/>
                    <a:pt x="63" y="114"/>
                  </a:cubicBezTo>
                  <a:cubicBezTo>
                    <a:pt x="63" y="115"/>
                    <a:pt x="65" y="115"/>
                    <a:pt x="66" y="115"/>
                  </a:cubicBezTo>
                  <a:cubicBezTo>
                    <a:pt x="68" y="115"/>
                    <a:pt x="70" y="113"/>
                    <a:pt x="70" y="11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2"/>
                    <a:pt x="69" y="1"/>
                  </a:cubicBezTo>
                  <a:cubicBezTo>
                    <a:pt x="68" y="0"/>
                    <a:pt x="67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9" name="Freeform 449"/>
            <p:cNvSpPr>
              <a:spLocks/>
            </p:cNvSpPr>
            <p:nvPr/>
          </p:nvSpPr>
          <p:spPr bwMode="auto">
            <a:xfrm>
              <a:off x="1148329" y="2862228"/>
              <a:ext cx="62752" cy="37507"/>
            </a:xfrm>
            <a:custGeom>
              <a:avLst/>
              <a:gdLst>
                <a:gd name="T0" fmla="*/ 27 w 37"/>
                <a:gd name="T1" fmla="*/ 0 h 22"/>
                <a:gd name="T2" fmla="*/ 19 w 37"/>
                <a:gd name="T3" fmla="*/ 3 h 22"/>
                <a:gd name="T4" fmla="*/ 23 w 37"/>
                <a:gd name="T5" fmla="*/ 14 h 22"/>
                <a:gd name="T6" fmla="*/ 19 w 37"/>
                <a:gd name="T7" fmla="*/ 19 h 22"/>
                <a:gd name="T8" fmla="*/ 15 w 37"/>
                <a:gd name="T9" fmla="*/ 14 h 22"/>
                <a:gd name="T10" fmla="*/ 19 w 37"/>
                <a:gd name="T11" fmla="*/ 3 h 22"/>
                <a:gd name="T12" fmla="*/ 15 w 37"/>
                <a:gd name="T13" fmla="*/ 2 h 22"/>
                <a:gd name="T14" fmla="*/ 10 w 37"/>
                <a:gd name="T15" fmla="*/ 0 h 22"/>
                <a:gd name="T16" fmla="*/ 0 w 37"/>
                <a:gd name="T17" fmla="*/ 11 h 22"/>
                <a:gd name="T18" fmla="*/ 0 w 37"/>
                <a:gd name="T19" fmla="*/ 22 h 22"/>
                <a:gd name="T20" fmla="*/ 17 w 37"/>
                <a:gd name="T21" fmla="*/ 22 h 22"/>
                <a:gd name="T22" fmla="*/ 19 w 37"/>
                <a:gd name="T23" fmla="*/ 22 h 22"/>
                <a:gd name="T24" fmla="*/ 20 w 37"/>
                <a:gd name="T25" fmla="*/ 22 h 22"/>
                <a:gd name="T26" fmla="*/ 37 w 37"/>
                <a:gd name="T27" fmla="*/ 22 h 22"/>
                <a:gd name="T28" fmla="*/ 37 w 37"/>
                <a:gd name="T29" fmla="*/ 11 h 22"/>
                <a:gd name="T30" fmla="*/ 27 w 37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22">
                  <a:moveTo>
                    <a:pt x="27" y="0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2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11"/>
                  </a:cubicBezTo>
                  <a:cubicBezTo>
                    <a:pt x="37" y="5"/>
                    <a:pt x="32" y="2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0" name="Freeform 450"/>
            <p:cNvSpPr>
              <a:spLocks/>
            </p:cNvSpPr>
            <p:nvPr/>
          </p:nvSpPr>
          <p:spPr bwMode="auto">
            <a:xfrm>
              <a:off x="1163476" y="2823279"/>
              <a:ext cx="32458" cy="35343"/>
            </a:xfrm>
            <a:custGeom>
              <a:avLst/>
              <a:gdLst>
                <a:gd name="T0" fmla="*/ 8 w 19"/>
                <a:gd name="T1" fmla="*/ 21 h 21"/>
                <a:gd name="T2" fmla="*/ 10 w 19"/>
                <a:gd name="T3" fmla="*/ 21 h 21"/>
                <a:gd name="T4" fmla="*/ 19 w 19"/>
                <a:gd name="T5" fmla="*/ 10 h 21"/>
                <a:gd name="T6" fmla="*/ 10 w 19"/>
                <a:gd name="T7" fmla="*/ 0 h 21"/>
                <a:gd name="T8" fmla="*/ 0 w 19"/>
                <a:gd name="T9" fmla="*/ 10 h 21"/>
                <a:gd name="T10" fmla="*/ 8 w 1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8" y="21"/>
                  </a:moveTo>
                  <a:cubicBezTo>
                    <a:pt x="8" y="21"/>
                    <a:pt x="9" y="21"/>
                    <a:pt x="10" y="21"/>
                  </a:cubicBezTo>
                  <a:cubicBezTo>
                    <a:pt x="15" y="21"/>
                    <a:pt x="19" y="16"/>
                    <a:pt x="19" y="10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3" y="20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1" name="Oval 451"/>
            <p:cNvSpPr>
              <a:spLocks noChangeArrowheads="1"/>
            </p:cNvSpPr>
            <p:nvPr/>
          </p:nvSpPr>
          <p:spPr bwMode="auto">
            <a:xfrm>
              <a:off x="1163476" y="2703546"/>
              <a:ext cx="31015" cy="3750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2" name="Freeform 452"/>
            <p:cNvSpPr>
              <a:spLocks/>
            </p:cNvSpPr>
            <p:nvPr/>
          </p:nvSpPr>
          <p:spPr bwMode="auto">
            <a:xfrm>
              <a:off x="1146887" y="2744659"/>
              <a:ext cx="64194" cy="36064"/>
            </a:xfrm>
            <a:custGeom>
              <a:avLst/>
              <a:gdLst>
                <a:gd name="T0" fmla="*/ 20 w 38"/>
                <a:gd name="T1" fmla="*/ 21 h 21"/>
                <a:gd name="T2" fmla="*/ 20 w 38"/>
                <a:gd name="T3" fmla="*/ 21 h 21"/>
                <a:gd name="T4" fmla="*/ 38 w 38"/>
                <a:gd name="T5" fmla="*/ 21 h 21"/>
                <a:gd name="T6" fmla="*/ 38 w 38"/>
                <a:gd name="T7" fmla="*/ 10 h 21"/>
                <a:gd name="T8" fmla="*/ 28 w 38"/>
                <a:gd name="T9" fmla="*/ 0 h 21"/>
                <a:gd name="T10" fmla="*/ 20 w 38"/>
                <a:gd name="T11" fmla="*/ 3 h 21"/>
                <a:gd name="T12" fmla="*/ 23 w 38"/>
                <a:gd name="T13" fmla="*/ 13 h 21"/>
                <a:gd name="T14" fmla="*/ 20 w 38"/>
                <a:gd name="T15" fmla="*/ 19 h 21"/>
                <a:gd name="T16" fmla="*/ 16 w 38"/>
                <a:gd name="T17" fmla="*/ 13 h 21"/>
                <a:gd name="T18" fmla="*/ 20 w 38"/>
                <a:gd name="T19" fmla="*/ 3 h 21"/>
                <a:gd name="T20" fmla="*/ 10 w 38"/>
                <a:gd name="T21" fmla="*/ 0 h 21"/>
                <a:gd name="T22" fmla="*/ 0 w 38"/>
                <a:gd name="T23" fmla="*/ 10 h 21"/>
                <a:gd name="T24" fmla="*/ 0 w 38"/>
                <a:gd name="T25" fmla="*/ 21 h 21"/>
                <a:gd name="T26" fmla="*/ 18 w 38"/>
                <a:gd name="T27" fmla="*/ 21 h 21"/>
                <a:gd name="T28" fmla="*/ 20 w 38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20" y="21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10"/>
                  </a:cubicBezTo>
                  <a:cubicBezTo>
                    <a:pt x="38" y="4"/>
                    <a:pt x="32" y="1"/>
                    <a:pt x="28" y="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1"/>
                    <a:pt x="0" y="4"/>
                    <a:pt x="0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8" y="21"/>
                    <a:pt x="18" y="21"/>
                    <a:pt x="18" y="21"/>
                  </a:cubicBezTo>
                  <a:lnTo>
                    <a:pt x="20" y="2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3" name="Freeform 453"/>
            <p:cNvSpPr>
              <a:spLocks noEditPoints="1"/>
            </p:cNvSpPr>
            <p:nvPr/>
          </p:nvSpPr>
          <p:spPr bwMode="auto">
            <a:xfrm>
              <a:off x="1088463" y="2673253"/>
              <a:ext cx="383721" cy="262546"/>
            </a:xfrm>
            <a:custGeom>
              <a:avLst/>
              <a:gdLst>
                <a:gd name="T0" fmla="*/ 225 w 225"/>
                <a:gd name="T1" fmla="*/ 137 h 154"/>
                <a:gd name="T2" fmla="*/ 225 w 225"/>
                <a:gd name="T3" fmla="*/ 80 h 154"/>
                <a:gd name="T4" fmla="*/ 225 w 225"/>
                <a:gd name="T5" fmla="*/ 66 h 154"/>
                <a:gd name="T6" fmla="*/ 225 w 225"/>
                <a:gd name="T7" fmla="*/ 56 h 154"/>
                <a:gd name="T8" fmla="*/ 225 w 225"/>
                <a:gd name="T9" fmla="*/ 42 h 154"/>
                <a:gd name="T10" fmla="*/ 225 w 225"/>
                <a:gd name="T11" fmla="*/ 35 h 154"/>
                <a:gd name="T12" fmla="*/ 225 w 225"/>
                <a:gd name="T13" fmla="*/ 21 h 154"/>
                <a:gd name="T14" fmla="*/ 225 w 225"/>
                <a:gd name="T15" fmla="*/ 18 h 154"/>
                <a:gd name="T16" fmla="*/ 223 w 225"/>
                <a:gd name="T17" fmla="*/ 11 h 154"/>
                <a:gd name="T18" fmla="*/ 216 w 225"/>
                <a:gd name="T19" fmla="*/ 3 h 154"/>
                <a:gd name="T20" fmla="*/ 209 w 225"/>
                <a:gd name="T21" fmla="*/ 0 h 154"/>
                <a:gd name="T22" fmla="*/ 207 w 225"/>
                <a:gd name="T23" fmla="*/ 0 h 154"/>
                <a:gd name="T24" fmla="*/ 193 w 225"/>
                <a:gd name="T25" fmla="*/ 0 h 154"/>
                <a:gd name="T26" fmla="*/ 185 w 225"/>
                <a:gd name="T27" fmla="*/ 0 h 154"/>
                <a:gd name="T28" fmla="*/ 172 w 225"/>
                <a:gd name="T29" fmla="*/ 0 h 154"/>
                <a:gd name="T30" fmla="*/ 161 w 225"/>
                <a:gd name="T31" fmla="*/ 0 h 154"/>
                <a:gd name="T32" fmla="*/ 147 w 225"/>
                <a:gd name="T33" fmla="*/ 0 h 154"/>
                <a:gd name="T34" fmla="*/ 18 w 225"/>
                <a:gd name="T35" fmla="*/ 0 h 154"/>
                <a:gd name="T36" fmla="*/ 0 w 225"/>
                <a:gd name="T37" fmla="*/ 18 h 154"/>
                <a:gd name="T38" fmla="*/ 0 w 225"/>
                <a:gd name="T39" fmla="*/ 137 h 154"/>
                <a:gd name="T40" fmla="*/ 18 w 225"/>
                <a:gd name="T41" fmla="*/ 154 h 154"/>
                <a:gd name="T42" fmla="*/ 207 w 225"/>
                <a:gd name="T43" fmla="*/ 154 h 154"/>
                <a:gd name="T44" fmla="*/ 225 w 225"/>
                <a:gd name="T45" fmla="*/ 137 h 154"/>
                <a:gd name="T46" fmla="*/ 211 w 225"/>
                <a:gd name="T47" fmla="*/ 126 h 154"/>
                <a:gd name="T48" fmla="*/ 196 w 225"/>
                <a:gd name="T49" fmla="*/ 141 h 154"/>
                <a:gd name="T50" fmla="*/ 55 w 225"/>
                <a:gd name="T51" fmla="*/ 141 h 154"/>
                <a:gd name="T52" fmla="*/ 29 w 225"/>
                <a:gd name="T53" fmla="*/ 141 h 154"/>
                <a:gd name="T54" fmla="*/ 13 w 225"/>
                <a:gd name="T55" fmla="*/ 126 h 154"/>
                <a:gd name="T56" fmla="*/ 13 w 225"/>
                <a:gd name="T57" fmla="*/ 26 h 154"/>
                <a:gd name="T58" fmla="*/ 29 w 225"/>
                <a:gd name="T59" fmla="*/ 11 h 154"/>
                <a:gd name="T60" fmla="*/ 91 w 225"/>
                <a:gd name="T61" fmla="*/ 11 h 154"/>
                <a:gd name="T62" fmla="*/ 146 w 225"/>
                <a:gd name="T63" fmla="*/ 11 h 154"/>
                <a:gd name="T64" fmla="*/ 160 w 225"/>
                <a:gd name="T65" fmla="*/ 11 h 154"/>
                <a:gd name="T66" fmla="*/ 170 w 225"/>
                <a:gd name="T67" fmla="*/ 11 h 154"/>
                <a:gd name="T68" fmla="*/ 183 w 225"/>
                <a:gd name="T69" fmla="*/ 11 h 154"/>
                <a:gd name="T70" fmla="*/ 191 w 225"/>
                <a:gd name="T71" fmla="*/ 11 h 154"/>
                <a:gd name="T72" fmla="*/ 196 w 225"/>
                <a:gd name="T73" fmla="*/ 11 h 154"/>
                <a:gd name="T74" fmla="*/ 203 w 225"/>
                <a:gd name="T75" fmla="*/ 13 h 154"/>
                <a:gd name="T76" fmla="*/ 211 w 225"/>
                <a:gd name="T77" fmla="*/ 23 h 154"/>
                <a:gd name="T78" fmla="*/ 211 w 225"/>
                <a:gd name="T79" fmla="*/ 26 h 154"/>
                <a:gd name="T80" fmla="*/ 211 w 225"/>
                <a:gd name="T81" fmla="*/ 36 h 154"/>
                <a:gd name="T82" fmla="*/ 211 w 225"/>
                <a:gd name="T83" fmla="*/ 43 h 154"/>
                <a:gd name="T84" fmla="*/ 211 w 225"/>
                <a:gd name="T85" fmla="*/ 57 h 154"/>
                <a:gd name="T86" fmla="*/ 211 w 225"/>
                <a:gd name="T87" fmla="*/ 66 h 154"/>
                <a:gd name="T88" fmla="*/ 211 w 225"/>
                <a:gd name="T89" fmla="*/ 81 h 154"/>
                <a:gd name="T90" fmla="*/ 211 w 225"/>
                <a:gd name="T91" fmla="*/ 12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54">
                  <a:moveTo>
                    <a:pt x="225" y="137"/>
                  </a:moveTo>
                  <a:cubicBezTo>
                    <a:pt x="225" y="80"/>
                    <a:pt x="225" y="80"/>
                    <a:pt x="225" y="80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5" y="42"/>
                    <a:pt x="225" y="42"/>
                    <a:pt x="225" y="42"/>
                  </a:cubicBezTo>
                  <a:cubicBezTo>
                    <a:pt x="225" y="35"/>
                    <a:pt x="225" y="35"/>
                    <a:pt x="225" y="35"/>
                  </a:cubicBezTo>
                  <a:cubicBezTo>
                    <a:pt x="225" y="21"/>
                    <a:pt x="225" y="21"/>
                    <a:pt x="225" y="21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5" y="15"/>
                    <a:pt x="224" y="13"/>
                    <a:pt x="223" y="11"/>
                  </a:cubicBezTo>
                  <a:cubicBezTo>
                    <a:pt x="222" y="7"/>
                    <a:pt x="219" y="5"/>
                    <a:pt x="216" y="3"/>
                  </a:cubicBezTo>
                  <a:cubicBezTo>
                    <a:pt x="214" y="1"/>
                    <a:pt x="212" y="1"/>
                    <a:pt x="209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6"/>
                    <a:pt x="8" y="154"/>
                    <a:pt x="18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17" y="154"/>
                    <a:pt x="225" y="146"/>
                    <a:pt x="225" y="137"/>
                  </a:cubicBezTo>
                  <a:close/>
                  <a:moveTo>
                    <a:pt x="211" y="126"/>
                  </a:moveTo>
                  <a:cubicBezTo>
                    <a:pt x="211" y="135"/>
                    <a:pt x="204" y="141"/>
                    <a:pt x="19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20" y="141"/>
                    <a:pt x="13" y="135"/>
                    <a:pt x="13" y="1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8"/>
                    <a:pt x="20" y="11"/>
                    <a:pt x="29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60" y="11"/>
                    <a:pt x="160" y="11"/>
                    <a:pt x="160" y="11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98" y="11"/>
                    <a:pt x="201" y="12"/>
                    <a:pt x="203" y="13"/>
                  </a:cubicBezTo>
                  <a:cubicBezTo>
                    <a:pt x="207" y="15"/>
                    <a:pt x="210" y="19"/>
                    <a:pt x="211" y="23"/>
                  </a:cubicBezTo>
                  <a:cubicBezTo>
                    <a:pt x="211" y="24"/>
                    <a:pt x="211" y="25"/>
                    <a:pt x="211" y="26"/>
                  </a:cubicBezTo>
                  <a:cubicBezTo>
                    <a:pt x="211" y="36"/>
                    <a:pt x="211" y="36"/>
                    <a:pt x="211" y="36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1" y="81"/>
                    <a:pt x="211" y="81"/>
                    <a:pt x="211" y="81"/>
                  </a:cubicBezTo>
                  <a:lnTo>
                    <a:pt x="211" y="1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4" name="Freeform 454"/>
            <p:cNvSpPr>
              <a:spLocks/>
            </p:cNvSpPr>
            <p:nvPr/>
          </p:nvSpPr>
          <p:spPr bwMode="auto">
            <a:xfrm>
              <a:off x="904537" y="3002156"/>
              <a:ext cx="168779" cy="228646"/>
            </a:xfrm>
            <a:custGeom>
              <a:avLst/>
              <a:gdLst>
                <a:gd name="T0" fmla="*/ 50 w 99"/>
                <a:gd name="T1" fmla="*/ 2 h 134"/>
                <a:gd name="T2" fmla="*/ 89 w 99"/>
                <a:gd name="T3" fmla="*/ 59 h 134"/>
                <a:gd name="T4" fmla="*/ 89 w 99"/>
                <a:gd name="T5" fmla="*/ 86 h 134"/>
                <a:gd name="T6" fmla="*/ 59 w 99"/>
                <a:gd name="T7" fmla="*/ 68 h 134"/>
                <a:gd name="T8" fmla="*/ 50 w 99"/>
                <a:gd name="T9" fmla="*/ 2 h 134"/>
                <a:gd name="T10" fmla="*/ 0 w 99"/>
                <a:gd name="T11" fmla="*/ 34 h 134"/>
                <a:gd name="T12" fmla="*/ 0 w 99"/>
                <a:gd name="T13" fmla="*/ 114 h 134"/>
                <a:gd name="T14" fmla="*/ 50 w 99"/>
                <a:gd name="T15" fmla="*/ 134 h 134"/>
                <a:gd name="T16" fmla="*/ 99 w 99"/>
                <a:gd name="T17" fmla="*/ 105 h 134"/>
                <a:gd name="T18" fmla="*/ 99 w 99"/>
                <a:gd name="T19" fmla="*/ 68 h 134"/>
                <a:gd name="T20" fmla="*/ 50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50" y="2"/>
                  </a:moveTo>
                  <a:cubicBezTo>
                    <a:pt x="89" y="59"/>
                    <a:pt x="89" y="59"/>
                    <a:pt x="89" y="59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0" y="0"/>
                    <a:pt x="0" y="34"/>
                  </a:cubicBezTo>
                  <a:cubicBezTo>
                    <a:pt x="0" y="68"/>
                    <a:pt x="0" y="114"/>
                    <a:pt x="0" y="114"/>
                  </a:cubicBezTo>
                  <a:cubicBezTo>
                    <a:pt x="0" y="114"/>
                    <a:pt x="5" y="134"/>
                    <a:pt x="50" y="134"/>
                  </a:cubicBezTo>
                  <a:cubicBezTo>
                    <a:pt x="94" y="134"/>
                    <a:pt x="99" y="121"/>
                    <a:pt x="99" y="105"/>
                  </a:cubicBezTo>
                  <a:cubicBezTo>
                    <a:pt x="99" y="89"/>
                    <a:pt x="99" y="68"/>
                    <a:pt x="99" y="68"/>
                  </a:cubicBezTo>
                  <a:cubicBezTo>
                    <a:pt x="99" y="68"/>
                    <a:pt x="88" y="2"/>
                    <a:pt x="5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5" name="Oval 455"/>
            <p:cNvSpPr>
              <a:spLocks noChangeArrowheads="1"/>
            </p:cNvSpPr>
            <p:nvPr/>
          </p:nvSpPr>
          <p:spPr bwMode="auto">
            <a:xfrm>
              <a:off x="913192" y="2842032"/>
              <a:ext cx="132715" cy="15507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6" name="组合 385"/>
          <p:cNvGrpSpPr/>
          <p:nvPr/>
        </p:nvGrpSpPr>
        <p:grpSpPr>
          <a:xfrm>
            <a:off x="1032204" y="3484692"/>
            <a:ext cx="481093" cy="719115"/>
            <a:chOff x="1032204" y="3484692"/>
            <a:chExt cx="481093" cy="719115"/>
          </a:xfrm>
          <a:solidFill>
            <a:srgbClr val="171E28"/>
          </a:solidFill>
        </p:grpSpPr>
        <p:sp>
          <p:nvSpPr>
            <p:cNvPr id="387" name="Oval 457"/>
            <p:cNvSpPr>
              <a:spLocks noChangeArrowheads="1"/>
            </p:cNvSpPr>
            <p:nvPr/>
          </p:nvSpPr>
          <p:spPr bwMode="auto">
            <a:xfrm>
              <a:off x="1221900" y="3484692"/>
              <a:ext cx="195467" cy="22792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88" name="组合 387"/>
            <p:cNvGrpSpPr/>
            <p:nvPr/>
          </p:nvGrpSpPr>
          <p:grpSpPr>
            <a:xfrm>
              <a:off x="1032204" y="3728484"/>
              <a:ext cx="481093" cy="475323"/>
              <a:chOff x="1032204" y="3728484"/>
              <a:chExt cx="481093" cy="475323"/>
            </a:xfrm>
            <a:grpFill/>
          </p:grpSpPr>
          <p:sp>
            <p:nvSpPr>
              <p:cNvPr id="389" name="Freeform 456"/>
              <p:cNvSpPr>
                <a:spLocks noEditPoints="1"/>
              </p:cNvSpPr>
              <p:nvPr/>
            </p:nvSpPr>
            <p:spPr bwMode="auto">
              <a:xfrm>
                <a:off x="1124527" y="3728484"/>
                <a:ext cx="388770" cy="347657"/>
              </a:xfrm>
              <a:custGeom>
                <a:avLst/>
                <a:gdLst>
                  <a:gd name="T0" fmla="*/ 148 w 228"/>
                  <a:gd name="T1" fmla="*/ 0 h 204"/>
                  <a:gd name="T2" fmla="*/ 148 w 228"/>
                  <a:gd name="T3" fmla="*/ 0 h 204"/>
                  <a:gd name="T4" fmla="*/ 114 w 228"/>
                  <a:gd name="T5" fmla="*/ 13 h 204"/>
                  <a:gd name="T6" fmla="*/ 80 w 228"/>
                  <a:gd name="T7" fmla="*/ 0 h 204"/>
                  <a:gd name="T8" fmla="*/ 0 w 228"/>
                  <a:gd name="T9" fmla="*/ 80 h 204"/>
                  <a:gd name="T10" fmla="*/ 0 w 228"/>
                  <a:gd name="T11" fmla="*/ 98 h 204"/>
                  <a:gd name="T12" fmla="*/ 7 w 228"/>
                  <a:gd name="T13" fmla="*/ 84 h 204"/>
                  <a:gd name="T14" fmla="*/ 17 w 228"/>
                  <a:gd name="T15" fmla="*/ 84 h 204"/>
                  <a:gd name="T16" fmla="*/ 93 w 228"/>
                  <a:gd name="T17" fmla="*/ 137 h 204"/>
                  <a:gd name="T18" fmla="*/ 93 w 228"/>
                  <a:gd name="T19" fmla="*/ 204 h 204"/>
                  <a:gd name="T20" fmla="*/ 104 w 228"/>
                  <a:gd name="T21" fmla="*/ 204 h 204"/>
                  <a:gd name="T22" fmla="*/ 124 w 228"/>
                  <a:gd name="T23" fmla="*/ 204 h 204"/>
                  <a:gd name="T24" fmla="*/ 228 w 228"/>
                  <a:gd name="T25" fmla="*/ 167 h 204"/>
                  <a:gd name="T26" fmla="*/ 228 w 228"/>
                  <a:gd name="T27" fmla="*/ 80 h 204"/>
                  <a:gd name="T28" fmla="*/ 148 w 228"/>
                  <a:gd name="T29" fmla="*/ 0 h 204"/>
                  <a:gd name="T30" fmla="*/ 114 w 228"/>
                  <a:gd name="T31" fmla="*/ 151 h 204"/>
                  <a:gd name="T32" fmla="*/ 101 w 228"/>
                  <a:gd name="T33" fmla="*/ 132 h 204"/>
                  <a:gd name="T34" fmla="*/ 87 w 228"/>
                  <a:gd name="T35" fmla="*/ 112 h 204"/>
                  <a:gd name="T36" fmla="*/ 114 w 228"/>
                  <a:gd name="T37" fmla="*/ 13 h 204"/>
                  <a:gd name="T38" fmla="*/ 141 w 228"/>
                  <a:gd name="T39" fmla="*/ 112 h 204"/>
                  <a:gd name="T40" fmla="*/ 114 w 228"/>
                  <a:gd name="T41" fmla="*/ 15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8" h="204">
                    <a:moveTo>
                      <a:pt x="148" y="0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114" y="13"/>
                      <a:pt x="114" y="13"/>
                      <a:pt x="114" y="13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50" y="9"/>
                      <a:pt x="0" y="30"/>
                      <a:pt x="0" y="80"/>
                    </a:cubicBezTo>
                    <a:cubicBezTo>
                      <a:pt x="0" y="87"/>
                      <a:pt x="0" y="92"/>
                      <a:pt x="0" y="98"/>
                    </a:cubicBezTo>
                    <a:cubicBezTo>
                      <a:pt x="5" y="90"/>
                      <a:pt x="7" y="84"/>
                      <a:pt x="7" y="84"/>
                    </a:cubicBezTo>
                    <a:cubicBezTo>
                      <a:pt x="17" y="84"/>
                      <a:pt x="17" y="84"/>
                      <a:pt x="17" y="84"/>
                    </a:cubicBezTo>
                    <a:cubicBezTo>
                      <a:pt x="17" y="84"/>
                      <a:pt x="33" y="137"/>
                      <a:pt x="93" y="137"/>
                    </a:cubicBezTo>
                    <a:cubicBezTo>
                      <a:pt x="93" y="204"/>
                      <a:pt x="93" y="204"/>
                      <a:pt x="93" y="204"/>
                    </a:cubicBezTo>
                    <a:cubicBezTo>
                      <a:pt x="97" y="204"/>
                      <a:pt x="100" y="204"/>
                      <a:pt x="10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225" y="204"/>
                      <a:pt x="228" y="167"/>
                      <a:pt x="228" y="167"/>
                    </a:cubicBezTo>
                    <a:cubicBezTo>
                      <a:pt x="228" y="167"/>
                      <a:pt x="228" y="154"/>
                      <a:pt x="228" y="80"/>
                    </a:cubicBezTo>
                    <a:cubicBezTo>
                      <a:pt x="228" y="30"/>
                      <a:pt x="178" y="9"/>
                      <a:pt x="148" y="0"/>
                    </a:cubicBezTo>
                    <a:close/>
                    <a:moveTo>
                      <a:pt x="114" y="151"/>
                    </a:moveTo>
                    <a:cubicBezTo>
                      <a:pt x="101" y="132"/>
                      <a:pt x="101" y="132"/>
                      <a:pt x="101" y="13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114" y="13"/>
                      <a:pt x="114" y="13"/>
                      <a:pt x="114" y="13"/>
                    </a:cubicBezTo>
                    <a:cubicBezTo>
                      <a:pt x="141" y="112"/>
                      <a:pt x="141" y="112"/>
                      <a:pt x="141" y="112"/>
                    </a:cubicBezTo>
                    <a:lnTo>
                      <a:pt x="114" y="15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458"/>
              <p:cNvSpPr>
                <a:spLocks/>
              </p:cNvSpPr>
              <p:nvPr/>
            </p:nvSpPr>
            <p:spPr bwMode="auto">
              <a:xfrm>
                <a:off x="1092070" y="4012668"/>
                <a:ext cx="108913" cy="109634"/>
              </a:xfrm>
              <a:custGeom>
                <a:avLst/>
                <a:gdLst>
                  <a:gd name="T0" fmla="*/ 20 w 64"/>
                  <a:gd name="T1" fmla="*/ 2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64 w 64"/>
                  <a:gd name="T9" fmla="*/ 31 h 64"/>
                  <a:gd name="T10" fmla="*/ 32 w 64"/>
                  <a:gd name="T11" fmla="*/ 0 h 64"/>
                  <a:gd name="T12" fmla="*/ 20 w 64"/>
                  <a:gd name="T13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20" y="2"/>
                    </a:moveTo>
                    <a:cubicBezTo>
                      <a:pt x="8" y="7"/>
                      <a:pt x="0" y="18"/>
                      <a:pt x="0" y="32"/>
                    </a:cubicBezTo>
                    <a:cubicBezTo>
                      <a:pt x="0" y="49"/>
                      <a:pt x="14" y="64"/>
                      <a:pt x="32" y="64"/>
                    </a:cubicBezTo>
                    <a:cubicBezTo>
                      <a:pt x="50" y="64"/>
                      <a:pt x="64" y="49"/>
                      <a:pt x="64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8" y="0"/>
                      <a:pt x="24" y="1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459"/>
              <p:cNvSpPr>
                <a:spLocks noEditPoints="1"/>
              </p:cNvSpPr>
              <p:nvPr/>
            </p:nvSpPr>
            <p:spPr bwMode="auto">
              <a:xfrm>
                <a:off x="1032204" y="3898706"/>
                <a:ext cx="228646" cy="305101"/>
              </a:xfrm>
              <a:custGeom>
                <a:avLst/>
                <a:gdLst>
                  <a:gd name="T0" fmla="*/ 66 w 134"/>
                  <a:gd name="T1" fmla="*/ 0 h 179"/>
                  <a:gd name="T2" fmla="*/ 54 w 134"/>
                  <a:gd name="T3" fmla="*/ 18 h 179"/>
                  <a:gd name="T4" fmla="*/ 0 w 134"/>
                  <a:gd name="T5" fmla="*/ 48 h 179"/>
                  <a:gd name="T6" fmla="*/ 0 w 134"/>
                  <a:gd name="T7" fmla="*/ 117 h 179"/>
                  <a:gd name="T8" fmla="*/ 66 w 134"/>
                  <a:gd name="T9" fmla="*/ 179 h 179"/>
                  <a:gd name="T10" fmla="*/ 134 w 134"/>
                  <a:gd name="T11" fmla="*/ 116 h 179"/>
                  <a:gd name="T12" fmla="*/ 134 w 134"/>
                  <a:gd name="T13" fmla="*/ 104 h 179"/>
                  <a:gd name="T14" fmla="*/ 134 w 134"/>
                  <a:gd name="T15" fmla="*/ 48 h 179"/>
                  <a:gd name="T16" fmla="*/ 66 w 134"/>
                  <a:gd name="T17" fmla="*/ 0 h 179"/>
                  <a:gd name="T18" fmla="*/ 107 w 134"/>
                  <a:gd name="T19" fmla="*/ 99 h 179"/>
                  <a:gd name="T20" fmla="*/ 107 w 134"/>
                  <a:gd name="T21" fmla="*/ 100 h 179"/>
                  <a:gd name="T22" fmla="*/ 67 w 134"/>
                  <a:gd name="T23" fmla="*/ 139 h 179"/>
                  <a:gd name="T24" fmla="*/ 27 w 134"/>
                  <a:gd name="T25" fmla="*/ 99 h 179"/>
                  <a:gd name="T26" fmla="*/ 54 w 134"/>
                  <a:gd name="T27" fmla="*/ 60 h 179"/>
                  <a:gd name="T28" fmla="*/ 67 w 134"/>
                  <a:gd name="T29" fmla="*/ 58 h 179"/>
                  <a:gd name="T30" fmla="*/ 107 w 134"/>
                  <a:gd name="T31" fmla="*/ 9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4" h="179">
                    <a:moveTo>
                      <a:pt x="66" y="0"/>
                    </a:moveTo>
                    <a:cubicBezTo>
                      <a:pt x="66" y="0"/>
                      <a:pt x="62" y="9"/>
                      <a:pt x="54" y="18"/>
                    </a:cubicBezTo>
                    <a:cubicBezTo>
                      <a:pt x="44" y="30"/>
                      <a:pt x="27" y="45"/>
                      <a:pt x="0" y="48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53"/>
                      <a:pt x="66" y="179"/>
                      <a:pt x="66" y="179"/>
                    </a:cubicBezTo>
                    <a:cubicBezTo>
                      <a:pt x="124" y="164"/>
                      <a:pt x="134" y="116"/>
                      <a:pt x="134" y="116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81" y="46"/>
                      <a:pt x="66" y="0"/>
                      <a:pt x="66" y="0"/>
                    </a:cubicBezTo>
                    <a:close/>
                    <a:moveTo>
                      <a:pt x="107" y="99"/>
                    </a:moveTo>
                    <a:cubicBezTo>
                      <a:pt x="107" y="99"/>
                      <a:pt x="107" y="100"/>
                      <a:pt x="107" y="100"/>
                    </a:cubicBezTo>
                    <a:cubicBezTo>
                      <a:pt x="106" y="122"/>
                      <a:pt x="89" y="139"/>
                      <a:pt x="67" y="139"/>
                    </a:cubicBezTo>
                    <a:cubicBezTo>
                      <a:pt x="45" y="139"/>
                      <a:pt x="27" y="121"/>
                      <a:pt x="27" y="99"/>
                    </a:cubicBezTo>
                    <a:cubicBezTo>
                      <a:pt x="27" y="81"/>
                      <a:pt x="38" y="66"/>
                      <a:pt x="54" y="60"/>
                    </a:cubicBezTo>
                    <a:cubicBezTo>
                      <a:pt x="58" y="59"/>
                      <a:pt x="63" y="58"/>
                      <a:pt x="67" y="58"/>
                    </a:cubicBezTo>
                    <a:cubicBezTo>
                      <a:pt x="89" y="58"/>
                      <a:pt x="107" y="76"/>
                      <a:pt x="10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92" name="组合 391"/>
          <p:cNvGrpSpPr/>
          <p:nvPr/>
        </p:nvGrpSpPr>
        <p:grpSpPr>
          <a:xfrm>
            <a:off x="2084550" y="3463775"/>
            <a:ext cx="452964" cy="740033"/>
            <a:chOff x="2190567" y="3013202"/>
            <a:chExt cx="452964" cy="740033"/>
          </a:xfrm>
          <a:solidFill>
            <a:srgbClr val="171E28"/>
          </a:solidFill>
        </p:grpSpPr>
        <p:sp>
          <p:nvSpPr>
            <p:cNvPr id="393" name="Freeform 460"/>
            <p:cNvSpPr>
              <a:spLocks/>
            </p:cNvSpPr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461"/>
            <p:cNvSpPr>
              <a:spLocks/>
            </p:cNvSpPr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5" name="Freeform 462"/>
            <p:cNvSpPr>
              <a:spLocks/>
            </p:cNvSpPr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6" name="Freeform 463"/>
            <p:cNvSpPr>
              <a:spLocks/>
            </p:cNvSpPr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7" name="Freeform 464"/>
            <p:cNvSpPr>
              <a:spLocks/>
            </p:cNvSpPr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8" name="Freeform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9" name="Freeform 466"/>
            <p:cNvSpPr>
              <a:spLocks/>
            </p:cNvSpPr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0" name="Freeform 467"/>
            <p:cNvSpPr>
              <a:spLocks/>
            </p:cNvSpPr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1" name="Freeform 468"/>
            <p:cNvSpPr>
              <a:spLocks/>
            </p:cNvSpPr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2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3" name="组合 402"/>
          <p:cNvGrpSpPr/>
          <p:nvPr/>
        </p:nvGrpSpPr>
        <p:grpSpPr>
          <a:xfrm>
            <a:off x="2941430" y="3631112"/>
            <a:ext cx="852552" cy="448636"/>
            <a:chOff x="3047447" y="3180539"/>
            <a:chExt cx="852552" cy="448636"/>
          </a:xfrm>
          <a:solidFill>
            <a:srgbClr val="171E28"/>
          </a:solidFill>
        </p:grpSpPr>
        <p:sp>
          <p:nvSpPr>
            <p:cNvPr id="404" name="Freeform 470"/>
            <p:cNvSpPr>
              <a:spLocks/>
            </p:cNvSpPr>
            <p:nvPr/>
          </p:nvSpPr>
          <p:spPr bwMode="auto">
            <a:xfrm>
              <a:off x="3778824" y="3272863"/>
              <a:ext cx="121175" cy="253890"/>
            </a:xfrm>
            <a:custGeom>
              <a:avLst/>
              <a:gdLst>
                <a:gd name="T0" fmla="*/ 58 w 71"/>
                <a:gd name="T1" fmla="*/ 37 h 149"/>
                <a:gd name="T2" fmla="*/ 21 w 71"/>
                <a:gd name="T3" fmla="*/ 0 h 149"/>
                <a:gd name="T4" fmla="*/ 0 w 71"/>
                <a:gd name="T5" fmla="*/ 19 h 149"/>
                <a:gd name="T6" fmla="*/ 30 w 71"/>
                <a:gd name="T7" fmla="*/ 75 h 149"/>
                <a:gd name="T8" fmla="*/ 9 w 71"/>
                <a:gd name="T9" fmla="*/ 123 h 149"/>
                <a:gd name="T10" fmla="*/ 31 w 71"/>
                <a:gd name="T11" fmla="*/ 149 h 149"/>
                <a:gd name="T12" fmla="*/ 71 w 71"/>
                <a:gd name="T13" fmla="*/ 79 h 149"/>
                <a:gd name="T14" fmla="*/ 58 w 71"/>
                <a:gd name="T15" fmla="*/ 3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49">
                  <a:moveTo>
                    <a:pt x="58" y="37"/>
                  </a:moveTo>
                  <a:cubicBezTo>
                    <a:pt x="49" y="23"/>
                    <a:pt x="37" y="11"/>
                    <a:pt x="21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9" y="36"/>
                    <a:pt x="30" y="55"/>
                    <a:pt x="30" y="75"/>
                  </a:cubicBezTo>
                  <a:cubicBezTo>
                    <a:pt x="30" y="92"/>
                    <a:pt x="23" y="108"/>
                    <a:pt x="9" y="12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57" y="129"/>
                    <a:pt x="71" y="105"/>
                    <a:pt x="71" y="79"/>
                  </a:cubicBezTo>
                  <a:cubicBezTo>
                    <a:pt x="71" y="64"/>
                    <a:pt x="67" y="50"/>
                    <a:pt x="5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5" name="Freeform 471"/>
            <p:cNvSpPr>
              <a:spLocks/>
            </p:cNvSpPr>
            <p:nvPr/>
          </p:nvSpPr>
          <p:spPr bwMode="auto">
            <a:xfrm>
              <a:off x="3630962" y="3180539"/>
              <a:ext cx="139207" cy="162288"/>
            </a:xfrm>
            <a:custGeom>
              <a:avLst/>
              <a:gdLst>
                <a:gd name="T0" fmla="*/ 41 w 82"/>
                <a:gd name="T1" fmla="*/ 95 h 95"/>
                <a:gd name="T2" fmla="*/ 78 w 82"/>
                <a:gd name="T3" fmla="*/ 66 h 95"/>
                <a:gd name="T4" fmla="*/ 82 w 82"/>
                <a:gd name="T5" fmla="*/ 47 h 95"/>
                <a:gd name="T6" fmla="*/ 81 w 82"/>
                <a:gd name="T7" fmla="*/ 38 h 95"/>
                <a:gd name="T8" fmla="*/ 41 w 82"/>
                <a:gd name="T9" fmla="*/ 0 h 95"/>
                <a:gd name="T10" fmla="*/ 12 w 82"/>
                <a:gd name="T11" fmla="*/ 14 h 95"/>
                <a:gd name="T12" fmla="*/ 2 w 82"/>
                <a:gd name="T13" fmla="*/ 32 h 95"/>
                <a:gd name="T14" fmla="*/ 0 w 82"/>
                <a:gd name="T15" fmla="*/ 47 h 95"/>
                <a:gd name="T16" fmla="*/ 41 w 82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95">
                  <a:moveTo>
                    <a:pt x="41" y="95"/>
                  </a:moveTo>
                  <a:cubicBezTo>
                    <a:pt x="58" y="95"/>
                    <a:pt x="72" y="83"/>
                    <a:pt x="78" y="66"/>
                  </a:cubicBezTo>
                  <a:cubicBezTo>
                    <a:pt x="80" y="60"/>
                    <a:pt x="82" y="54"/>
                    <a:pt x="82" y="47"/>
                  </a:cubicBezTo>
                  <a:cubicBezTo>
                    <a:pt x="82" y="44"/>
                    <a:pt x="81" y="41"/>
                    <a:pt x="81" y="38"/>
                  </a:cubicBezTo>
                  <a:cubicBezTo>
                    <a:pt x="77" y="16"/>
                    <a:pt x="61" y="0"/>
                    <a:pt x="41" y="0"/>
                  </a:cubicBezTo>
                  <a:cubicBezTo>
                    <a:pt x="29" y="0"/>
                    <a:pt x="19" y="5"/>
                    <a:pt x="12" y="14"/>
                  </a:cubicBezTo>
                  <a:cubicBezTo>
                    <a:pt x="7" y="19"/>
                    <a:pt x="4" y="25"/>
                    <a:pt x="2" y="32"/>
                  </a:cubicBezTo>
                  <a:cubicBezTo>
                    <a:pt x="1" y="37"/>
                    <a:pt x="0" y="42"/>
                    <a:pt x="0" y="47"/>
                  </a:cubicBezTo>
                  <a:cubicBezTo>
                    <a:pt x="0" y="74"/>
                    <a:pt x="18" y="95"/>
                    <a:pt x="4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6" name="Freeform 472"/>
            <p:cNvSpPr>
              <a:spLocks/>
            </p:cNvSpPr>
            <p:nvPr/>
          </p:nvSpPr>
          <p:spPr bwMode="auto">
            <a:xfrm>
              <a:off x="3603554" y="3347876"/>
              <a:ext cx="175271" cy="238744"/>
            </a:xfrm>
            <a:custGeom>
              <a:avLst/>
              <a:gdLst>
                <a:gd name="T0" fmla="*/ 51 w 103"/>
                <a:gd name="T1" fmla="*/ 2 h 140"/>
                <a:gd name="T2" fmla="*/ 41 w 103"/>
                <a:gd name="T3" fmla="*/ 71 h 140"/>
                <a:gd name="T4" fmla="*/ 10 w 103"/>
                <a:gd name="T5" fmla="*/ 90 h 140"/>
                <a:gd name="T6" fmla="*/ 10 w 103"/>
                <a:gd name="T7" fmla="*/ 62 h 140"/>
                <a:gd name="T8" fmla="*/ 51 w 103"/>
                <a:gd name="T9" fmla="*/ 2 h 140"/>
                <a:gd name="T10" fmla="*/ 0 w 103"/>
                <a:gd name="T11" fmla="*/ 71 h 140"/>
                <a:gd name="T12" fmla="*/ 0 w 103"/>
                <a:gd name="T13" fmla="*/ 110 h 140"/>
                <a:gd name="T14" fmla="*/ 8 w 103"/>
                <a:gd name="T15" fmla="*/ 131 h 140"/>
                <a:gd name="T16" fmla="*/ 51 w 103"/>
                <a:gd name="T17" fmla="*/ 140 h 140"/>
                <a:gd name="T18" fmla="*/ 80 w 103"/>
                <a:gd name="T19" fmla="*/ 136 h 140"/>
                <a:gd name="T20" fmla="*/ 80 w 103"/>
                <a:gd name="T21" fmla="*/ 136 h 140"/>
                <a:gd name="T22" fmla="*/ 94 w 103"/>
                <a:gd name="T23" fmla="*/ 130 h 140"/>
                <a:gd name="T24" fmla="*/ 103 w 103"/>
                <a:gd name="T25" fmla="*/ 120 h 140"/>
                <a:gd name="T26" fmla="*/ 103 w 103"/>
                <a:gd name="T27" fmla="*/ 87 h 140"/>
                <a:gd name="T28" fmla="*/ 103 w 103"/>
                <a:gd name="T29" fmla="*/ 36 h 140"/>
                <a:gd name="T30" fmla="*/ 51 w 103"/>
                <a:gd name="T31" fmla="*/ 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0">
                  <a:moveTo>
                    <a:pt x="51" y="2"/>
                  </a:moveTo>
                  <a:cubicBezTo>
                    <a:pt x="41" y="71"/>
                    <a:pt x="41" y="71"/>
                    <a:pt x="41" y="71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11" y="2"/>
                    <a:pt x="0" y="71"/>
                    <a:pt x="0" y="71"/>
                  </a:cubicBezTo>
                  <a:cubicBezTo>
                    <a:pt x="0" y="71"/>
                    <a:pt x="0" y="93"/>
                    <a:pt x="0" y="110"/>
                  </a:cubicBezTo>
                  <a:cubicBezTo>
                    <a:pt x="0" y="118"/>
                    <a:pt x="1" y="126"/>
                    <a:pt x="8" y="131"/>
                  </a:cubicBezTo>
                  <a:cubicBezTo>
                    <a:pt x="15" y="137"/>
                    <a:pt x="28" y="140"/>
                    <a:pt x="51" y="140"/>
                  </a:cubicBezTo>
                  <a:cubicBezTo>
                    <a:pt x="63" y="140"/>
                    <a:pt x="73" y="139"/>
                    <a:pt x="80" y="13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85" y="135"/>
                    <a:pt x="89" y="132"/>
                    <a:pt x="94" y="130"/>
                  </a:cubicBezTo>
                  <a:cubicBezTo>
                    <a:pt x="102" y="125"/>
                    <a:pt x="103" y="120"/>
                    <a:pt x="103" y="120"/>
                  </a:cubicBezTo>
                  <a:cubicBezTo>
                    <a:pt x="103" y="120"/>
                    <a:pt x="103" y="106"/>
                    <a:pt x="103" y="87"/>
                  </a:cubicBezTo>
                  <a:cubicBezTo>
                    <a:pt x="103" y="71"/>
                    <a:pt x="103" y="52"/>
                    <a:pt x="103" y="36"/>
                  </a:cubicBezTo>
                  <a:cubicBezTo>
                    <a:pt x="103" y="0"/>
                    <a:pt x="51" y="2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7" name="Freeform 473"/>
            <p:cNvSpPr>
              <a:spLocks/>
            </p:cNvSpPr>
            <p:nvPr/>
          </p:nvSpPr>
          <p:spPr bwMode="auto">
            <a:xfrm>
              <a:off x="3342450" y="3575800"/>
              <a:ext cx="263988" cy="53375"/>
            </a:xfrm>
            <a:custGeom>
              <a:avLst/>
              <a:gdLst>
                <a:gd name="T0" fmla="*/ 144 w 155"/>
                <a:gd name="T1" fmla="*/ 0 h 31"/>
                <a:gd name="T2" fmla="*/ 77 w 155"/>
                <a:gd name="T3" fmla="*/ 6 h 31"/>
                <a:gd name="T4" fmla="*/ 22 w 155"/>
                <a:gd name="T5" fmla="*/ 2 h 31"/>
                <a:gd name="T6" fmla="*/ 0 w 155"/>
                <a:gd name="T7" fmla="*/ 12 h 31"/>
                <a:gd name="T8" fmla="*/ 25 w 155"/>
                <a:gd name="T9" fmla="*/ 28 h 31"/>
                <a:gd name="T10" fmla="*/ 77 w 155"/>
                <a:gd name="T11" fmla="*/ 31 h 31"/>
                <a:gd name="T12" fmla="*/ 155 w 155"/>
                <a:gd name="T13" fmla="*/ 24 h 31"/>
                <a:gd name="T14" fmla="*/ 155 w 155"/>
                <a:gd name="T15" fmla="*/ 24 h 31"/>
                <a:gd name="T16" fmla="*/ 132 w 155"/>
                <a:gd name="T17" fmla="*/ 12 h 31"/>
                <a:gd name="T18" fmla="*/ 144 w 15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5" h="31">
                  <a:moveTo>
                    <a:pt x="144" y="0"/>
                  </a:moveTo>
                  <a:cubicBezTo>
                    <a:pt x="123" y="4"/>
                    <a:pt x="100" y="6"/>
                    <a:pt x="77" y="6"/>
                  </a:cubicBezTo>
                  <a:cubicBezTo>
                    <a:pt x="58" y="6"/>
                    <a:pt x="40" y="5"/>
                    <a:pt x="2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42" y="30"/>
                    <a:pt x="59" y="31"/>
                    <a:pt x="77" y="31"/>
                  </a:cubicBezTo>
                  <a:cubicBezTo>
                    <a:pt x="104" y="31"/>
                    <a:pt x="131" y="29"/>
                    <a:pt x="155" y="24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8" name="Freeform 474"/>
            <p:cNvSpPr>
              <a:spLocks/>
            </p:cNvSpPr>
            <p:nvPr/>
          </p:nvSpPr>
          <p:spPr bwMode="auto">
            <a:xfrm>
              <a:off x="3354712" y="3184145"/>
              <a:ext cx="251727" cy="41113"/>
            </a:xfrm>
            <a:custGeom>
              <a:avLst/>
              <a:gdLst>
                <a:gd name="T0" fmla="*/ 5 w 148"/>
                <a:gd name="T1" fmla="*/ 24 h 24"/>
                <a:gd name="T2" fmla="*/ 70 w 148"/>
                <a:gd name="T3" fmla="*/ 18 h 24"/>
                <a:gd name="T4" fmla="*/ 125 w 148"/>
                <a:gd name="T5" fmla="*/ 22 h 24"/>
                <a:gd name="T6" fmla="*/ 148 w 148"/>
                <a:gd name="T7" fmla="*/ 15 h 24"/>
                <a:gd name="T8" fmla="*/ 133 w 148"/>
                <a:gd name="T9" fmla="*/ 5 h 24"/>
                <a:gd name="T10" fmla="*/ 70 w 148"/>
                <a:gd name="T11" fmla="*/ 0 h 24"/>
                <a:gd name="T12" fmla="*/ 0 w 148"/>
                <a:gd name="T13" fmla="*/ 5 h 24"/>
                <a:gd name="T14" fmla="*/ 18 w 148"/>
                <a:gd name="T15" fmla="*/ 13 h 24"/>
                <a:gd name="T16" fmla="*/ 5 w 148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24">
                  <a:moveTo>
                    <a:pt x="5" y="24"/>
                  </a:moveTo>
                  <a:cubicBezTo>
                    <a:pt x="25" y="20"/>
                    <a:pt x="47" y="18"/>
                    <a:pt x="70" y="18"/>
                  </a:cubicBezTo>
                  <a:cubicBezTo>
                    <a:pt x="89" y="18"/>
                    <a:pt x="107" y="20"/>
                    <a:pt x="125" y="22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13" y="2"/>
                    <a:pt x="92" y="0"/>
                    <a:pt x="70" y="0"/>
                  </a:cubicBezTo>
                  <a:cubicBezTo>
                    <a:pt x="46" y="0"/>
                    <a:pt x="23" y="2"/>
                    <a:pt x="0" y="5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9" name="Freeform 475"/>
            <p:cNvSpPr>
              <a:spLocks/>
            </p:cNvSpPr>
            <p:nvPr/>
          </p:nvSpPr>
          <p:spPr bwMode="auto">
            <a:xfrm>
              <a:off x="3192424" y="3350761"/>
              <a:ext cx="175992" cy="235859"/>
            </a:xfrm>
            <a:custGeom>
              <a:avLst/>
              <a:gdLst>
                <a:gd name="T0" fmla="*/ 103 w 103"/>
                <a:gd name="T1" fmla="*/ 108 h 138"/>
                <a:gd name="T2" fmla="*/ 103 w 103"/>
                <a:gd name="T3" fmla="*/ 69 h 138"/>
                <a:gd name="T4" fmla="*/ 52 w 103"/>
                <a:gd name="T5" fmla="*/ 0 h 138"/>
                <a:gd name="T6" fmla="*/ 93 w 103"/>
                <a:gd name="T7" fmla="*/ 60 h 138"/>
                <a:gd name="T8" fmla="*/ 93 w 103"/>
                <a:gd name="T9" fmla="*/ 88 h 138"/>
                <a:gd name="T10" fmla="*/ 62 w 103"/>
                <a:gd name="T11" fmla="*/ 69 h 138"/>
                <a:gd name="T12" fmla="*/ 52 w 103"/>
                <a:gd name="T13" fmla="*/ 0 h 138"/>
                <a:gd name="T14" fmla="*/ 46 w 103"/>
                <a:gd name="T15" fmla="*/ 0 h 138"/>
                <a:gd name="T16" fmla="*/ 0 w 103"/>
                <a:gd name="T17" fmla="*/ 34 h 138"/>
                <a:gd name="T18" fmla="*/ 0 w 103"/>
                <a:gd name="T19" fmla="*/ 91 h 138"/>
                <a:gd name="T20" fmla="*/ 0 w 103"/>
                <a:gd name="T21" fmla="*/ 96 h 138"/>
                <a:gd name="T22" fmla="*/ 0 w 103"/>
                <a:gd name="T23" fmla="*/ 118 h 138"/>
                <a:gd name="T24" fmla="*/ 52 w 103"/>
                <a:gd name="T25" fmla="*/ 138 h 138"/>
                <a:gd name="T26" fmla="*/ 92 w 103"/>
                <a:gd name="T27" fmla="*/ 131 h 138"/>
                <a:gd name="T28" fmla="*/ 103 w 103"/>
                <a:gd name="T29" fmla="*/ 10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38">
                  <a:moveTo>
                    <a:pt x="103" y="108"/>
                  </a:moveTo>
                  <a:cubicBezTo>
                    <a:pt x="103" y="91"/>
                    <a:pt x="103" y="69"/>
                    <a:pt x="103" y="69"/>
                  </a:cubicBezTo>
                  <a:cubicBezTo>
                    <a:pt x="103" y="69"/>
                    <a:pt x="92" y="0"/>
                    <a:pt x="52" y="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0" y="0"/>
                    <a:pt x="46" y="0"/>
                  </a:cubicBezTo>
                  <a:cubicBezTo>
                    <a:pt x="33" y="1"/>
                    <a:pt x="0" y="5"/>
                    <a:pt x="0" y="34"/>
                  </a:cubicBezTo>
                  <a:cubicBezTo>
                    <a:pt x="0" y="52"/>
                    <a:pt x="0" y="74"/>
                    <a:pt x="0" y="91"/>
                  </a:cubicBezTo>
                  <a:cubicBezTo>
                    <a:pt x="0" y="92"/>
                    <a:pt x="0" y="94"/>
                    <a:pt x="0" y="96"/>
                  </a:cubicBezTo>
                  <a:cubicBezTo>
                    <a:pt x="0" y="109"/>
                    <a:pt x="0" y="118"/>
                    <a:pt x="0" y="118"/>
                  </a:cubicBezTo>
                  <a:cubicBezTo>
                    <a:pt x="0" y="118"/>
                    <a:pt x="6" y="138"/>
                    <a:pt x="52" y="138"/>
                  </a:cubicBezTo>
                  <a:cubicBezTo>
                    <a:pt x="72" y="138"/>
                    <a:pt x="84" y="136"/>
                    <a:pt x="92" y="131"/>
                  </a:cubicBezTo>
                  <a:cubicBezTo>
                    <a:pt x="102" y="126"/>
                    <a:pt x="103" y="117"/>
                    <a:pt x="103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0" name="Freeform 476"/>
            <p:cNvSpPr>
              <a:spLocks/>
            </p:cNvSpPr>
            <p:nvPr/>
          </p:nvSpPr>
          <p:spPr bwMode="auto">
            <a:xfrm>
              <a:off x="3201080" y="3180539"/>
              <a:ext cx="139928" cy="162288"/>
            </a:xfrm>
            <a:custGeom>
              <a:avLst/>
              <a:gdLst>
                <a:gd name="T0" fmla="*/ 2 w 82"/>
                <a:gd name="T1" fmla="*/ 62 h 95"/>
                <a:gd name="T2" fmla="*/ 41 w 82"/>
                <a:gd name="T3" fmla="*/ 95 h 95"/>
                <a:gd name="T4" fmla="*/ 82 w 82"/>
                <a:gd name="T5" fmla="*/ 47 h 95"/>
                <a:gd name="T6" fmla="*/ 79 w 82"/>
                <a:gd name="T7" fmla="*/ 29 h 95"/>
                <a:gd name="T8" fmla="*/ 68 w 82"/>
                <a:gd name="T9" fmla="*/ 11 h 95"/>
                <a:gd name="T10" fmla="*/ 41 w 82"/>
                <a:gd name="T11" fmla="*/ 0 h 95"/>
                <a:gd name="T12" fmla="*/ 3 w 82"/>
                <a:gd name="T13" fmla="*/ 31 h 95"/>
                <a:gd name="T14" fmla="*/ 0 w 82"/>
                <a:gd name="T15" fmla="*/ 47 h 95"/>
                <a:gd name="T16" fmla="*/ 1 w 82"/>
                <a:gd name="T17" fmla="*/ 58 h 95"/>
                <a:gd name="T18" fmla="*/ 2 w 82"/>
                <a:gd name="T19" fmla="*/ 6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95">
                  <a:moveTo>
                    <a:pt x="2" y="62"/>
                  </a:moveTo>
                  <a:cubicBezTo>
                    <a:pt x="8" y="81"/>
                    <a:pt x="23" y="95"/>
                    <a:pt x="41" y="95"/>
                  </a:cubicBezTo>
                  <a:cubicBezTo>
                    <a:pt x="64" y="95"/>
                    <a:pt x="82" y="74"/>
                    <a:pt x="82" y="47"/>
                  </a:cubicBezTo>
                  <a:cubicBezTo>
                    <a:pt x="82" y="41"/>
                    <a:pt x="81" y="34"/>
                    <a:pt x="79" y="29"/>
                  </a:cubicBezTo>
                  <a:cubicBezTo>
                    <a:pt x="76" y="22"/>
                    <a:pt x="73" y="16"/>
                    <a:pt x="68" y="11"/>
                  </a:cubicBezTo>
                  <a:cubicBezTo>
                    <a:pt x="61" y="4"/>
                    <a:pt x="51" y="0"/>
                    <a:pt x="41" y="0"/>
                  </a:cubicBezTo>
                  <a:cubicBezTo>
                    <a:pt x="23" y="0"/>
                    <a:pt x="8" y="13"/>
                    <a:pt x="3" y="31"/>
                  </a:cubicBezTo>
                  <a:cubicBezTo>
                    <a:pt x="1" y="36"/>
                    <a:pt x="0" y="42"/>
                    <a:pt x="0" y="47"/>
                  </a:cubicBezTo>
                  <a:cubicBezTo>
                    <a:pt x="0" y="51"/>
                    <a:pt x="1" y="55"/>
                    <a:pt x="1" y="58"/>
                  </a:cubicBezTo>
                  <a:cubicBezTo>
                    <a:pt x="2" y="59"/>
                    <a:pt x="2" y="61"/>
                    <a:pt x="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1" name="Freeform 477"/>
            <p:cNvSpPr>
              <a:spLocks/>
            </p:cNvSpPr>
            <p:nvPr/>
          </p:nvSpPr>
          <p:spPr bwMode="auto">
            <a:xfrm>
              <a:off x="3047447" y="3255552"/>
              <a:ext cx="131273" cy="289954"/>
            </a:xfrm>
            <a:custGeom>
              <a:avLst/>
              <a:gdLst>
                <a:gd name="T0" fmla="*/ 77 w 77"/>
                <a:gd name="T1" fmla="*/ 24 h 170"/>
                <a:gd name="T2" fmla="*/ 66 w 77"/>
                <a:gd name="T3" fmla="*/ 0 h 170"/>
                <a:gd name="T4" fmla="*/ 0 w 77"/>
                <a:gd name="T5" fmla="*/ 89 h 170"/>
                <a:gd name="T6" fmla="*/ 54 w 77"/>
                <a:gd name="T7" fmla="*/ 170 h 170"/>
                <a:gd name="T8" fmla="*/ 54 w 77"/>
                <a:gd name="T9" fmla="*/ 170 h 170"/>
                <a:gd name="T10" fmla="*/ 77 w 77"/>
                <a:gd name="T11" fmla="*/ 147 h 170"/>
                <a:gd name="T12" fmla="*/ 41 w 77"/>
                <a:gd name="T13" fmla="*/ 85 h 170"/>
                <a:gd name="T14" fmla="*/ 77 w 77"/>
                <a:gd name="T15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70">
                  <a:moveTo>
                    <a:pt x="77" y="2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25" y="23"/>
                    <a:pt x="0" y="54"/>
                    <a:pt x="0" y="89"/>
                  </a:cubicBezTo>
                  <a:cubicBezTo>
                    <a:pt x="0" y="119"/>
                    <a:pt x="20" y="148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54" y="129"/>
                    <a:pt x="41" y="108"/>
                    <a:pt x="41" y="85"/>
                  </a:cubicBezTo>
                  <a:cubicBezTo>
                    <a:pt x="41" y="62"/>
                    <a:pt x="54" y="41"/>
                    <a:pt x="7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2" name="组合 411"/>
          <p:cNvGrpSpPr/>
          <p:nvPr/>
        </p:nvGrpSpPr>
        <p:grpSpPr>
          <a:xfrm>
            <a:off x="4029119" y="3522198"/>
            <a:ext cx="787637" cy="600105"/>
            <a:chOff x="4135136" y="3071625"/>
            <a:chExt cx="787637" cy="600105"/>
          </a:xfrm>
          <a:solidFill>
            <a:srgbClr val="171E28"/>
          </a:solidFill>
        </p:grpSpPr>
        <p:sp>
          <p:nvSpPr>
            <p:cNvPr id="413" name="Freeform 478"/>
            <p:cNvSpPr>
              <a:spLocks/>
            </p:cNvSpPr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4" name="Freeform 479"/>
            <p:cNvSpPr>
              <a:spLocks/>
            </p:cNvSpPr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5" name="Freeform 480"/>
            <p:cNvSpPr>
              <a:spLocks/>
            </p:cNvSpPr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6" name="Freeform 481"/>
            <p:cNvSpPr>
              <a:spLocks/>
            </p:cNvSpPr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7" name="Freeform 482"/>
            <p:cNvSpPr>
              <a:spLocks/>
            </p:cNvSpPr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8" name="Freeform 483"/>
            <p:cNvSpPr>
              <a:spLocks/>
            </p:cNvSpPr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9" name="Freeform 484"/>
            <p:cNvSpPr>
              <a:spLocks/>
            </p:cNvSpPr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0" name="Freeform 485"/>
            <p:cNvSpPr>
              <a:spLocks/>
            </p:cNvSpPr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1" name="Freeform 486"/>
            <p:cNvSpPr>
              <a:spLocks/>
            </p:cNvSpPr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2" name="Freeform 487"/>
            <p:cNvSpPr>
              <a:spLocks/>
            </p:cNvSpPr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3" name="Freeform 488"/>
            <p:cNvSpPr>
              <a:spLocks/>
            </p:cNvSpPr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4" name="组合 423"/>
          <p:cNvGrpSpPr/>
          <p:nvPr/>
        </p:nvGrpSpPr>
        <p:grpSpPr>
          <a:xfrm>
            <a:off x="3002739" y="2560733"/>
            <a:ext cx="745081" cy="698920"/>
            <a:chOff x="3002739" y="2560733"/>
            <a:chExt cx="745081" cy="698920"/>
          </a:xfrm>
          <a:solidFill>
            <a:srgbClr val="171E28"/>
          </a:solidFill>
        </p:grpSpPr>
        <p:sp>
          <p:nvSpPr>
            <p:cNvPr id="425" name="Freeform 489"/>
            <p:cNvSpPr>
              <a:spLocks/>
            </p:cNvSpPr>
            <p:nvPr/>
          </p:nvSpPr>
          <p:spPr bwMode="auto">
            <a:xfrm>
              <a:off x="3502585" y="2560733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Freeform 490"/>
            <p:cNvSpPr>
              <a:spLocks/>
            </p:cNvSpPr>
            <p:nvPr/>
          </p:nvSpPr>
          <p:spPr bwMode="auto">
            <a:xfrm>
              <a:off x="3478783" y="2829770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7" name="Freeform 491"/>
            <p:cNvSpPr>
              <a:spLocks/>
            </p:cNvSpPr>
            <p:nvPr/>
          </p:nvSpPr>
          <p:spPr bwMode="auto">
            <a:xfrm>
              <a:off x="3357608" y="2865834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8" name="Rectangle 492"/>
            <p:cNvSpPr>
              <a:spLocks noChangeArrowheads="1"/>
            </p:cNvSpPr>
            <p:nvPr/>
          </p:nvSpPr>
          <p:spPr bwMode="auto">
            <a:xfrm>
              <a:off x="3131127" y="2945896"/>
              <a:ext cx="168779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9" name="Rectangle 493"/>
            <p:cNvSpPr>
              <a:spLocks noChangeArrowheads="1"/>
            </p:cNvSpPr>
            <p:nvPr/>
          </p:nvSpPr>
          <p:spPr bwMode="auto">
            <a:xfrm>
              <a:off x="3131127" y="2899734"/>
              <a:ext cx="168779" cy="1731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Rectangle 494"/>
            <p:cNvSpPr>
              <a:spLocks noChangeArrowheads="1"/>
            </p:cNvSpPr>
            <p:nvPr/>
          </p:nvSpPr>
          <p:spPr bwMode="auto">
            <a:xfrm>
              <a:off x="3131127" y="2853573"/>
              <a:ext cx="168779" cy="1586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Rectangle 495"/>
            <p:cNvSpPr>
              <a:spLocks noChangeArrowheads="1"/>
            </p:cNvSpPr>
            <p:nvPr/>
          </p:nvSpPr>
          <p:spPr bwMode="auto">
            <a:xfrm>
              <a:off x="3131127" y="2808132"/>
              <a:ext cx="168779" cy="151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2" name="Freeform 496"/>
            <p:cNvSpPr>
              <a:spLocks/>
            </p:cNvSpPr>
            <p:nvPr/>
          </p:nvSpPr>
          <p:spPr bwMode="auto">
            <a:xfrm>
              <a:off x="3002739" y="2666040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33" name="组合 432"/>
          <p:cNvGrpSpPr/>
          <p:nvPr/>
        </p:nvGrpSpPr>
        <p:grpSpPr>
          <a:xfrm>
            <a:off x="4000268" y="2603288"/>
            <a:ext cx="850389" cy="569090"/>
            <a:chOff x="4000268" y="2603288"/>
            <a:chExt cx="850389" cy="569090"/>
          </a:xfrm>
          <a:solidFill>
            <a:srgbClr val="171E28"/>
          </a:solidFill>
        </p:grpSpPr>
        <p:sp>
          <p:nvSpPr>
            <p:cNvPr id="434" name="Freeform 497"/>
            <p:cNvSpPr>
              <a:spLocks/>
            </p:cNvSpPr>
            <p:nvPr/>
          </p:nvSpPr>
          <p:spPr bwMode="auto">
            <a:xfrm>
              <a:off x="4697746" y="2981960"/>
              <a:ext cx="152911" cy="129109"/>
            </a:xfrm>
            <a:custGeom>
              <a:avLst/>
              <a:gdLst>
                <a:gd name="T0" fmla="*/ 73 w 90"/>
                <a:gd name="T1" fmla="*/ 0 h 76"/>
                <a:gd name="T2" fmla="*/ 0 w 90"/>
                <a:gd name="T3" fmla="*/ 0 h 76"/>
                <a:gd name="T4" fmla="*/ 0 w 90"/>
                <a:gd name="T5" fmla="*/ 14 h 76"/>
                <a:gd name="T6" fmla="*/ 62 w 90"/>
                <a:gd name="T7" fmla="*/ 14 h 76"/>
                <a:gd name="T8" fmla="*/ 76 w 90"/>
                <a:gd name="T9" fmla="*/ 28 h 76"/>
                <a:gd name="T10" fmla="*/ 76 w 90"/>
                <a:gd name="T11" fmla="*/ 76 h 76"/>
                <a:gd name="T12" fmla="*/ 90 w 90"/>
                <a:gd name="T13" fmla="*/ 76 h 76"/>
                <a:gd name="T14" fmla="*/ 90 w 90"/>
                <a:gd name="T15" fmla="*/ 18 h 76"/>
                <a:gd name="T16" fmla="*/ 73 w 90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6">
                  <a:moveTo>
                    <a:pt x="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70" y="14"/>
                    <a:pt x="76" y="20"/>
                    <a:pt x="76" y="28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5" name="Oval 498"/>
            <p:cNvSpPr>
              <a:spLocks noChangeArrowheads="1"/>
            </p:cNvSpPr>
            <p:nvPr/>
          </p:nvSpPr>
          <p:spPr bwMode="auto">
            <a:xfrm>
              <a:off x="4668173" y="3022352"/>
              <a:ext cx="58424" cy="6852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6" name="Freeform 499"/>
            <p:cNvSpPr>
              <a:spLocks/>
            </p:cNvSpPr>
            <p:nvPr/>
          </p:nvSpPr>
          <p:spPr bwMode="auto">
            <a:xfrm>
              <a:off x="4644371" y="3095922"/>
              <a:ext cx="106028" cy="76456"/>
            </a:xfrm>
            <a:custGeom>
              <a:avLst/>
              <a:gdLst>
                <a:gd name="T0" fmla="*/ 39 w 62"/>
                <a:gd name="T1" fmla="*/ 0 h 45"/>
                <a:gd name="T2" fmla="*/ 31 w 62"/>
                <a:gd name="T3" fmla="*/ 5 h 45"/>
                <a:gd name="T4" fmla="*/ 37 w 62"/>
                <a:gd name="T5" fmla="*/ 27 h 45"/>
                <a:gd name="T6" fmla="*/ 31 w 62"/>
                <a:gd name="T7" fmla="*/ 34 h 45"/>
                <a:gd name="T8" fmla="*/ 25 w 62"/>
                <a:gd name="T9" fmla="*/ 27 h 45"/>
                <a:gd name="T10" fmla="*/ 31 w 62"/>
                <a:gd name="T11" fmla="*/ 5 h 45"/>
                <a:gd name="T12" fmla="*/ 23 w 62"/>
                <a:gd name="T13" fmla="*/ 0 h 45"/>
                <a:gd name="T14" fmla="*/ 0 w 62"/>
                <a:gd name="T15" fmla="*/ 18 h 45"/>
                <a:gd name="T16" fmla="*/ 0 w 62"/>
                <a:gd name="T17" fmla="*/ 45 h 45"/>
                <a:gd name="T18" fmla="*/ 29 w 62"/>
                <a:gd name="T19" fmla="*/ 45 h 45"/>
                <a:gd name="T20" fmla="*/ 33 w 62"/>
                <a:gd name="T21" fmla="*/ 45 h 45"/>
                <a:gd name="T22" fmla="*/ 62 w 62"/>
                <a:gd name="T23" fmla="*/ 45 h 45"/>
                <a:gd name="T24" fmla="*/ 62 w 62"/>
                <a:gd name="T25" fmla="*/ 18 h 45"/>
                <a:gd name="T26" fmla="*/ 39 w 62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5">
                  <a:moveTo>
                    <a:pt x="39" y="0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4" y="2"/>
                    <a:pt x="0" y="7"/>
                    <a:pt x="0" y="18"/>
                  </a:cubicBezTo>
                  <a:cubicBezTo>
                    <a:pt x="0" y="34"/>
                    <a:pt x="0" y="45"/>
                    <a:pt x="0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5"/>
                    <a:pt x="62" y="34"/>
                    <a:pt x="62" y="18"/>
                  </a:cubicBezTo>
                  <a:cubicBezTo>
                    <a:pt x="62" y="7"/>
                    <a:pt x="48" y="2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Freeform 500"/>
            <p:cNvSpPr>
              <a:spLocks/>
            </p:cNvSpPr>
            <p:nvPr/>
          </p:nvSpPr>
          <p:spPr bwMode="auto">
            <a:xfrm>
              <a:off x="4399136" y="2642238"/>
              <a:ext cx="59866" cy="68522"/>
            </a:xfrm>
            <a:custGeom>
              <a:avLst/>
              <a:gdLst>
                <a:gd name="T0" fmla="*/ 11 w 35"/>
                <a:gd name="T1" fmla="*/ 39 h 40"/>
                <a:gd name="T2" fmla="*/ 18 w 35"/>
                <a:gd name="T3" fmla="*/ 40 h 40"/>
                <a:gd name="T4" fmla="*/ 35 w 35"/>
                <a:gd name="T5" fmla="*/ 20 h 40"/>
                <a:gd name="T6" fmla="*/ 18 w 35"/>
                <a:gd name="T7" fmla="*/ 0 h 40"/>
                <a:gd name="T8" fmla="*/ 0 w 35"/>
                <a:gd name="T9" fmla="*/ 20 h 40"/>
                <a:gd name="T10" fmla="*/ 11 w 35"/>
                <a:gd name="T11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0">
                  <a:moveTo>
                    <a:pt x="11" y="39"/>
                  </a:moveTo>
                  <a:cubicBezTo>
                    <a:pt x="13" y="40"/>
                    <a:pt x="15" y="40"/>
                    <a:pt x="18" y="40"/>
                  </a:cubicBezTo>
                  <a:cubicBezTo>
                    <a:pt x="27" y="40"/>
                    <a:pt x="35" y="31"/>
                    <a:pt x="35" y="20"/>
                  </a:cubicBezTo>
                  <a:cubicBezTo>
                    <a:pt x="35" y="9"/>
                    <a:pt x="27" y="0"/>
                    <a:pt x="18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29"/>
                    <a:pt x="5" y="36"/>
                    <a:pt x="11" y="3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8" name="Freeform 501"/>
            <p:cNvSpPr>
              <a:spLocks/>
            </p:cNvSpPr>
            <p:nvPr/>
          </p:nvSpPr>
          <p:spPr bwMode="auto">
            <a:xfrm>
              <a:off x="4375333" y="2715808"/>
              <a:ext cx="107471" cy="76456"/>
            </a:xfrm>
            <a:custGeom>
              <a:avLst/>
              <a:gdLst>
                <a:gd name="T0" fmla="*/ 34 w 63"/>
                <a:gd name="T1" fmla="*/ 45 h 45"/>
                <a:gd name="T2" fmla="*/ 63 w 63"/>
                <a:gd name="T3" fmla="*/ 45 h 45"/>
                <a:gd name="T4" fmla="*/ 63 w 63"/>
                <a:gd name="T5" fmla="*/ 19 h 45"/>
                <a:gd name="T6" fmla="*/ 40 w 63"/>
                <a:gd name="T7" fmla="*/ 0 h 45"/>
                <a:gd name="T8" fmla="*/ 32 w 63"/>
                <a:gd name="T9" fmla="*/ 6 h 45"/>
                <a:gd name="T10" fmla="*/ 38 w 63"/>
                <a:gd name="T11" fmla="*/ 27 h 45"/>
                <a:gd name="T12" fmla="*/ 32 w 63"/>
                <a:gd name="T13" fmla="*/ 35 h 45"/>
                <a:gd name="T14" fmla="*/ 26 w 63"/>
                <a:gd name="T15" fmla="*/ 27 h 45"/>
                <a:gd name="T16" fmla="*/ 32 w 63"/>
                <a:gd name="T17" fmla="*/ 6 h 45"/>
                <a:gd name="T18" fmla="*/ 23 w 63"/>
                <a:gd name="T19" fmla="*/ 0 h 45"/>
                <a:gd name="T20" fmla="*/ 0 w 63"/>
                <a:gd name="T21" fmla="*/ 19 h 45"/>
                <a:gd name="T22" fmla="*/ 0 w 63"/>
                <a:gd name="T23" fmla="*/ 45 h 45"/>
                <a:gd name="T24" fmla="*/ 30 w 63"/>
                <a:gd name="T25" fmla="*/ 45 h 45"/>
                <a:gd name="T26" fmla="*/ 34 w 63"/>
                <a:gd name="T2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45">
                  <a:moveTo>
                    <a:pt x="34" y="45"/>
                  </a:move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34"/>
                    <a:pt x="63" y="19"/>
                  </a:cubicBezTo>
                  <a:cubicBezTo>
                    <a:pt x="63" y="8"/>
                    <a:pt x="49" y="3"/>
                    <a:pt x="40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3"/>
                    <a:pt x="0" y="8"/>
                    <a:pt x="0" y="19"/>
                  </a:cubicBezTo>
                  <a:cubicBezTo>
                    <a:pt x="0" y="34"/>
                    <a:pt x="0" y="45"/>
                    <a:pt x="0" y="45"/>
                  </a:cubicBezTo>
                  <a:cubicBezTo>
                    <a:pt x="30" y="45"/>
                    <a:pt x="30" y="45"/>
                    <a:pt x="30" y="45"/>
                  </a:cubicBezTo>
                  <a:lnTo>
                    <a:pt x="34" y="4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9" name="Freeform 502"/>
            <p:cNvSpPr>
              <a:spLocks noEditPoints="1"/>
            </p:cNvSpPr>
            <p:nvPr/>
          </p:nvSpPr>
          <p:spPr bwMode="auto">
            <a:xfrm>
              <a:off x="4276518" y="2603288"/>
              <a:ext cx="306544" cy="230088"/>
            </a:xfrm>
            <a:custGeom>
              <a:avLst/>
              <a:gdLst>
                <a:gd name="T0" fmla="*/ 17 w 180"/>
                <a:gd name="T1" fmla="*/ 135 h 135"/>
                <a:gd name="T2" fmla="*/ 163 w 180"/>
                <a:gd name="T3" fmla="*/ 135 h 135"/>
                <a:gd name="T4" fmla="*/ 180 w 180"/>
                <a:gd name="T5" fmla="*/ 117 h 135"/>
                <a:gd name="T6" fmla="*/ 180 w 180"/>
                <a:gd name="T7" fmla="*/ 18 h 135"/>
                <a:gd name="T8" fmla="*/ 163 w 180"/>
                <a:gd name="T9" fmla="*/ 0 h 135"/>
                <a:gd name="T10" fmla="*/ 17 w 180"/>
                <a:gd name="T11" fmla="*/ 0 h 135"/>
                <a:gd name="T12" fmla="*/ 0 w 180"/>
                <a:gd name="T13" fmla="*/ 18 h 135"/>
                <a:gd name="T14" fmla="*/ 0 w 180"/>
                <a:gd name="T15" fmla="*/ 117 h 135"/>
                <a:gd name="T16" fmla="*/ 17 w 180"/>
                <a:gd name="T17" fmla="*/ 135 h 135"/>
                <a:gd name="T18" fmla="*/ 13 w 180"/>
                <a:gd name="T19" fmla="*/ 27 h 135"/>
                <a:gd name="T20" fmla="*/ 28 w 180"/>
                <a:gd name="T21" fmla="*/ 13 h 135"/>
                <a:gd name="T22" fmla="*/ 90 w 180"/>
                <a:gd name="T23" fmla="*/ 13 h 135"/>
                <a:gd name="T24" fmla="*/ 152 w 180"/>
                <a:gd name="T25" fmla="*/ 13 h 135"/>
                <a:gd name="T26" fmla="*/ 166 w 180"/>
                <a:gd name="T27" fmla="*/ 27 h 135"/>
                <a:gd name="T28" fmla="*/ 166 w 180"/>
                <a:gd name="T29" fmla="*/ 107 h 135"/>
                <a:gd name="T30" fmla="*/ 152 w 180"/>
                <a:gd name="T31" fmla="*/ 122 h 135"/>
                <a:gd name="T32" fmla="*/ 92 w 180"/>
                <a:gd name="T33" fmla="*/ 122 h 135"/>
                <a:gd name="T34" fmla="*/ 28 w 180"/>
                <a:gd name="T35" fmla="*/ 122 h 135"/>
                <a:gd name="T36" fmla="*/ 13 w 180"/>
                <a:gd name="T37" fmla="*/ 107 h 135"/>
                <a:gd name="T38" fmla="*/ 13 w 180"/>
                <a:gd name="T39" fmla="*/ 2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135">
                  <a:moveTo>
                    <a:pt x="17" y="135"/>
                  </a:moveTo>
                  <a:cubicBezTo>
                    <a:pt x="163" y="135"/>
                    <a:pt x="163" y="135"/>
                    <a:pt x="163" y="135"/>
                  </a:cubicBezTo>
                  <a:cubicBezTo>
                    <a:pt x="172" y="135"/>
                    <a:pt x="180" y="127"/>
                    <a:pt x="180" y="117"/>
                  </a:cubicBezTo>
                  <a:cubicBezTo>
                    <a:pt x="180" y="18"/>
                    <a:pt x="180" y="18"/>
                    <a:pt x="180" y="18"/>
                  </a:cubicBezTo>
                  <a:cubicBezTo>
                    <a:pt x="180" y="8"/>
                    <a:pt x="172" y="0"/>
                    <a:pt x="16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7"/>
                    <a:pt x="8" y="135"/>
                    <a:pt x="17" y="135"/>
                  </a:cubicBezTo>
                  <a:close/>
                  <a:moveTo>
                    <a:pt x="13" y="27"/>
                  </a:moveTo>
                  <a:cubicBezTo>
                    <a:pt x="13" y="19"/>
                    <a:pt x="20" y="13"/>
                    <a:pt x="28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60" y="13"/>
                    <a:pt x="166" y="19"/>
                    <a:pt x="166" y="2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15"/>
                    <a:pt x="160" y="122"/>
                    <a:pt x="152" y="12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0" y="122"/>
                    <a:pt x="13" y="115"/>
                    <a:pt x="13" y="107"/>
                  </a:cubicBezTo>
                  <a:lnTo>
                    <a:pt x="13" y="2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0" name="Freeform 503"/>
            <p:cNvSpPr>
              <a:spLocks/>
            </p:cNvSpPr>
            <p:nvPr/>
          </p:nvSpPr>
          <p:spPr bwMode="auto">
            <a:xfrm>
              <a:off x="4153901" y="2850687"/>
              <a:ext cx="548894" cy="103864"/>
            </a:xfrm>
            <a:custGeom>
              <a:avLst/>
              <a:gdLst>
                <a:gd name="T0" fmla="*/ 720 w 761"/>
                <a:gd name="T1" fmla="*/ 144 h 144"/>
                <a:gd name="T2" fmla="*/ 761 w 761"/>
                <a:gd name="T3" fmla="*/ 144 h 144"/>
                <a:gd name="T4" fmla="*/ 761 w 761"/>
                <a:gd name="T5" fmla="*/ 85 h 144"/>
                <a:gd name="T6" fmla="*/ 409 w 761"/>
                <a:gd name="T7" fmla="*/ 85 h 144"/>
                <a:gd name="T8" fmla="*/ 409 w 761"/>
                <a:gd name="T9" fmla="*/ 0 h 144"/>
                <a:gd name="T10" fmla="*/ 390 w 761"/>
                <a:gd name="T11" fmla="*/ 0 h 144"/>
                <a:gd name="T12" fmla="*/ 371 w 761"/>
                <a:gd name="T13" fmla="*/ 0 h 144"/>
                <a:gd name="T14" fmla="*/ 352 w 761"/>
                <a:gd name="T15" fmla="*/ 0 h 144"/>
                <a:gd name="T16" fmla="*/ 352 w 761"/>
                <a:gd name="T17" fmla="*/ 85 h 144"/>
                <a:gd name="T18" fmla="*/ 0 w 761"/>
                <a:gd name="T19" fmla="*/ 85 h 144"/>
                <a:gd name="T20" fmla="*/ 0 w 761"/>
                <a:gd name="T21" fmla="*/ 144 h 144"/>
                <a:gd name="T22" fmla="*/ 40 w 761"/>
                <a:gd name="T23" fmla="*/ 144 h 144"/>
                <a:gd name="T24" fmla="*/ 40 w 761"/>
                <a:gd name="T25" fmla="*/ 115 h 144"/>
                <a:gd name="T26" fmla="*/ 371 w 761"/>
                <a:gd name="T27" fmla="*/ 115 h 144"/>
                <a:gd name="T28" fmla="*/ 390 w 761"/>
                <a:gd name="T29" fmla="*/ 115 h 144"/>
                <a:gd name="T30" fmla="*/ 720 w 761"/>
                <a:gd name="T31" fmla="*/ 115 h 144"/>
                <a:gd name="T32" fmla="*/ 720 w 761"/>
                <a:gd name="T3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1" h="144">
                  <a:moveTo>
                    <a:pt x="720" y="144"/>
                  </a:moveTo>
                  <a:lnTo>
                    <a:pt x="761" y="144"/>
                  </a:lnTo>
                  <a:lnTo>
                    <a:pt x="761" y="85"/>
                  </a:lnTo>
                  <a:lnTo>
                    <a:pt x="409" y="85"/>
                  </a:lnTo>
                  <a:lnTo>
                    <a:pt x="409" y="0"/>
                  </a:lnTo>
                  <a:lnTo>
                    <a:pt x="390" y="0"/>
                  </a:lnTo>
                  <a:lnTo>
                    <a:pt x="371" y="0"/>
                  </a:lnTo>
                  <a:lnTo>
                    <a:pt x="352" y="0"/>
                  </a:lnTo>
                  <a:lnTo>
                    <a:pt x="352" y="85"/>
                  </a:lnTo>
                  <a:lnTo>
                    <a:pt x="0" y="85"/>
                  </a:lnTo>
                  <a:lnTo>
                    <a:pt x="0" y="144"/>
                  </a:lnTo>
                  <a:lnTo>
                    <a:pt x="40" y="144"/>
                  </a:lnTo>
                  <a:lnTo>
                    <a:pt x="40" y="115"/>
                  </a:lnTo>
                  <a:lnTo>
                    <a:pt x="371" y="115"/>
                  </a:lnTo>
                  <a:lnTo>
                    <a:pt x="390" y="115"/>
                  </a:lnTo>
                  <a:lnTo>
                    <a:pt x="720" y="115"/>
                  </a:lnTo>
                  <a:lnTo>
                    <a:pt x="720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1" name="Oval 504"/>
            <p:cNvSpPr>
              <a:spLocks noChangeArrowheads="1"/>
            </p:cNvSpPr>
            <p:nvPr/>
          </p:nvSpPr>
          <p:spPr bwMode="auto">
            <a:xfrm>
              <a:off x="4122886" y="3019467"/>
              <a:ext cx="59866" cy="678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2" name="Freeform 505"/>
            <p:cNvSpPr>
              <a:spLocks/>
            </p:cNvSpPr>
            <p:nvPr/>
          </p:nvSpPr>
          <p:spPr bwMode="auto">
            <a:xfrm>
              <a:off x="4099084" y="3092316"/>
              <a:ext cx="107471" cy="77177"/>
            </a:xfrm>
            <a:custGeom>
              <a:avLst/>
              <a:gdLst>
                <a:gd name="T0" fmla="*/ 63 w 63"/>
                <a:gd name="T1" fmla="*/ 45 h 45"/>
                <a:gd name="T2" fmla="*/ 63 w 63"/>
                <a:gd name="T3" fmla="*/ 18 h 45"/>
                <a:gd name="T4" fmla="*/ 40 w 63"/>
                <a:gd name="T5" fmla="*/ 0 h 45"/>
                <a:gd name="T6" fmla="*/ 32 w 63"/>
                <a:gd name="T7" fmla="*/ 5 h 45"/>
                <a:gd name="T8" fmla="*/ 38 w 63"/>
                <a:gd name="T9" fmla="*/ 27 h 45"/>
                <a:gd name="T10" fmla="*/ 32 w 63"/>
                <a:gd name="T11" fmla="*/ 34 h 45"/>
                <a:gd name="T12" fmla="*/ 26 w 63"/>
                <a:gd name="T13" fmla="*/ 27 h 45"/>
                <a:gd name="T14" fmla="*/ 32 w 63"/>
                <a:gd name="T15" fmla="*/ 5 h 45"/>
                <a:gd name="T16" fmla="*/ 23 w 63"/>
                <a:gd name="T17" fmla="*/ 0 h 45"/>
                <a:gd name="T18" fmla="*/ 0 w 63"/>
                <a:gd name="T19" fmla="*/ 18 h 45"/>
                <a:gd name="T20" fmla="*/ 0 w 63"/>
                <a:gd name="T21" fmla="*/ 45 h 45"/>
                <a:gd name="T22" fmla="*/ 30 w 63"/>
                <a:gd name="T23" fmla="*/ 45 h 45"/>
                <a:gd name="T24" fmla="*/ 34 w 63"/>
                <a:gd name="T25" fmla="*/ 45 h 45"/>
                <a:gd name="T26" fmla="*/ 63 w 63"/>
                <a:gd name="T2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45">
                  <a:moveTo>
                    <a:pt x="63" y="45"/>
                  </a:moveTo>
                  <a:cubicBezTo>
                    <a:pt x="63" y="45"/>
                    <a:pt x="63" y="33"/>
                    <a:pt x="63" y="18"/>
                  </a:cubicBezTo>
                  <a:cubicBezTo>
                    <a:pt x="63" y="7"/>
                    <a:pt x="49" y="2"/>
                    <a:pt x="40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2"/>
                    <a:pt x="0" y="7"/>
                    <a:pt x="0" y="18"/>
                  </a:cubicBezTo>
                  <a:cubicBezTo>
                    <a:pt x="0" y="33"/>
                    <a:pt x="0" y="45"/>
                    <a:pt x="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5"/>
                    <a:pt x="34" y="45"/>
                    <a:pt x="34" y="45"/>
                  </a:cubicBezTo>
                  <a:lnTo>
                    <a:pt x="63" y="4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3" name="Freeform 506"/>
            <p:cNvSpPr>
              <a:spLocks/>
            </p:cNvSpPr>
            <p:nvPr/>
          </p:nvSpPr>
          <p:spPr bwMode="auto">
            <a:xfrm>
              <a:off x="4000268" y="2978354"/>
              <a:ext cx="153633" cy="129109"/>
            </a:xfrm>
            <a:custGeom>
              <a:avLst/>
              <a:gdLst>
                <a:gd name="T0" fmla="*/ 90 w 90"/>
                <a:gd name="T1" fmla="*/ 0 h 76"/>
                <a:gd name="T2" fmla="*/ 17 w 90"/>
                <a:gd name="T3" fmla="*/ 0 h 76"/>
                <a:gd name="T4" fmla="*/ 0 w 90"/>
                <a:gd name="T5" fmla="*/ 18 h 76"/>
                <a:gd name="T6" fmla="*/ 0 w 90"/>
                <a:gd name="T7" fmla="*/ 76 h 76"/>
                <a:gd name="T8" fmla="*/ 13 w 90"/>
                <a:gd name="T9" fmla="*/ 76 h 76"/>
                <a:gd name="T10" fmla="*/ 13 w 90"/>
                <a:gd name="T11" fmla="*/ 28 h 76"/>
                <a:gd name="T12" fmla="*/ 28 w 90"/>
                <a:gd name="T13" fmla="*/ 13 h 76"/>
                <a:gd name="T14" fmla="*/ 90 w 90"/>
                <a:gd name="T15" fmla="*/ 13 h 76"/>
                <a:gd name="T16" fmla="*/ 90 w 90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6">
                  <a:moveTo>
                    <a:pt x="90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0"/>
                    <a:pt x="20" y="13"/>
                    <a:pt x="28" y="13"/>
                  </a:cubicBezTo>
                  <a:cubicBezTo>
                    <a:pt x="90" y="13"/>
                    <a:pt x="90" y="13"/>
                    <a:pt x="90" y="13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4" name="组合 443"/>
          <p:cNvGrpSpPr/>
          <p:nvPr/>
        </p:nvGrpSpPr>
        <p:grpSpPr>
          <a:xfrm>
            <a:off x="5205526" y="3491184"/>
            <a:ext cx="541681" cy="697477"/>
            <a:chOff x="5311543" y="3040611"/>
            <a:chExt cx="541681" cy="697477"/>
          </a:xfrm>
          <a:solidFill>
            <a:srgbClr val="171E28"/>
          </a:solidFill>
        </p:grpSpPr>
        <p:sp>
          <p:nvSpPr>
            <p:cNvPr id="445" name="Freeform 507"/>
            <p:cNvSpPr>
              <a:spLocks/>
            </p:cNvSpPr>
            <p:nvPr/>
          </p:nvSpPr>
          <p:spPr bwMode="auto">
            <a:xfrm>
              <a:off x="5478159" y="3279354"/>
              <a:ext cx="375065" cy="339001"/>
            </a:xfrm>
            <a:custGeom>
              <a:avLst/>
              <a:gdLst>
                <a:gd name="T0" fmla="*/ 142 w 220"/>
                <a:gd name="T1" fmla="*/ 0 h 199"/>
                <a:gd name="T2" fmla="*/ 109 w 220"/>
                <a:gd name="T3" fmla="*/ 13 h 199"/>
                <a:gd name="T4" fmla="*/ 135 w 220"/>
                <a:gd name="T5" fmla="*/ 109 h 199"/>
                <a:gd name="T6" fmla="*/ 109 w 220"/>
                <a:gd name="T7" fmla="*/ 147 h 199"/>
                <a:gd name="T8" fmla="*/ 83 w 220"/>
                <a:gd name="T9" fmla="*/ 109 h 199"/>
                <a:gd name="T10" fmla="*/ 109 w 220"/>
                <a:gd name="T11" fmla="*/ 13 h 199"/>
                <a:gd name="T12" fmla="*/ 76 w 220"/>
                <a:gd name="T13" fmla="*/ 0 h 199"/>
                <a:gd name="T14" fmla="*/ 0 w 220"/>
                <a:gd name="T15" fmla="*/ 65 h 199"/>
                <a:gd name="T16" fmla="*/ 55 w 220"/>
                <a:gd name="T17" fmla="*/ 65 h 199"/>
                <a:gd name="T18" fmla="*/ 72 w 220"/>
                <a:gd name="T19" fmla="*/ 82 h 199"/>
                <a:gd name="T20" fmla="*/ 72 w 220"/>
                <a:gd name="T21" fmla="*/ 109 h 199"/>
                <a:gd name="T22" fmla="*/ 72 w 220"/>
                <a:gd name="T23" fmla="*/ 198 h 199"/>
                <a:gd name="T24" fmla="*/ 99 w 220"/>
                <a:gd name="T25" fmla="*/ 199 h 199"/>
                <a:gd name="T26" fmla="*/ 119 w 220"/>
                <a:gd name="T27" fmla="*/ 199 h 199"/>
                <a:gd name="T28" fmla="*/ 220 w 220"/>
                <a:gd name="T29" fmla="*/ 162 h 199"/>
                <a:gd name="T30" fmla="*/ 220 w 220"/>
                <a:gd name="T31" fmla="*/ 78 h 199"/>
                <a:gd name="T32" fmla="*/ 142 w 220"/>
                <a:gd name="T3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199">
                  <a:moveTo>
                    <a:pt x="142" y="0"/>
                  </a:moveTo>
                  <a:cubicBezTo>
                    <a:pt x="109" y="13"/>
                    <a:pt x="109" y="13"/>
                    <a:pt x="109" y="13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8"/>
                    <a:pt x="7" y="25"/>
                    <a:pt x="0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64" y="65"/>
                    <a:pt x="72" y="73"/>
                    <a:pt x="72" y="8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80" y="199"/>
                    <a:pt x="89" y="199"/>
                    <a:pt x="9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217" y="199"/>
                    <a:pt x="220" y="162"/>
                    <a:pt x="220" y="162"/>
                  </a:cubicBezTo>
                  <a:cubicBezTo>
                    <a:pt x="220" y="162"/>
                    <a:pt x="220" y="150"/>
                    <a:pt x="220" y="78"/>
                  </a:cubicBezTo>
                  <a:cubicBezTo>
                    <a:pt x="220" y="29"/>
                    <a:pt x="172" y="8"/>
                    <a:pt x="1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6" name="Oval 508"/>
            <p:cNvSpPr>
              <a:spLocks noChangeArrowheads="1"/>
            </p:cNvSpPr>
            <p:nvPr/>
          </p:nvSpPr>
          <p:spPr bwMode="auto">
            <a:xfrm>
              <a:off x="5569040" y="3040611"/>
              <a:ext cx="190418" cy="2235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7" name="Freeform 509"/>
            <p:cNvSpPr>
              <a:spLocks noEditPoints="1"/>
            </p:cNvSpPr>
            <p:nvPr/>
          </p:nvSpPr>
          <p:spPr bwMode="auto">
            <a:xfrm>
              <a:off x="5344001" y="3700581"/>
              <a:ext cx="217826" cy="37507"/>
            </a:xfrm>
            <a:custGeom>
              <a:avLst/>
              <a:gdLst>
                <a:gd name="T0" fmla="*/ 0 w 128"/>
                <a:gd name="T1" fmla="*/ 22 h 22"/>
                <a:gd name="T2" fmla="*/ 128 w 128"/>
                <a:gd name="T3" fmla="*/ 22 h 22"/>
                <a:gd name="T4" fmla="*/ 128 w 128"/>
                <a:gd name="T5" fmla="*/ 0 h 22"/>
                <a:gd name="T6" fmla="*/ 0 w 128"/>
                <a:gd name="T7" fmla="*/ 0 h 22"/>
                <a:gd name="T8" fmla="*/ 0 w 128"/>
                <a:gd name="T9" fmla="*/ 22 h 22"/>
                <a:gd name="T10" fmla="*/ 104 w 128"/>
                <a:gd name="T11" fmla="*/ 5 h 22"/>
                <a:gd name="T12" fmla="*/ 110 w 128"/>
                <a:gd name="T13" fmla="*/ 11 h 22"/>
                <a:gd name="T14" fmla="*/ 104 w 128"/>
                <a:gd name="T15" fmla="*/ 18 h 22"/>
                <a:gd name="T16" fmla="*/ 97 w 128"/>
                <a:gd name="T17" fmla="*/ 11 h 22"/>
                <a:gd name="T18" fmla="*/ 104 w 128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2">
                  <a:moveTo>
                    <a:pt x="0" y="22"/>
                  </a:moveTo>
                  <a:cubicBezTo>
                    <a:pt x="128" y="22"/>
                    <a:pt x="128" y="22"/>
                    <a:pt x="128" y="22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"/>
                  </a:lnTo>
                  <a:close/>
                  <a:moveTo>
                    <a:pt x="104" y="5"/>
                  </a:moveTo>
                  <a:cubicBezTo>
                    <a:pt x="108" y="5"/>
                    <a:pt x="110" y="8"/>
                    <a:pt x="110" y="11"/>
                  </a:cubicBezTo>
                  <a:cubicBezTo>
                    <a:pt x="110" y="15"/>
                    <a:pt x="108" y="18"/>
                    <a:pt x="104" y="18"/>
                  </a:cubicBezTo>
                  <a:cubicBezTo>
                    <a:pt x="100" y="18"/>
                    <a:pt x="97" y="15"/>
                    <a:pt x="97" y="11"/>
                  </a:cubicBezTo>
                  <a:cubicBezTo>
                    <a:pt x="97" y="8"/>
                    <a:pt x="100" y="5"/>
                    <a:pt x="10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8" name="Freeform 510"/>
            <p:cNvSpPr>
              <a:spLocks/>
            </p:cNvSpPr>
            <p:nvPr/>
          </p:nvSpPr>
          <p:spPr bwMode="auto">
            <a:xfrm>
              <a:off x="5376458" y="3655862"/>
              <a:ext cx="144977" cy="32458"/>
            </a:xfrm>
            <a:custGeom>
              <a:avLst/>
              <a:gdLst>
                <a:gd name="T0" fmla="*/ 76 w 85"/>
                <a:gd name="T1" fmla="*/ 19 h 19"/>
                <a:gd name="T2" fmla="*/ 85 w 85"/>
                <a:gd name="T3" fmla="*/ 10 h 19"/>
                <a:gd name="T4" fmla="*/ 76 w 85"/>
                <a:gd name="T5" fmla="*/ 0 h 19"/>
                <a:gd name="T6" fmla="*/ 9 w 85"/>
                <a:gd name="T7" fmla="*/ 0 h 19"/>
                <a:gd name="T8" fmla="*/ 3 w 85"/>
                <a:gd name="T9" fmla="*/ 3 h 19"/>
                <a:gd name="T10" fmla="*/ 0 w 85"/>
                <a:gd name="T11" fmla="*/ 10 h 19"/>
                <a:gd name="T12" fmla="*/ 9 w 85"/>
                <a:gd name="T13" fmla="*/ 19 h 19"/>
                <a:gd name="T14" fmla="*/ 76 w 8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9">
                  <a:moveTo>
                    <a:pt x="76" y="19"/>
                  </a:moveTo>
                  <a:cubicBezTo>
                    <a:pt x="81" y="19"/>
                    <a:pt x="85" y="15"/>
                    <a:pt x="85" y="10"/>
                  </a:cubicBezTo>
                  <a:cubicBezTo>
                    <a:pt x="85" y="5"/>
                    <a:pt x="81" y="0"/>
                    <a:pt x="7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lnTo>
                    <a:pt x="7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9" name="Freeform 511"/>
            <p:cNvSpPr>
              <a:spLocks noEditPoints="1"/>
            </p:cNvSpPr>
            <p:nvPr/>
          </p:nvSpPr>
          <p:spPr bwMode="auto">
            <a:xfrm>
              <a:off x="5311543" y="3404135"/>
              <a:ext cx="272644" cy="232973"/>
            </a:xfrm>
            <a:custGeom>
              <a:avLst/>
              <a:gdLst>
                <a:gd name="T0" fmla="*/ 145 w 160"/>
                <a:gd name="T1" fmla="*/ 0 h 137"/>
                <a:gd name="T2" fmla="*/ 97 w 160"/>
                <a:gd name="T3" fmla="*/ 0 h 137"/>
                <a:gd name="T4" fmla="*/ 16 w 160"/>
                <a:gd name="T5" fmla="*/ 0 h 137"/>
                <a:gd name="T6" fmla="*/ 0 w 160"/>
                <a:gd name="T7" fmla="*/ 15 h 137"/>
                <a:gd name="T8" fmla="*/ 0 w 160"/>
                <a:gd name="T9" fmla="*/ 122 h 137"/>
                <a:gd name="T10" fmla="*/ 16 w 160"/>
                <a:gd name="T11" fmla="*/ 137 h 137"/>
                <a:gd name="T12" fmla="*/ 145 w 160"/>
                <a:gd name="T13" fmla="*/ 137 h 137"/>
                <a:gd name="T14" fmla="*/ 160 w 160"/>
                <a:gd name="T15" fmla="*/ 124 h 137"/>
                <a:gd name="T16" fmla="*/ 160 w 160"/>
                <a:gd name="T17" fmla="*/ 122 h 137"/>
                <a:gd name="T18" fmla="*/ 160 w 160"/>
                <a:gd name="T19" fmla="*/ 15 h 137"/>
                <a:gd name="T20" fmla="*/ 145 w 160"/>
                <a:gd name="T21" fmla="*/ 0 h 137"/>
                <a:gd name="T22" fmla="*/ 135 w 160"/>
                <a:gd name="T23" fmla="*/ 123 h 137"/>
                <a:gd name="T24" fmla="*/ 26 w 160"/>
                <a:gd name="T25" fmla="*/ 123 h 137"/>
                <a:gd name="T26" fmla="*/ 13 w 160"/>
                <a:gd name="T27" fmla="*/ 111 h 137"/>
                <a:gd name="T28" fmla="*/ 13 w 160"/>
                <a:gd name="T29" fmla="*/ 27 h 137"/>
                <a:gd name="T30" fmla="*/ 26 w 160"/>
                <a:gd name="T31" fmla="*/ 15 h 137"/>
                <a:gd name="T32" fmla="*/ 97 w 160"/>
                <a:gd name="T33" fmla="*/ 15 h 137"/>
                <a:gd name="T34" fmla="*/ 135 w 160"/>
                <a:gd name="T35" fmla="*/ 15 h 137"/>
                <a:gd name="T36" fmla="*/ 147 w 160"/>
                <a:gd name="T37" fmla="*/ 27 h 137"/>
                <a:gd name="T38" fmla="*/ 147 w 160"/>
                <a:gd name="T39" fmla="*/ 111 h 137"/>
                <a:gd name="T40" fmla="*/ 142 w 160"/>
                <a:gd name="T41" fmla="*/ 121 h 137"/>
                <a:gd name="T42" fmla="*/ 135 w 160"/>
                <a:gd name="T43" fmla="*/ 12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37">
                  <a:moveTo>
                    <a:pt x="14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0"/>
                    <a:pt x="7" y="137"/>
                    <a:pt x="16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53" y="137"/>
                    <a:pt x="159" y="131"/>
                    <a:pt x="160" y="124"/>
                  </a:cubicBezTo>
                  <a:cubicBezTo>
                    <a:pt x="160" y="123"/>
                    <a:pt x="160" y="123"/>
                    <a:pt x="160" y="122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7"/>
                    <a:pt x="154" y="0"/>
                    <a:pt x="145" y="0"/>
                  </a:cubicBezTo>
                  <a:close/>
                  <a:moveTo>
                    <a:pt x="135" y="123"/>
                  </a:moveTo>
                  <a:cubicBezTo>
                    <a:pt x="26" y="123"/>
                    <a:pt x="26" y="123"/>
                    <a:pt x="26" y="123"/>
                  </a:cubicBezTo>
                  <a:cubicBezTo>
                    <a:pt x="19" y="123"/>
                    <a:pt x="13" y="117"/>
                    <a:pt x="13" y="11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0"/>
                    <a:pt x="19" y="15"/>
                    <a:pt x="26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42" y="15"/>
                    <a:pt x="147" y="20"/>
                    <a:pt x="147" y="27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5"/>
                    <a:pt x="145" y="119"/>
                    <a:pt x="142" y="121"/>
                  </a:cubicBezTo>
                  <a:cubicBezTo>
                    <a:pt x="140" y="122"/>
                    <a:pt x="137" y="123"/>
                    <a:pt x="135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0" name="组合 449"/>
          <p:cNvGrpSpPr/>
          <p:nvPr/>
        </p:nvGrpSpPr>
        <p:grpSpPr>
          <a:xfrm>
            <a:off x="6168434" y="3554656"/>
            <a:ext cx="745081" cy="564041"/>
            <a:chOff x="6274451" y="3104083"/>
            <a:chExt cx="745081" cy="564041"/>
          </a:xfrm>
          <a:solidFill>
            <a:srgbClr val="171E28"/>
          </a:solidFill>
        </p:grpSpPr>
        <p:sp>
          <p:nvSpPr>
            <p:cNvPr id="451" name="Freeform 512"/>
            <p:cNvSpPr>
              <a:spLocks/>
            </p:cNvSpPr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Rectangle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Rectangle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Rectangle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Freeform 516"/>
            <p:cNvSpPr>
              <a:spLocks/>
            </p:cNvSpPr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Rectangle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Rectangle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Freeform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Freeform 520"/>
            <p:cNvSpPr>
              <a:spLocks/>
            </p:cNvSpPr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1" name="组合 460"/>
          <p:cNvGrpSpPr/>
          <p:nvPr/>
        </p:nvGrpSpPr>
        <p:grpSpPr>
          <a:xfrm>
            <a:off x="7276320" y="3477479"/>
            <a:ext cx="613809" cy="731377"/>
            <a:chOff x="7276320" y="3477479"/>
            <a:chExt cx="613809" cy="731377"/>
          </a:xfrm>
          <a:solidFill>
            <a:srgbClr val="171E28"/>
          </a:solidFill>
        </p:grpSpPr>
        <p:sp>
          <p:nvSpPr>
            <p:cNvPr id="462" name="Rectangle 522"/>
            <p:cNvSpPr>
              <a:spLocks noChangeArrowheads="1"/>
            </p:cNvSpPr>
            <p:nvPr/>
          </p:nvSpPr>
          <p:spPr bwMode="auto">
            <a:xfrm>
              <a:off x="7583585" y="3830906"/>
              <a:ext cx="199073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Rectangle 523"/>
            <p:cNvSpPr>
              <a:spLocks noChangeArrowheads="1"/>
            </p:cNvSpPr>
            <p:nvPr/>
          </p:nvSpPr>
          <p:spPr bwMode="auto">
            <a:xfrm>
              <a:off x="7583585" y="3760942"/>
              <a:ext cx="199073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Rectangle 524"/>
            <p:cNvSpPr>
              <a:spLocks noChangeArrowheads="1"/>
            </p:cNvSpPr>
            <p:nvPr/>
          </p:nvSpPr>
          <p:spPr bwMode="auto">
            <a:xfrm>
              <a:off x="7583585" y="3678716"/>
              <a:ext cx="199073" cy="2596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5" name="Rectangle 525"/>
            <p:cNvSpPr>
              <a:spLocks noChangeArrowheads="1"/>
            </p:cNvSpPr>
            <p:nvPr/>
          </p:nvSpPr>
          <p:spPr bwMode="auto">
            <a:xfrm>
              <a:off x="7583585" y="3608752"/>
              <a:ext cx="199073" cy="2596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6" name="Rectangle 526"/>
            <p:cNvSpPr>
              <a:spLocks noChangeArrowheads="1"/>
            </p:cNvSpPr>
            <p:nvPr/>
          </p:nvSpPr>
          <p:spPr bwMode="auto">
            <a:xfrm>
              <a:off x="7380905" y="4066043"/>
              <a:ext cx="400310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7" name="Rectangle 527"/>
            <p:cNvSpPr>
              <a:spLocks noChangeArrowheads="1"/>
            </p:cNvSpPr>
            <p:nvPr/>
          </p:nvSpPr>
          <p:spPr bwMode="auto">
            <a:xfrm>
              <a:off x="7380905" y="3996079"/>
              <a:ext cx="400310" cy="2524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8" name="Rectangle 528"/>
            <p:cNvSpPr>
              <a:spLocks noChangeArrowheads="1"/>
            </p:cNvSpPr>
            <p:nvPr/>
          </p:nvSpPr>
          <p:spPr bwMode="auto">
            <a:xfrm>
              <a:off x="7380905" y="3913853"/>
              <a:ext cx="400310" cy="2596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9" name="Freeform 529"/>
            <p:cNvSpPr>
              <a:spLocks/>
            </p:cNvSpPr>
            <p:nvPr/>
          </p:nvSpPr>
          <p:spPr bwMode="auto">
            <a:xfrm>
              <a:off x="7375135" y="3704682"/>
              <a:ext cx="158681" cy="93766"/>
            </a:xfrm>
            <a:custGeom>
              <a:avLst/>
              <a:gdLst>
                <a:gd name="T0" fmla="*/ 52 w 93"/>
                <a:gd name="T1" fmla="*/ 55 h 55"/>
                <a:gd name="T2" fmla="*/ 93 w 93"/>
                <a:gd name="T3" fmla="*/ 55 h 55"/>
                <a:gd name="T4" fmla="*/ 93 w 93"/>
                <a:gd name="T5" fmla="*/ 39 h 55"/>
                <a:gd name="T6" fmla="*/ 52 w 93"/>
                <a:gd name="T7" fmla="*/ 0 h 55"/>
                <a:gd name="T8" fmla="*/ 41 w 93"/>
                <a:gd name="T9" fmla="*/ 0 h 55"/>
                <a:gd name="T10" fmla="*/ 0 w 93"/>
                <a:gd name="T11" fmla="*/ 39 h 55"/>
                <a:gd name="T12" fmla="*/ 0 w 93"/>
                <a:gd name="T13" fmla="*/ 55 h 55"/>
                <a:gd name="T14" fmla="*/ 41 w 93"/>
                <a:gd name="T15" fmla="*/ 55 h 55"/>
                <a:gd name="T16" fmla="*/ 52 w 93"/>
                <a:gd name="T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55">
                  <a:moveTo>
                    <a:pt x="52" y="55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0"/>
                    <a:pt x="52" y="0"/>
                    <a:pt x="5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0" y="0"/>
                    <a:pt x="0" y="3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1" y="55"/>
                    <a:pt x="41" y="55"/>
                    <a:pt x="41" y="55"/>
                  </a:cubicBezTo>
                  <a:lnTo>
                    <a:pt x="52" y="5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0" name="Oval 530"/>
            <p:cNvSpPr>
              <a:spLocks noChangeArrowheads="1"/>
            </p:cNvSpPr>
            <p:nvPr/>
          </p:nvSpPr>
          <p:spPr bwMode="auto">
            <a:xfrm>
              <a:off x="7418411" y="3617407"/>
              <a:ext cx="76456" cy="750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1" name="Freeform 531"/>
            <p:cNvSpPr>
              <a:spLocks noEditPoints="1"/>
            </p:cNvSpPr>
            <p:nvPr/>
          </p:nvSpPr>
          <p:spPr bwMode="auto">
            <a:xfrm>
              <a:off x="7276320" y="3477479"/>
              <a:ext cx="613809" cy="731377"/>
            </a:xfrm>
            <a:custGeom>
              <a:avLst/>
              <a:gdLst>
                <a:gd name="T0" fmla="*/ 332 w 360"/>
                <a:gd name="T1" fmla="*/ 0 h 429"/>
                <a:gd name="T2" fmla="*/ 28 w 360"/>
                <a:gd name="T3" fmla="*/ 0 h 429"/>
                <a:gd name="T4" fmla="*/ 0 w 360"/>
                <a:gd name="T5" fmla="*/ 29 h 429"/>
                <a:gd name="T6" fmla="*/ 0 w 360"/>
                <a:gd name="T7" fmla="*/ 401 h 429"/>
                <a:gd name="T8" fmla="*/ 28 w 360"/>
                <a:gd name="T9" fmla="*/ 429 h 429"/>
                <a:gd name="T10" fmla="*/ 332 w 360"/>
                <a:gd name="T11" fmla="*/ 429 h 429"/>
                <a:gd name="T12" fmla="*/ 360 w 360"/>
                <a:gd name="T13" fmla="*/ 401 h 429"/>
                <a:gd name="T14" fmla="*/ 360 w 360"/>
                <a:gd name="T15" fmla="*/ 29 h 429"/>
                <a:gd name="T16" fmla="*/ 332 w 360"/>
                <a:gd name="T17" fmla="*/ 0 h 429"/>
                <a:gd name="T18" fmla="*/ 342 w 360"/>
                <a:gd name="T19" fmla="*/ 385 h 429"/>
                <a:gd name="T20" fmla="*/ 317 w 360"/>
                <a:gd name="T21" fmla="*/ 411 h 429"/>
                <a:gd name="T22" fmla="*/ 44 w 360"/>
                <a:gd name="T23" fmla="*/ 411 h 429"/>
                <a:gd name="T24" fmla="*/ 19 w 360"/>
                <a:gd name="T25" fmla="*/ 385 h 429"/>
                <a:gd name="T26" fmla="*/ 19 w 360"/>
                <a:gd name="T27" fmla="*/ 42 h 429"/>
                <a:gd name="T28" fmla="*/ 44 w 360"/>
                <a:gd name="T29" fmla="*/ 15 h 429"/>
                <a:gd name="T30" fmla="*/ 317 w 360"/>
                <a:gd name="T31" fmla="*/ 15 h 429"/>
                <a:gd name="T32" fmla="*/ 342 w 360"/>
                <a:gd name="T33" fmla="*/ 42 h 429"/>
                <a:gd name="T34" fmla="*/ 342 w 360"/>
                <a:gd name="T35" fmla="*/ 38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0" h="429">
                  <a:moveTo>
                    <a:pt x="3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16"/>
                    <a:pt x="13" y="429"/>
                    <a:pt x="28" y="429"/>
                  </a:cubicBezTo>
                  <a:cubicBezTo>
                    <a:pt x="332" y="429"/>
                    <a:pt x="332" y="429"/>
                    <a:pt x="332" y="429"/>
                  </a:cubicBezTo>
                  <a:cubicBezTo>
                    <a:pt x="347" y="429"/>
                    <a:pt x="360" y="416"/>
                    <a:pt x="360" y="401"/>
                  </a:cubicBezTo>
                  <a:cubicBezTo>
                    <a:pt x="360" y="29"/>
                    <a:pt x="360" y="29"/>
                    <a:pt x="360" y="29"/>
                  </a:cubicBezTo>
                  <a:cubicBezTo>
                    <a:pt x="360" y="13"/>
                    <a:pt x="347" y="0"/>
                    <a:pt x="332" y="0"/>
                  </a:cubicBezTo>
                  <a:close/>
                  <a:moveTo>
                    <a:pt x="342" y="385"/>
                  </a:moveTo>
                  <a:cubicBezTo>
                    <a:pt x="342" y="400"/>
                    <a:pt x="331" y="411"/>
                    <a:pt x="317" y="411"/>
                  </a:cubicBezTo>
                  <a:cubicBezTo>
                    <a:pt x="44" y="411"/>
                    <a:pt x="44" y="411"/>
                    <a:pt x="44" y="411"/>
                  </a:cubicBezTo>
                  <a:cubicBezTo>
                    <a:pt x="30" y="411"/>
                    <a:pt x="19" y="400"/>
                    <a:pt x="19" y="385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27"/>
                    <a:pt x="30" y="15"/>
                    <a:pt x="44" y="15"/>
                  </a:cubicBezTo>
                  <a:cubicBezTo>
                    <a:pt x="317" y="15"/>
                    <a:pt x="317" y="15"/>
                    <a:pt x="317" y="15"/>
                  </a:cubicBezTo>
                  <a:cubicBezTo>
                    <a:pt x="331" y="15"/>
                    <a:pt x="342" y="27"/>
                    <a:pt x="342" y="42"/>
                  </a:cubicBezTo>
                  <a:lnTo>
                    <a:pt x="342" y="38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72" name="组合 471"/>
          <p:cNvGrpSpPr/>
          <p:nvPr/>
        </p:nvGrpSpPr>
        <p:grpSpPr>
          <a:xfrm>
            <a:off x="8292602" y="3499839"/>
            <a:ext cx="671511" cy="656364"/>
            <a:chOff x="8292602" y="3499839"/>
            <a:chExt cx="671511" cy="656364"/>
          </a:xfrm>
          <a:solidFill>
            <a:srgbClr val="171E28"/>
          </a:solidFill>
        </p:grpSpPr>
        <p:sp>
          <p:nvSpPr>
            <p:cNvPr id="473" name="Freeform 532"/>
            <p:cNvSpPr>
              <a:spLocks/>
            </p:cNvSpPr>
            <p:nvPr/>
          </p:nvSpPr>
          <p:spPr bwMode="auto">
            <a:xfrm>
              <a:off x="8749172" y="3963621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4" name="Oval 533"/>
            <p:cNvSpPr>
              <a:spLocks noChangeArrowheads="1"/>
            </p:cNvSpPr>
            <p:nvPr/>
          </p:nvSpPr>
          <p:spPr bwMode="auto">
            <a:xfrm>
              <a:off x="8802547" y="3827300"/>
              <a:ext cx="107471" cy="12622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5" name="Freeform 534"/>
            <p:cNvSpPr>
              <a:spLocks/>
            </p:cNvSpPr>
            <p:nvPr/>
          </p:nvSpPr>
          <p:spPr bwMode="auto">
            <a:xfrm>
              <a:off x="8519084" y="3634718"/>
              <a:ext cx="214941" cy="192582"/>
            </a:xfrm>
            <a:custGeom>
              <a:avLst/>
              <a:gdLst>
                <a:gd name="T0" fmla="*/ 82 w 126"/>
                <a:gd name="T1" fmla="*/ 0 h 113"/>
                <a:gd name="T2" fmla="*/ 63 w 126"/>
                <a:gd name="T3" fmla="*/ 7 h 113"/>
                <a:gd name="T4" fmla="*/ 78 w 126"/>
                <a:gd name="T5" fmla="*/ 62 h 113"/>
                <a:gd name="T6" fmla="*/ 63 w 126"/>
                <a:gd name="T7" fmla="*/ 83 h 113"/>
                <a:gd name="T8" fmla="*/ 48 w 126"/>
                <a:gd name="T9" fmla="*/ 62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9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2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2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5"/>
                    <a:pt x="0" y="16"/>
                    <a:pt x="0" y="44"/>
                  </a:cubicBezTo>
                  <a:cubicBezTo>
                    <a:pt x="0" y="85"/>
                    <a:pt x="0" y="92"/>
                    <a:pt x="0" y="92"/>
                  </a:cubicBezTo>
                  <a:cubicBezTo>
                    <a:pt x="0" y="92"/>
                    <a:pt x="2" y="113"/>
                    <a:pt x="5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5"/>
                    <a:pt x="126" y="44"/>
                  </a:cubicBezTo>
                  <a:cubicBezTo>
                    <a:pt x="126" y="16"/>
                    <a:pt x="99" y="5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6" name="Oval 535"/>
            <p:cNvSpPr>
              <a:spLocks noChangeArrowheads="1"/>
            </p:cNvSpPr>
            <p:nvPr/>
          </p:nvSpPr>
          <p:spPr bwMode="auto">
            <a:xfrm>
              <a:off x="8572458" y="3499839"/>
              <a:ext cx="108913" cy="12622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7" name="Freeform 536"/>
            <p:cNvSpPr>
              <a:spLocks/>
            </p:cNvSpPr>
            <p:nvPr/>
          </p:nvSpPr>
          <p:spPr bwMode="auto">
            <a:xfrm>
              <a:off x="8526297" y="3847496"/>
              <a:ext cx="207728" cy="172386"/>
            </a:xfrm>
            <a:custGeom>
              <a:avLst/>
              <a:gdLst>
                <a:gd name="T0" fmla="*/ 160 w 288"/>
                <a:gd name="T1" fmla="*/ 0 h 239"/>
                <a:gd name="T2" fmla="*/ 139 w 288"/>
                <a:gd name="T3" fmla="*/ 0 h 239"/>
                <a:gd name="T4" fmla="*/ 127 w 288"/>
                <a:gd name="T5" fmla="*/ 0 h 239"/>
                <a:gd name="T6" fmla="*/ 127 w 288"/>
                <a:gd name="T7" fmla="*/ 133 h 239"/>
                <a:gd name="T8" fmla="*/ 0 w 288"/>
                <a:gd name="T9" fmla="*/ 211 h 239"/>
                <a:gd name="T10" fmla="*/ 0 w 288"/>
                <a:gd name="T11" fmla="*/ 239 h 239"/>
                <a:gd name="T12" fmla="*/ 144 w 288"/>
                <a:gd name="T13" fmla="*/ 161 h 239"/>
                <a:gd name="T14" fmla="*/ 288 w 288"/>
                <a:gd name="T15" fmla="*/ 239 h 239"/>
                <a:gd name="T16" fmla="*/ 288 w 288"/>
                <a:gd name="T17" fmla="*/ 211 h 239"/>
                <a:gd name="T18" fmla="*/ 160 w 288"/>
                <a:gd name="T19" fmla="*/ 133 h 239"/>
                <a:gd name="T20" fmla="*/ 160 w 288"/>
                <a:gd name="T2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39">
                  <a:moveTo>
                    <a:pt x="160" y="0"/>
                  </a:moveTo>
                  <a:lnTo>
                    <a:pt x="139" y="0"/>
                  </a:lnTo>
                  <a:lnTo>
                    <a:pt x="127" y="0"/>
                  </a:lnTo>
                  <a:lnTo>
                    <a:pt x="127" y="133"/>
                  </a:lnTo>
                  <a:lnTo>
                    <a:pt x="0" y="211"/>
                  </a:lnTo>
                  <a:lnTo>
                    <a:pt x="0" y="239"/>
                  </a:lnTo>
                  <a:lnTo>
                    <a:pt x="144" y="161"/>
                  </a:lnTo>
                  <a:lnTo>
                    <a:pt x="288" y="239"/>
                  </a:lnTo>
                  <a:lnTo>
                    <a:pt x="288" y="211"/>
                  </a:lnTo>
                  <a:lnTo>
                    <a:pt x="160" y="133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8" name="Freeform 537"/>
            <p:cNvSpPr>
              <a:spLocks/>
            </p:cNvSpPr>
            <p:nvPr/>
          </p:nvSpPr>
          <p:spPr bwMode="auto">
            <a:xfrm>
              <a:off x="8292602" y="3963621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9" name="Oval 538"/>
            <p:cNvSpPr>
              <a:spLocks noChangeArrowheads="1"/>
            </p:cNvSpPr>
            <p:nvPr/>
          </p:nvSpPr>
          <p:spPr bwMode="auto">
            <a:xfrm>
              <a:off x="8345256" y="3827300"/>
              <a:ext cx="107471" cy="126224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9414192" y="3509937"/>
            <a:ext cx="610202" cy="659971"/>
            <a:chOff x="9414192" y="3509937"/>
            <a:chExt cx="610202" cy="659971"/>
          </a:xfrm>
          <a:solidFill>
            <a:srgbClr val="171E28"/>
          </a:solidFill>
        </p:grpSpPr>
        <p:sp>
          <p:nvSpPr>
            <p:cNvPr id="481" name="Freeform 539"/>
            <p:cNvSpPr>
              <a:spLocks/>
            </p:cNvSpPr>
            <p:nvPr/>
          </p:nvSpPr>
          <p:spPr bwMode="auto">
            <a:xfrm>
              <a:off x="9924136" y="3988866"/>
              <a:ext cx="37507" cy="87275"/>
            </a:xfrm>
            <a:custGeom>
              <a:avLst/>
              <a:gdLst>
                <a:gd name="T0" fmla="*/ 21 w 52"/>
                <a:gd name="T1" fmla="*/ 0 h 121"/>
                <a:gd name="T2" fmla="*/ 0 w 52"/>
                <a:gd name="T3" fmla="*/ 7 h 121"/>
                <a:gd name="T4" fmla="*/ 30 w 52"/>
                <a:gd name="T5" fmla="*/ 121 h 121"/>
                <a:gd name="T6" fmla="*/ 52 w 52"/>
                <a:gd name="T7" fmla="*/ 114 h 121"/>
                <a:gd name="T8" fmla="*/ 21 w 52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21" y="0"/>
                  </a:moveTo>
                  <a:lnTo>
                    <a:pt x="0" y="7"/>
                  </a:lnTo>
                  <a:lnTo>
                    <a:pt x="30" y="121"/>
                  </a:lnTo>
                  <a:lnTo>
                    <a:pt x="52" y="114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2" name="Freeform 540"/>
            <p:cNvSpPr>
              <a:spLocks/>
            </p:cNvSpPr>
            <p:nvPr/>
          </p:nvSpPr>
          <p:spPr bwMode="auto">
            <a:xfrm>
              <a:off x="9891679" y="3997522"/>
              <a:ext cx="37507" cy="87275"/>
            </a:xfrm>
            <a:custGeom>
              <a:avLst/>
              <a:gdLst>
                <a:gd name="T0" fmla="*/ 0 w 52"/>
                <a:gd name="T1" fmla="*/ 7 h 121"/>
                <a:gd name="T2" fmla="*/ 31 w 52"/>
                <a:gd name="T3" fmla="*/ 121 h 121"/>
                <a:gd name="T4" fmla="*/ 52 w 52"/>
                <a:gd name="T5" fmla="*/ 116 h 121"/>
                <a:gd name="T6" fmla="*/ 21 w 52"/>
                <a:gd name="T7" fmla="*/ 0 h 121"/>
                <a:gd name="T8" fmla="*/ 0 w 52"/>
                <a:gd name="T9" fmla="*/ 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0" y="7"/>
                  </a:moveTo>
                  <a:lnTo>
                    <a:pt x="31" y="121"/>
                  </a:lnTo>
                  <a:lnTo>
                    <a:pt x="52" y="116"/>
                  </a:lnTo>
                  <a:lnTo>
                    <a:pt x="21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3" name="Freeform 541"/>
            <p:cNvSpPr>
              <a:spLocks/>
            </p:cNvSpPr>
            <p:nvPr/>
          </p:nvSpPr>
          <p:spPr bwMode="auto">
            <a:xfrm>
              <a:off x="9857778" y="4007620"/>
              <a:ext cx="37507" cy="85832"/>
            </a:xfrm>
            <a:custGeom>
              <a:avLst/>
              <a:gdLst>
                <a:gd name="T0" fmla="*/ 0 w 52"/>
                <a:gd name="T1" fmla="*/ 5 h 119"/>
                <a:gd name="T2" fmla="*/ 30 w 52"/>
                <a:gd name="T3" fmla="*/ 119 h 119"/>
                <a:gd name="T4" fmla="*/ 52 w 52"/>
                <a:gd name="T5" fmla="*/ 114 h 119"/>
                <a:gd name="T6" fmla="*/ 21 w 52"/>
                <a:gd name="T7" fmla="*/ 0 h 119"/>
                <a:gd name="T8" fmla="*/ 0 w 52"/>
                <a:gd name="T9" fmla="*/ 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9">
                  <a:moveTo>
                    <a:pt x="0" y="5"/>
                  </a:moveTo>
                  <a:lnTo>
                    <a:pt x="30" y="119"/>
                  </a:lnTo>
                  <a:lnTo>
                    <a:pt x="52" y="114"/>
                  </a:lnTo>
                  <a:lnTo>
                    <a:pt x="21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4" name="Freeform 542"/>
            <p:cNvSpPr>
              <a:spLocks/>
            </p:cNvSpPr>
            <p:nvPr/>
          </p:nvSpPr>
          <p:spPr bwMode="auto">
            <a:xfrm>
              <a:off x="9825321" y="4016275"/>
              <a:ext cx="37507" cy="87275"/>
            </a:xfrm>
            <a:custGeom>
              <a:avLst/>
              <a:gdLst>
                <a:gd name="T0" fmla="*/ 0 w 52"/>
                <a:gd name="T1" fmla="*/ 5 h 121"/>
                <a:gd name="T2" fmla="*/ 28 w 52"/>
                <a:gd name="T3" fmla="*/ 121 h 121"/>
                <a:gd name="T4" fmla="*/ 52 w 52"/>
                <a:gd name="T5" fmla="*/ 114 h 121"/>
                <a:gd name="T6" fmla="*/ 21 w 52"/>
                <a:gd name="T7" fmla="*/ 0 h 121"/>
                <a:gd name="T8" fmla="*/ 0 w 52"/>
                <a:gd name="T9" fmla="*/ 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0" y="5"/>
                  </a:moveTo>
                  <a:lnTo>
                    <a:pt x="28" y="121"/>
                  </a:lnTo>
                  <a:lnTo>
                    <a:pt x="52" y="114"/>
                  </a:lnTo>
                  <a:lnTo>
                    <a:pt x="21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5" name="Freeform 543"/>
            <p:cNvSpPr>
              <a:spLocks noEditPoints="1"/>
            </p:cNvSpPr>
            <p:nvPr/>
          </p:nvSpPr>
          <p:spPr bwMode="auto">
            <a:xfrm>
              <a:off x="9707752" y="3579901"/>
              <a:ext cx="160124" cy="160124"/>
            </a:xfrm>
            <a:custGeom>
              <a:avLst/>
              <a:gdLst>
                <a:gd name="T0" fmla="*/ 88 w 94"/>
                <a:gd name="T1" fmla="*/ 36 h 94"/>
                <a:gd name="T2" fmla="*/ 36 w 94"/>
                <a:gd name="T3" fmla="*/ 6 h 94"/>
                <a:gd name="T4" fmla="*/ 6 w 94"/>
                <a:gd name="T5" fmla="*/ 58 h 94"/>
                <a:gd name="T6" fmla="*/ 58 w 94"/>
                <a:gd name="T7" fmla="*/ 88 h 94"/>
                <a:gd name="T8" fmla="*/ 88 w 94"/>
                <a:gd name="T9" fmla="*/ 36 h 94"/>
                <a:gd name="T10" fmla="*/ 55 w 94"/>
                <a:gd name="T11" fmla="*/ 74 h 94"/>
                <a:gd name="T12" fmla="*/ 21 w 94"/>
                <a:gd name="T13" fmla="*/ 54 h 94"/>
                <a:gd name="T14" fmla="*/ 41 w 94"/>
                <a:gd name="T15" fmla="*/ 20 h 94"/>
                <a:gd name="T16" fmla="*/ 74 w 94"/>
                <a:gd name="T17" fmla="*/ 40 h 94"/>
                <a:gd name="T18" fmla="*/ 55 w 94"/>
                <a:gd name="T19" fmla="*/ 7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4">
                  <a:moveTo>
                    <a:pt x="88" y="36"/>
                  </a:moveTo>
                  <a:cubicBezTo>
                    <a:pt x="82" y="13"/>
                    <a:pt x="59" y="0"/>
                    <a:pt x="36" y="6"/>
                  </a:cubicBezTo>
                  <a:cubicBezTo>
                    <a:pt x="14" y="12"/>
                    <a:pt x="0" y="36"/>
                    <a:pt x="6" y="58"/>
                  </a:cubicBezTo>
                  <a:cubicBezTo>
                    <a:pt x="12" y="81"/>
                    <a:pt x="36" y="94"/>
                    <a:pt x="58" y="88"/>
                  </a:cubicBezTo>
                  <a:cubicBezTo>
                    <a:pt x="81" y="82"/>
                    <a:pt x="94" y="59"/>
                    <a:pt x="88" y="36"/>
                  </a:cubicBezTo>
                  <a:close/>
                  <a:moveTo>
                    <a:pt x="55" y="74"/>
                  </a:moveTo>
                  <a:cubicBezTo>
                    <a:pt x="40" y="78"/>
                    <a:pt x="25" y="69"/>
                    <a:pt x="21" y="54"/>
                  </a:cubicBezTo>
                  <a:cubicBezTo>
                    <a:pt x="17" y="39"/>
                    <a:pt x="26" y="24"/>
                    <a:pt x="41" y="20"/>
                  </a:cubicBezTo>
                  <a:cubicBezTo>
                    <a:pt x="55" y="17"/>
                    <a:pt x="70" y="25"/>
                    <a:pt x="74" y="40"/>
                  </a:cubicBezTo>
                  <a:cubicBezTo>
                    <a:pt x="78" y="55"/>
                    <a:pt x="69" y="70"/>
                    <a:pt x="55" y="7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6" name="Freeform 544"/>
            <p:cNvSpPr>
              <a:spLocks noEditPoints="1"/>
            </p:cNvSpPr>
            <p:nvPr/>
          </p:nvSpPr>
          <p:spPr bwMode="auto">
            <a:xfrm>
              <a:off x="9645722" y="3509937"/>
              <a:ext cx="378672" cy="659971"/>
            </a:xfrm>
            <a:custGeom>
              <a:avLst/>
              <a:gdLst>
                <a:gd name="T0" fmla="*/ 301 w 525"/>
                <a:gd name="T1" fmla="*/ 0 h 915"/>
                <a:gd name="T2" fmla="*/ 0 w 525"/>
                <a:gd name="T3" fmla="*/ 83 h 915"/>
                <a:gd name="T4" fmla="*/ 223 w 525"/>
                <a:gd name="T5" fmla="*/ 915 h 915"/>
                <a:gd name="T6" fmla="*/ 525 w 525"/>
                <a:gd name="T7" fmla="*/ 835 h 915"/>
                <a:gd name="T8" fmla="*/ 301 w 525"/>
                <a:gd name="T9" fmla="*/ 0 h 915"/>
                <a:gd name="T10" fmla="*/ 29 w 525"/>
                <a:gd name="T11" fmla="*/ 104 h 915"/>
                <a:gd name="T12" fmla="*/ 291 w 525"/>
                <a:gd name="T13" fmla="*/ 36 h 915"/>
                <a:gd name="T14" fmla="*/ 497 w 525"/>
                <a:gd name="T15" fmla="*/ 806 h 915"/>
                <a:gd name="T16" fmla="*/ 237 w 525"/>
                <a:gd name="T17" fmla="*/ 877 h 915"/>
                <a:gd name="T18" fmla="*/ 29 w 525"/>
                <a:gd name="T19" fmla="*/ 1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5" h="915">
                  <a:moveTo>
                    <a:pt x="301" y="0"/>
                  </a:moveTo>
                  <a:lnTo>
                    <a:pt x="0" y="83"/>
                  </a:lnTo>
                  <a:lnTo>
                    <a:pt x="223" y="915"/>
                  </a:lnTo>
                  <a:lnTo>
                    <a:pt x="525" y="835"/>
                  </a:lnTo>
                  <a:lnTo>
                    <a:pt x="301" y="0"/>
                  </a:lnTo>
                  <a:close/>
                  <a:moveTo>
                    <a:pt x="29" y="104"/>
                  </a:moveTo>
                  <a:lnTo>
                    <a:pt x="291" y="36"/>
                  </a:lnTo>
                  <a:lnTo>
                    <a:pt x="497" y="806"/>
                  </a:lnTo>
                  <a:lnTo>
                    <a:pt x="237" y="877"/>
                  </a:lnTo>
                  <a:lnTo>
                    <a:pt x="29" y="1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7" name="Rectangle 545"/>
            <p:cNvSpPr>
              <a:spLocks noChangeArrowheads="1"/>
            </p:cNvSpPr>
            <p:nvPr/>
          </p:nvSpPr>
          <p:spPr bwMode="auto">
            <a:xfrm>
              <a:off x="9572873" y="4029979"/>
              <a:ext cx="16590" cy="8511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8" name="Rectangle 546"/>
            <p:cNvSpPr>
              <a:spLocks noChangeArrowheads="1"/>
            </p:cNvSpPr>
            <p:nvPr/>
          </p:nvSpPr>
          <p:spPr bwMode="auto">
            <a:xfrm>
              <a:off x="9538973" y="4029979"/>
              <a:ext cx="16590" cy="8511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9" name="Rectangle 547"/>
            <p:cNvSpPr>
              <a:spLocks noChangeArrowheads="1"/>
            </p:cNvSpPr>
            <p:nvPr/>
          </p:nvSpPr>
          <p:spPr bwMode="auto">
            <a:xfrm>
              <a:off x="9502909" y="4029979"/>
              <a:ext cx="17311" cy="8511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0" name="Rectangle 548"/>
            <p:cNvSpPr>
              <a:spLocks noChangeArrowheads="1"/>
            </p:cNvSpPr>
            <p:nvPr/>
          </p:nvSpPr>
          <p:spPr bwMode="auto">
            <a:xfrm>
              <a:off x="9469009" y="4029979"/>
              <a:ext cx="16590" cy="85111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1" name="Freeform 549"/>
            <p:cNvSpPr>
              <a:spLocks noEditPoints="1"/>
            </p:cNvSpPr>
            <p:nvPr/>
          </p:nvSpPr>
          <p:spPr bwMode="auto">
            <a:xfrm>
              <a:off x="9455304" y="3600818"/>
              <a:ext cx="144977" cy="144256"/>
            </a:xfrm>
            <a:custGeom>
              <a:avLst/>
              <a:gdLst>
                <a:gd name="T0" fmla="*/ 42 w 85"/>
                <a:gd name="T1" fmla="*/ 0 h 85"/>
                <a:gd name="T2" fmla="*/ 0 w 85"/>
                <a:gd name="T3" fmla="*/ 43 h 85"/>
                <a:gd name="T4" fmla="*/ 42 w 85"/>
                <a:gd name="T5" fmla="*/ 85 h 85"/>
                <a:gd name="T6" fmla="*/ 85 w 85"/>
                <a:gd name="T7" fmla="*/ 43 h 85"/>
                <a:gd name="T8" fmla="*/ 42 w 85"/>
                <a:gd name="T9" fmla="*/ 0 h 85"/>
                <a:gd name="T10" fmla="*/ 43 w 85"/>
                <a:gd name="T11" fmla="*/ 70 h 85"/>
                <a:gd name="T12" fmla="*/ 15 w 85"/>
                <a:gd name="T13" fmla="*/ 43 h 85"/>
                <a:gd name="T14" fmla="*/ 43 w 85"/>
                <a:gd name="T15" fmla="*/ 15 h 85"/>
                <a:gd name="T16" fmla="*/ 70 w 85"/>
                <a:gd name="T17" fmla="*/ 43 h 85"/>
                <a:gd name="T18" fmla="*/ 43 w 85"/>
                <a:gd name="T19" fmla="*/ 7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5">
                  <a:moveTo>
                    <a:pt x="42" y="0"/>
                  </a:moveTo>
                  <a:cubicBezTo>
                    <a:pt x="19" y="0"/>
                    <a:pt x="0" y="19"/>
                    <a:pt x="0" y="43"/>
                  </a:cubicBezTo>
                  <a:cubicBezTo>
                    <a:pt x="0" y="66"/>
                    <a:pt x="19" y="85"/>
                    <a:pt x="42" y="85"/>
                  </a:cubicBezTo>
                  <a:cubicBezTo>
                    <a:pt x="66" y="85"/>
                    <a:pt x="85" y="66"/>
                    <a:pt x="85" y="43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43" y="70"/>
                  </a:moveTo>
                  <a:cubicBezTo>
                    <a:pt x="28" y="70"/>
                    <a:pt x="15" y="58"/>
                    <a:pt x="15" y="43"/>
                  </a:cubicBezTo>
                  <a:cubicBezTo>
                    <a:pt x="15" y="27"/>
                    <a:pt x="28" y="15"/>
                    <a:pt x="43" y="15"/>
                  </a:cubicBezTo>
                  <a:cubicBezTo>
                    <a:pt x="58" y="15"/>
                    <a:pt x="70" y="27"/>
                    <a:pt x="70" y="43"/>
                  </a:cubicBezTo>
                  <a:cubicBezTo>
                    <a:pt x="70" y="58"/>
                    <a:pt x="58" y="70"/>
                    <a:pt x="43" y="7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2" name="Freeform 550"/>
            <p:cNvSpPr>
              <a:spLocks noEditPoints="1"/>
            </p:cNvSpPr>
            <p:nvPr/>
          </p:nvSpPr>
          <p:spPr bwMode="auto">
            <a:xfrm>
              <a:off x="9414192" y="3547443"/>
              <a:ext cx="225039" cy="622464"/>
            </a:xfrm>
            <a:custGeom>
              <a:avLst/>
              <a:gdLst>
                <a:gd name="T0" fmla="*/ 0 w 312"/>
                <a:gd name="T1" fmla="*/ 863 h 863"/>
                <a:gd name="T2" fmla="*/ 312 w 312"/>
                <a:gd name="T3" fmla="*/ 863 h 863"/>
                <a:gd name="T4" fmla="*/ 312 w 312"/>
                <a:gd name="T5" fmla="*/ 0 h 863"/>
                <a:gd name="T6" fmla="*/ 0 w 312"/>
                <a:gd name="T7" fmla="*/ 0 h 863"/>
                <a:gd name="T8" fmla="*/ 0 w 312"/>
                <a:gd name="T9" fmla="*/ 863 h 863"/>
                <a:gd name="T10" fmla="*/ 21 w 312"/>
                <a:gd name="T11" fmla="*/ 31 h 863"/>
                <a:gd name="T12" fmla="*/ 291 w 312"/>
                <a:gd name="T13" fmla="*/ 31 h 863"/>
                <a:gd name="T14" fmla="*/ 291 w 312"/>
                <a:gd name="T15" fmla="*/ 830 h 863"/>
                <a:gd name="T16" fmla="*/ 21 w 312"/>
                <a:gd name="T17" fmla="*/ 830 h 863"/>
                <a:gd name="T18" fmla="*/ 21 w 312"/>
                <a:gd name="T19" fmla="*/ 31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863">
                  <a:moveTo>
                    <a:pt x="0" y="863"/>
                  </a:moveTo>
                  <a:lnTo>
                    <a:pt x="312" y="863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863"/>
                  </a:lnTo>
                  <a:close/>
                  <a:moveTo>
                    <a:pt x="21" y="31"/>
                  </a:moveTo>
                  <a:lnTo>
                    <a:pt x="291" y="31"/>
                  </a:lnTo>
                  <a:lnTo>
                    <a:pt x="291" y="830"/>
                  </a:lnTo>
                  <a:lnTo>
                    <a:pt x="21" y="830"/>
                  </a:lnTo>
                  <a:lnTo>
                    <a:pt x="21" y="3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0394410" y="3561147"/>
            <a:ext cx="681609" cy="526535"/>
            <a:chOff x="10394410" y="3561147"/>
            <a:chExt cx="681609" cy="526535"/>
          </a:xfrm>
          <a:solidFill>
            <a:srgbClr val="171E28"/>
          </a:solidFill>
        </p:grpSpPr>
        <p:sp>
          <p:nvSpPr>
            <p:cNvPr id="494" name="Freeform 551"/>
            <p:cNvSpPr>
              <a:spLocks/>
            </p:cNvSpPr>
            <p:nvPr/>
          </p:nvSpPr>
          <p:spPr bwMode="auto">
            <a:xfrm>
              <a:off x="10394410" y="3638325"/>
              <a:ext cx="681609" cy="449357"/>
            </a:xfrm>
            <a:custGeom>
              <a:avLst/>
              <a:gdLst>
                <a:gd name="T0" fmla="*/ 364 w 400"/>
                <a:gd name="T1" fmla="*/ 0 h 264"/>
                <a:gd name="T2" fmla="*/ 36 w 400"/>
                <a:gd name="T3" fmla="*/ 0 h 264"/>
                <a:gd name="T4" fmla="*/ 0 w 400"/>
                <a:gd name="T5" fmla="*/ 36 h 264"/>
                <a:gd name="T6" fmla="*/ 0 w 400"/>
                <a:gd name="T7" fmla="*/ 228 h 264"/>
                <a:gd name="T8" fmla="*/ 36 w 400"/>
                <a:gd name="T9" fmla="*/ 264 h 264"/>
                <a:gd name="T10" fmla="*/ 364 w 400"/>
                <a:gd name="T11" fmla="*/ 264 h 264"/>
                <a:gd name="T12" fmla="*/ 400 w 400"/>
                <a:gd name="T13" fmla="*/ 228 h 264"/>
                <a:gd name="T14" fmla="*/ 400 w 400"/>
                <a:gd name="T15" fmla="*/ 36 h 264"/>
                <a:gd name="T16" fmla="*/ 364 w 400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264">
                  <a:moveTo>
                    <a:pt x="36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48"/>
                    <a:pt x="16" y="264"/>
                    <a:pt x="36" y="264"/>
                  </a:cubicBezTo>
                  <a:cubicBezTo>
                    <a:pt x="364" y="264"/>
                    <a:pt x="364" y="264"/>
                    <a:pt x="364" y="264"/>
                  </a:cubicBezTo>
                  <a:cubicBezTo>
                    <a:pt x="384" y="264"/>
                    <a:pt x="400" y="248"/>
                    <a:pt x="400" y="228"/>
                  </a:cubicBezTo>
                  <a:cubicBezTo>
                    <a:pt x="400" y="36"/>
                    <a:pt x="400" y="36"/>
                    <a:pt x="400" y="36"/>
                  </a:cubicBezTo>
                  <a:cubicBezTo>
                    <a:pt x="400" y="16"/>
                    <a:pt x="384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5" name="Freeform 552"/>
            <p:cNvSpPr>
              <a:spLocks/>
            </p:cNvSpPr>
            <p:nvPr/>
          </p:nvSpPr>
          <p:spPr bwMode="auto">
            <a:xfrm>
              <a:off x="10634596" y="3561147"/>
              <a:ext cx="209893" cy="46162"/>
            </a:xfrm>
            <a:custGeom>
              <a:avLst/>
              <a:gdLst>
                <a:gd name="T0" fmla="*/ 14 w 123"/>
                <a:gd name="T1" fmla="*/ 27 h 27"/>
                <a:gd name="T2" fmla="*/ 109 w 123"/>
                <a:gd name="T3" fmla="*/ 27 h 27"/>
                <a:gd name="T4" fmla="*/ 123 w 123"/>
                <a:gd name="T5" fmla="*/ 13 h 27"/>
                <a:gd name="T6" fmla="*/ 109 w 123"/>
                <a:gd name="T7" fmla="*/ 0 h 27"/>
                <a:gd name="T8" fmla="*/ 14 w 123"/>
                <a:gd name="T9" fmla="*/ 0 h 27"/>
                <a:gd name="T10" fmla="*/ 0 w 123"/>
                <a:gd name="T11" fmla="*/ 13 h 27"/>
                <a:gd name="T12" fmla="*/ 4 w 123"/>
                <a:gd name="T13" fmla="*/ 23 h 27"/>
                <a:gd name="T14" fmla="*/ 14 w 123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27">
                  <a:moveTo>
                    <a:pt x="14" y="27"/>
                  </a:moveTo>
                  <a:cubicBezTo>
                    <a:pt x="109" y="27"/>
                    <a:pt x="109" y="27"/>
                    <a:pt x="109" y="27"/>
                  </a:cubicBezTo>
                  <a:cubicBezTo>
                    <a:pt x="116" y="27"/>
                    <a:pt x="123" y="21"/>
                    <a:pt x="123" y="13"/>
                  </a:cubicBezTo>
                  <a:cubicBezTo>
                    <a:pt x="123" y="6"/>
                    <a:pt x="116" y="0"/>
                    <a:pt x="10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3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10372051" y="1648315"/>
            <a:ext cx="741475" cy="1033593"/>
            <a:chOff x="10372051" y="1648315"/>
            <a:chExt cx="741475" cy="1033593"/>
          </a:xfrm>
          <a:solidFill>
            <a:srgbClr val="171E28"/>
          </a:solidFill>
        </p:grpSpPr>
        <p:sp>
          <p:nvSpPr>
            <p:cNvPr id="497" name="Freeform 553"/>
            <p:cNvSpPr>
              <a:spLocks/>
            </p:cNvSpPr>
            <p:nvPr/>
          </p:nvSpPr>
          <p:spPr bwMode="auto">
            <a:xfrm>
              <a:off x="10372051" y="1648315"/>
              <a:ext cx="741475" cy="107471"/>
            </a:xfrm>
            <a:custGeom>
              <a:avLst/>
              <a:gdLst>
                <a:gd name="T0" fmla="*/ 408 w 435"/>
                <a:gd name="T1" fmla="*/ 0 h 63"/>
                <a:gd name="T2" fmla="*/ 27 w 435"/>
                <a:gd name="T3" fmla="*/ 0 h 63"/>
                <a:gd name="T4" fmla="*/ 0 w 435"/>
                <a:gd name="T5" fmla="*/ 27 h 63"/>
                <a:gd name="T6" fmla="*/ 0 w 435"/>
                <a:gd name="T7" fmla="*/ 36 h 63"/>
                <a:gd name="T8" fmla="*/ 27 w 435"/>
                <a:gd name="T9" fmla="*/ 63 h 63"/>
                <a:gd name="T10" fmla="*/ 33 w 435"/>
                <a:gd name="T11" fmla="*/ 63 h 63"/>
                <a:gd name="T12" fmla="*/ 33 w 435"/>
                <a:gd name="T13" fmla="*/ 31 h 63"/>
                <a:gd name="T14" fmla="*/ 408 w 435"/>
                <a:gd name="T15" fmla="*/ 31 h 63"/>
                <a:gd name="T16" fmla="*/ 408 w 435"/>
                <a:gd name="T17" fmla="*/ 63 h 63"/>
                <a:gd name="T18" fmla="*/ 408 w 435"/>
                <a:gd name="T19" fmla="*/ 63 h 63"/>
                <a:gd name="T20" fmla="*/ 435 w 435"/>
                <a:gd name="T21" fmla="*/ 36 h 63"/>
                <a:gd name="T22" fmla="*/ 435 w 435"/>
                <a:gd name="T23" fmla="*/ 27 h 63"/>
                <a:gd name="T24" fmla="*/ 408 w 4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63">
                  <a:moveTo>
                    <a:pt x="408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1"/>
                    <a:pt x="12" y="63"/>
                    <a:pt x="27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408" y="31"/>
                    <a:pt x="408" y="31"/>
                    <a:pt x="408" y="31"/>
                  </a:cubicBezTo>
                  <a:cubicBezTo>
                    <a:pt x="408" y="63"/>
                    <a:pt x="408" y="63"/>
                    <a:pt x="408" y="63"/>
                  </a:cubicBezTo>
                  <a:cubicBezTo>
                    <a:pt x="408" y="63"/>
                    <a:pt x="408" y="63"/>
                    <a:pt x="408" y="63"/>
                  </a:cubicBezTo>
                  <a:cubicBezTo>
                    <a:pt x="423" y="63"/>
                    <a:pt x="435" y="51"/>
                    <a:pt x="435" y="36"/>
                  </a:cubicBezTo>
                  <a:cubicBezTo>
                    <a:pt x="435" y="27"/>
                    <a:pt x="435" y="27"/>
                    <a:pt x="435" y="27"/>
                  </a:cubicBezTo>
                  <a:cubicBezTo>
                    <a:pt x="435" y="12"/>
                    <a:pt x="423" y="0"/>
                    <a:pt x="40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8" name="Freeform 554"/>
            <p:cNvSpPr>
              <a:spLocks/>
            </p:cNvSpPr>
            <p:nvPr/>
          </p:nvSpPr>
          <p:spPr bwMode="auto">
            <a:xfrm>
              <a:off x="10428311" y="1755785"/>
              <a:ext cx="639775" cy="576302"/>
            </a:xfrm>
            <a:custGeom>
              <a:avLst/>
              <a:gdLst>
                <a:gd name="T0" fmla="*/ 827 w 887"/>
                <a:gd name="T1" fmla="*/ 728 h 799"/>
                <a:gd name="T2" fmla="*/ 66 w 887"/>
                <a:gd name="T3" fmla="*/ 728 h 799"/>
                <a:gd name="T4" fmla="*/ 66 w 887"/>
                <a:gd name="T5" fmla="*/ 0 h 799"/>
                <a:gd name="T6" fmla="*/ 0 w 887"/>
                <a:gd name="T7" fmla="*/ 0 h 799"/>
                <a:gd name="T8" fmla="*/ 0 w 887"/>
                <a:gd name="T9" fmla="*/ 799 h 799"/>
                <a:gd name="T10" fmla="*/ 887 w 887"/>
                <a:gd name="T11" fmla="*/ 799 h 799"/>
                <a:gd name="T12" fmla="*/ 887 w 887"/>
                <a:gd name="T13" fmla="*/ 0 h 799"/>
                <a:gd name="T14" fmla="*/ 827 w 887"/>
                <a:gd name="T15" fmla="*/ 0 h 799"/>
                <a:gd name="T16" fmla="*/ 827 w 887"/>
                <a:gd name="T17" fmla="*/ 72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7" h="799">
                  <a:moveTo>
                    <a:pt x="827" y="728"/>
                  </a:moveTo>
                  <a:lnTo>
                    <a:pt x="66" y="72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799"/>
                  </a:lnTo>
                  <a:lnTo>
                    <a:pt x="887" y="799"/>
                  </a:lnTo>
                  <a:lnTo>
                    <a:pt x="887" y="0"/>
                  </a:lnTo>
                  <a:lnTo>
                    <a:pt x="827" y="0"/>
                  </a:lnTo>
                  <a:lnTo>
                    <a:pt x="827" y="7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9" name="Rectangle 555"/>
            <p:cNvSpPr>
              <a:spLocks noChangeArrowheads="1"/>
            </p:cNvSpPr>
            <p:nvPr/>
          </p:nvSpPr>
          <p:spPr bwMode="auto">
            <a:xfrm>
              <a:off x="10475915" y="1737032"/>
              <a:ext cx="548894" cy="1875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0" name="Freeform 556"/>
            <p:cNvSpPr>
              <a:spLocks/>
            </p:cNvSpPr>
            <p:nvPr/>
          </p:nvSpPr>
          <p:spPr bwMode="auto">
            <a:xfrm>
              <a:off x="10519192" y="1980825"/>
              <a:ext cx="463061" cy="28851"/>
            </a:xfrm>
            <a:custGeom>
              <a:avLst/>
              <a:gdLst>
                <a:gd name="T0" fmla="*/ 8 w 272"/>
                <a:gd name="T1" fmla="*/ 17 h 17"/>
                <a:gd name="T2" fmla="*/ 263 w 272"/>
                <a:gd name="T3" fmla="*/ 17 h 17"/>
                <a:gd name="T4" fmla="*/ 272 w 272"/>
                <a:gd name="T5" fmla="*/ 8 h 17"/>
                <a:gd name="T6" fmla="*/ 263 w 272"/>
                <a:gd name="T7" fmla="*/ 0 h 17"/>
                <a:gd name="T8" fmla="*/ 8 w 272"/>
                <a:gd name="T9" fmla="*/ 0 h 17"/>
                <a:gd name="T10" fmla="*/ 2 w 272"/>
                <a:gd name="T11" fmla="*/ 3 h 17"/>
                <a:gd name="T12" fmla="*/ 0 w 272"/>
                <a:gd name="T13" fmla="*/ 8 h 17"/>
                <a:gd name="T14" fmla="*/ 8 w 27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7">
                  <a:moveTo>
                    <a:pt x="8" y="17"/>
                  </a:moveTo>
                  <a:cubicBezTo>
                    <a:pt x="263" y="17"/>
                    <a:pt x="263" y="17"/>
                    <a:pt x="263" y="17"/>
                  </a:cubicBezTo>
                  <a:cubicBezTo>
                    <a:pt x="268" y="17"/>
                    <a:pt x="272" y="13"/>
                    <a:pt x="272" y="8"/>
                  </a:cubicBezTo>
                  <a:cubicBezTo>
                    <a:pt x="272" y="4"/>
                    <a:pt x="268" y="0"/>
                    <a:pt x="26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1"/>
                    <a:pt x="2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1" name="Freeform 557"/>
            <p:cNvSpPr>
              <a:spLocks noEditPoints="1"/>
            </p:cNvSpPr>
            <p:nvPr/>
          </p:nvSpPr>
          <p:spPr bwMode="auto">
            <a:xfrm>
              <a:off x="10806982" y="1803390"/>
              <a:ext cx="97373" cy="116126"/>
            </a:xfrm>
            <a:custGeom>
              <a:avLst/>
              <a:gdLst>
                <a:gd name="T0" fmla="*/ 8 w 57"/>
                <a:gd name="T1" fmla="*/ 68 h 68"/>
                <a:gd name="T2" fmla="*/ 29 w 57"/>
                <a:gd name="T3" fmla="*/ 68 h 68"/>
                <a:gd name="T4" fmla="*/ 39 w 57"/>
                <a:gd name="T5" fmla="*/ 68 h 68"/>
                <a:gd name="T6" fmla="*/ 46 w 57"/>
                <a:gd name="T7" fmla="*/ 66 h 68"/>
                <a:gd name="T8" fmla="*/ 54 w 57"/>
                <a:gd name="T9" fmla="*/ 59 h 68"/>
                <a:gd name="T10" fmla="*/ 57 w 57"/>
                <a:gd name="T11" fmla="*/ 49 h 68"/>
                <a:gd name="T12" fmla="*/ 43 w 57"/>
                <a:gd name="T13" fmla="*/ 32 h 68"/>
                <a:gd name="T14" fmla="*/ 54 w 57"/>
                <a:gd name="T15" fmla="*/ 17 h 68"/>
                <a:gd name="T16" fmla="*/ 53 w 57"/>
                <a:gd name="T17" fmla="*/ 11 h 68"/>
                <a:gd name="T18" fmla="*/ 50 w 57"/>
                <a:gd name="T19" fmla="*/ 7 h 68"/>
                <a:gd name="T20" fmla="*/ 45 w 57"/>
                <a:gd name="T21" fmla="*/ 3 h 68"/>
                <a:gd name="T22" fmla="*/ 39 w 57"/>
                <a:gd name="T23" fmla="*/ 1 h 68"/>
                <a:gd name="T24" fmla="*/ 31 w 57"/>
                <a:gd name="T25" fmla="*/ 0 h 68"/>
                <a:gd name="T26" fmla="*/ 8 w 57"/>
                <a:gd name="T27" fmla="*/ 0 h 68"/>
                <a:gd name="T28" fmla="*/ 2 w 57"/>
                <a:gd name="T29" fmla="*/ 2 h 68"/>
                <a:gd name="T30" fmla="*/ 0 w 57"/>
                <a:gd name="T31" fmla="*/ 8 h 68"/>
                <a:gd name="T32" fmla="*/ 0 w 57"/>
                <a:gd name="T33" fmla="*/ 60 h 68"/>
                <a:gd name="T34" fmla="*/ 2 w 57"/>
                <a:gd name="T35" fmla="*/ 66 h 68"/>
                <a:gd name="T36" fmla="*/ 8 w 57"/>
                <a:gd name="T37" fmla="*/ 68 h 68"/>
                <a:gd name="T38" fmla="*/ 14 w 57"/>
                <a:gd name="T39" fmla="*/ 10 h 68"/>
                <a:gd name="T40" fmla="*/ 25 w 57"/>
                <a:gd name="T41" fmla="*/ 10 h 68"/>
                <a:gd name="T42" fmla="*/ 36 w 57"/>
                <a:gd name="T43" fmla="*/ 12 h 68"/>
                <a:gd name="T44" fmla="*/ 40 w 57"/>
                <a:gd name="T45" fmla="*/ 19 h 68"/>
                <a:gd name="T46" fmla="*/ 39 w 57"/>
                <a:gd name="T47" fmla="*/ 23 h 68"/>
                <a:gd name="T48" fmla="*/ 35 w 57"/>
                <a:gd name="T49" fmla="*/ 27 h 68"/>
                <a:gd name="T50" fmla="*/ 27 w 57"/>
                <a:gd name="T51" fmla="*/ 28 h 68"/>
                <a:gd name="T52" fmla="*/ 14 w 57"/>
                <a:gd name="T53" fmla="*/ 28 h 68"/>
                <a:gd name="T54" fmla="*/ 14 w 57"/>
                <a:gd name="T55" fmla="*/ 10 h 68"/>
                <a:gd name="T56" fmla="*/ 14 w 57"/>
                <a:gd name="T57" fmla="*/ 38 h 68"/>
                <a:gd name="T58" fmla="*/ 28 w 57"/>
                <a:gd name="T59" fmla="*/ 38 h 68"/>
                <a:gd name="T60" fmla="*/ 39 w 57"/>
                <a:gd name="T61" fmla="*/ 40 h 68"/>
                <a:gd name="T62" fmla="*/ 43 w 57"/>
                <a:gd name="T63" fmla="*/ 48 h 68"/>
                <a:gd name="T64" fmla="*/ 29 w 57"/>
                <a:gd name="T65" fmla="*/ 58 h 68"/>
                <a:gd name="T66" fmla="*/ 14 w 57"/>
                <a:gd name="T67" fmla="*/ 58 h 68"/>
                <a:gd name="T68" fmla="*/ 14 w 57"/>
                <a:gd name="T69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68">
                  <a:moveTo>
                    <a:pt x="8" y="68"/>
                  </a:moveTo>
                  <a:cubicBezTo>
                    <a:pt x="29" y="68"/>
                    <a:pt x="29" y="68"/>
                    <a:pt x="29" y="68"/>
                  </a:cubicBezTo>
                  <a:cubicBezTo>
                    <a:pt x="33" y="68"/>
                    <a:pt x="36" y="68"/>
                    <a:pt x="39" y="68"/>
                  </a:cubicBezTo>
                  <a:cubicBezTo>
                    <a:pt x="41" y="67"/>
                    <a:pt x="44" y="67"/>
                    <a:pt x="46" y="66"/>
                  </a:cubicBezTo>
                  <a:cubicBezTo>
                    <a:pt x="49" y="64"/>
                    <a:pt x="52" y="62"/>
                    <a:pt x="54" y="59"/>
                  </a:cubicBezTo>
                  <a:cubicBezTo>
                    <a:pt x="56" y="56"/>
                    <a:pt x="57" y="52"/>
                    <a:pt x="57" y="49"/>
                  </a:cubicBezTo>
                  <a:cubicBezTo>
                    <a:pt x="57" y="40"/>
                    <a:pt x="52" y="35"/>
                    <a:pt x="43" y="32"/>
                  </a:cubicBezTo>
                  <a:cubicBezTo>
                    <a:pt x="50" y="29"/>
                    <a:pt x="54" y="24"/>
                    <a:pt x="54" y="17"/>
                  </a:cubicBezTo>
                  <a:cubicBezTo>
                    <a:pt x="54" y="15"/>
                    <a:pt x="53" y="13"/>
                    <a:pt x="53" y="11"/>
                  </a:cubicBezTo>
                  <a:cubicBezTo>
                    <a:pt x="52" y="10"/>
                    <a:pt x="51" y="8"/>
                    <a:pt x="50" y="7"/>
                  </a:cubicBezTo>
                  <a:cubicBezTo>
                    <a:pt x="48" y="5"/>
                    <a:pt x="47" y="4"/>
                    <a:pt x="45" y="3"/>
                  </a:cubicBezTo>
                  <a:cubicBezTo>
                    <a:pt x="44" y="2"/>
                    <a:pt x="41" y="1"/>
                    <a:pt x="39" y="1"/>
                  </a:cubicBezTo>
                  <a:cubicBezTo>
                    <a:pt x="37" y="0"/>
                    <a:pt x="34" y="0"/>
                    <a:pt x="3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5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1" y="65"/>
                    <a:pt x="2" y="66"/>
                  </a:cubicBezTo>
                  <a:cubicBezTo>
                    <a:pt x="3" y="67"/>
                    <a:pt x="6" y="68"/>
                    <a:pt x="8" y="68"/>
                  </a:cubicBezTo>
                  <a:close/>
                  <a:moveTo>
                    <a:pt x="1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30" y="10"/>
                    <a:pt x="34" y="11"/>
                    <a:pt x="36" y="12"/>
                  </a:cubicBezTo>
                  <a:cubicBezTo>
                    <a:pt x="39" y="13"/>
                    <a:pt x="40" y="15"/>
                    <a:pt x="40" y="19"/>
                  </a:cubicBezTo>
                  <a:cubicBezTo>
                    <a:pt x="40" y="20"/>
                    <a:pt x="40" y="22"/>
                    <a:pt x="39" y="23"/>
                  </a:cubicBezTo>
                  <a:cubicBezTo>
                    <a:pt x="38" y="25"/>
                    <a:pt x="36" y="26"/>
                    <a:pt x="35" y="27"/>
                  </a:cubicBezTo>
                  <a:cubicBezTo>
                    <a:pt x="33" y="28"/>
                    <a:pt x="30" y="28"/>
                    <a:pt x="27" y="28"/>
                  </a:cubicBezTo>
                  <a:cubicBezTo>
                    <a:pt x="14" y="28"/>
                    <a:pt x="14" y="28"/>
                    <a:pt x="14" y="28"/>
                  </a:cubicBezTo>
                  <a:lnTo>
                    <a:pt x="14" y="10"/>
                  </a:lnTo>
                  <a:close/>
                  <a:moveTo>
                    <a:pt x="14" y="38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33" y="38"/>
                    <a:pt x="37" y="39"/>
                    <a:pt x="39" y="40"/>
                  </a:cubicBezTo>
                  <a:cubicBezTo>
                    <a:pt x="41" y="42"/>
                    <a:pt x="43" y="44"/>
                    <a:pt x="43" y="48"/>
                  </a:cubicBezTo>
                  <a:cubicBezTo>
                    <a:pt x="43" y="54"/>
                    <a:pt x="38" y="58"/>
                    <a:pt x="29" y="58"/>
                  </a:cubicBezTo>
                  <a:cubicBezTo>
                    <a:pt x="14" y="58"/>
                    <a:pt x="14" y="58"/>
                    <a:pt x="14" y="58"/>
                  </a:cubicBezTo>
                  <a:lnTo>
                    <a:pt x="14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2" name="Freeform 558"/>
            <p:cNvSpPr>
              <a:spLocks/>
            </p:cNvSpPr>
            <p:nvPr/>
          </p:nvSpPr>
          <p:spPr bwMode="auto">
            <a:xfrm>
              <a:off x="10749280" y="2054395"/>
              <a:ext cx="120454" cy="173829"/>
            </a:xfrm>
            <a:custGeom>
              <a:avLst/>
              <a:gdLst>
                <a:gd name="T0" fmla="*/ 68 w 71"/>
                <a:gd name="T1" fmla="*/ 88 h 102"/>
                <a:gd name="T2" fmla="*/ 60 w 71"/>
                <a:gd name="T3" fmla="*/ 86 h 102"/>
                <a:gd name="T4" fmla="*/ 24 w 71"/>
                <a:gd name="T5" fmla="*/ 86 h 102"/>
                <a:gd name="T6" fmla="*/ 27 w 71"/>
                <a:gd name="T7" fmla="*/ 81 h 102"/>
                <a:gd name="T8" fmla="*/ 41 w 71"/>
                <a:gd name="T9" fmla="*/ 68 h 102"/>
                <a:gd name="T10" fmla="*/ 56 w 71"/>
                <a:gd name="T11" fmla="*/ 55 h 102"/>
                <a:gd name="T12" fmla="*/ 65 w 71"/>
                <a:gd name="T13" fmla="*/ 44 h 102"/>
                <a:gd name="T14" fmla="*/ 69 w 71"/>
                <a:gd name="T15" fmla="*/ 29 h 102"/>
                <a:gd name="T16" fmla="*/ 67 w 71"/>
                <a:gd name="T17" fmla="*/ 18 h 102"/>
                <a:gd name="T18" fmla="*/ 61 w 71"/>
                <a:gd name="T19" fmla="*/ 9 h 102"/>
                <a:gd name="T20" fmla="*/ 53 w 71"/>
                <a:gd name="T21" fmla="*/ 3 h 102"/>
                <a:gd name="T22" fmla="*/ 35 w 71"/>
                <a:gd name="T23" fmla="*/ 0 h 102"/>
                <a:gd name="T24" fmla="*/ 19 w 71"/>
                <a:gd name="T25" fmla="*/ 2 h 102"/>
                <a:gd name="T26" fmla="*/ 9 w 71"/>
                <a:gd name="T27" fmla="*/ 9 h 102"/>
                <a:gd name="T28" fmla="*/ 2 w 71"/>
                <a:gd name="T29" fmla="*/ 19 h 102"/>
                <a:gd name="T30" fmla="*/ 0 w 71"/>
                <a:gd name="T31" fmla="*/ 29 h 102"/>
                <a:gd name="T32" fmla="*/ 2 w 71"/>
                <a:gd name="T33" fmla="*/ 35 h 102"/>
                <a:gd name="T34" fmla="*/ 8 w 71"/>
                <a:gd name="T35" fmla="*/ 37 h 102"/>
                <a:gd name="T36" fmla="*/ 14 w 71"/>
                <a:gd name="T37" fmla="*/ 35 h 102"/>
                <a:gd name="T38" fmla="*/ 18 w 71"/>
                <a:gd name="T39" fmla="*/ 28 h 102"/>
                <a:gd name="T40" fmla="*/ 20 w 71"/>
                <a:gd name="T41" fmla="*/ 22 h 102"/>
                <a:gd name="T42" fmla="*/ 34 w 71"/>
                <a:gd name="T43" fmla="*/ 14 h 102"/>
                <a:gd name="T44" fmla="*/ 42 w 71"/>
                <a:gd name="T45" fmla="*/ 16 h 102"/>
                <a:gd name="T46" fmla="*/ 48 w 71"/>
                <a:gd name="T47" fmla="*/ 21 h 102"/>
                <a:gd name="T48" fmla="*/ 50 w 71"/>
                <a:gd name="T49" fmla="*/ 29 h 102"/>
                <a:gd name="T50" fmla="*/ 48 w 71"/>
                <a:gd name="T51" fmla="*/ 38 h 102"/>
                <a:gd name="T52" fmla="*/ 42 w 71"/>
                <a:gd name="T53" fmla="*/ 46 h 102"/>
                <a:gd name="T54" fmla="*/ 33 w 71"/>
                <a:gd name="T55" fmla="*/ 54 h 102"/>
                <a:gd name="T56" fmla="*/ 22 w 71"/>
                <a:gd name="T57" fmla="*/ 63 h 102"/>
                <a:gd name="T58" fmla="*/ 6 w 71"/>
                <a:gd name="T59" fmla="*/ 79 h 102"/>
                <a:gd name="T60" fmla="*/ 1 w 71"/>
                <a:gd name="T61" fmla="*/ 86 h 102"/>
                <a:gd name="T62" fmla="*/ 0 w 71"/>
                <a:gd name="T63" fmla="*/ 93 h 102"/>
                <a:gd name="T64" fmla="*/ 3 w 71"/>
                <a:gd name="T65" fmla="*/ 99 h 102"/>
                <a:gd name="T66" fmla="*/ 11 w 71"/>
                <a:gd name="T67" fmla="*/ 102 h 102"/>
                <a:gd name="T68" fmla="*/ 62 w 71"/>
                <a:gd name="T69" fmla="*/ 102 h 102"/>
                <a:gd name="T70" fmla="*/ 69 w 71"/>
                <a:gd name="T71" fmla="*/ 100 h 102"/>
                <a:gd name="T72" fmla="*/ 71 w 71"/>
                <a:gd name="T73" fmla="*/ 94 h 102"/>
                <a:gd name="T74" fmla="*/ 68 w 71"/>
                <a:gd name="T75" fmla="*/ 8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102">
                  <a:moveTo>
                    <a:pt x="68" y="88"/>
                  </a:moveTo>
                  <a:cubicBezTo>
                    <a:pt x="66" y="87"/>
                    <a:pt x="64" y="86"/>
                    <a:pt x="60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4"/>
                    <a:pt x="26" y="83"/>
                    <a:pt x="27" y="81"/>
                  </a:cubicBezTo>
                  <a:cubicBezTo>
                    <a:pt x="30" y="78"/>
                    <a:pt x="34" y="74"/>
                    <a:pt x="41" y="68"/>
                  </a:cubicBezTo>
                  <a:cubicBezTo>
                    <a:pt x="48" y="62"/>
                    <a:pt x="53" y="58"/>
                    <a:pt x="56" y="55"/>
                  </a:cubicBezTo>
                  <a:cubicBezTo>
                    <a:pt x="59" y="53"/>
                    <a:pt x="62" y="49"/>
                    <a:pt x="65" y="44"/>
                  </a:cubicBezTo>
                  <a:cubicBezTo>
                    <a:pt x="68" y="40"/>
                    <a:pt x="69" y="34"/>
                    <a:pt x="69" y="29"/>
                  </a:cubicBezTo>
                  <a:cubicBezTo>
                    <a:pt x="69" y="25"/>
                    <a:pt x="69" y="22"/>
                    <a:pt x="67" y="18"/>
                  </a:cubicBezTo>
                  <a:cubicBezTo>
                    <a:pt x="66" y="15"/>
                    <a:pt x="64" y="12"/>
                    <a:pt x="61" y="9"/>
                  </a:cubicBezTo>
                  <a:cubicBezTo>
                    <a:pt x="59" y="7"/>
                    <a:pt x="56" y="4"/>
                    <a:pt x="53" y="3"/>
                  </a:cubicBezTo>
                  <a:cubicBezTo>
                    <a:pt x="48" y="1"/>
                    <a:pt x="42" y="0"/>
                    <a:pt x="35" y="0"/>
                  </a:cubicBezTo>
                  <a:cubicBezTo>
                    <a:pt x="29" y="0"/>
                    <a:pt x="24" y="0"/>
                    <a:pt x="19" y="2"/>
                  </a:cubicBezTo>
                  <a:cubicBezTo>
                    <a:pt x="15" y="4"/>
                    <a:pt x="11" y="6"/>
                    <a:pt x="9" y="9"/>
                  </a:cubicBezTo>
                  <a:cubicBezTo>
                    <a:pt x="6" y="12"/>
                    <a:pt x="3" y="15"/>
                    <a:pt x="2" y="19"/>
                  </a:cubicBezTo>
                  <a:cubicBezTo>
                    <a:pt x="1" y="22"/>
                    <a:pt x="0" y="25"/>
                    <a:pt x="0" y="29"/>
                  </a:cubicBezTo>
                  <a:cubicBezTo>
                    <a:pt x="0" y="31"/>
                    <a:pt x="1" y="33"/>
                    <a:pt x="2" y="35"/>
                  </a:cubicBezTo>
                  <a:cubicBezTo>
                    <a:pt x="4" y="36"/>
                    <a:pt x="6" y="37"/>
                    <a:pt x="8" y="37"/>
                  </a:cubicBezTo>
                  <a:cubicBezTo>
                    <a:pt x="11" y="37"/>
                    <a:pt x="13" y="36"/>
                    <a:pt x="14" y="35"/>
                  </a:cubicBezTo>
                  <a:cubicBezTo>
                    <a:pt x="15" y="33"/>
                    <a:pt x="17" y="31"/>
                    <a:pt x="18" y="28"/>
                  </a:cubicBezTo>
                  <a:cubicBezTo>
                    <a:pt x="19" y="24"/>
                    <a:pt x="20" y="23"/>
                    <a:pt x="20" y="22"/>
                  </a:cubicBezTo>
                  <a:cubicBezTo>
                    <a:pt x="23" y="16"/>
                    <a:pt x="28" y="14"/>
                    <a:pt x="34" y="14"/>
                  </a:cubicBezTo>
                  <a:cubicBezTo>
                    <a:pt x="37" y="14"/>
                    <a:pt x="40" y="14"/>
                    <a:pt x="42" y="16"/>
                  </a:cubicBezTo>
                  <a:cubicBezTo>
                    <a:pt x="45" y="17"/>
                    <a:pt x="47" y="19"/>
                    <a:pt x="48" y="21"/>
                  </a:cubicBezTo>
                  <a:cubicBezTo>
                    <a:pt x="50" y="24"/>
                    <a:pt x="50" y="26"/>
                    <a:pt x="50" y="29"/>
                  </a:cubicBezTo>
                  <a:cubicBezTo>
                    <a:pt x="50" y="32"/>
                    <a:pt x="50" y="35"/>
                    <a:pt x="48" y="38"/>
                  </a:cubicBezTo>
                  <a:cubicBezTo>
                    <a:pt x="47" y="40"/>
                    <a:pt x="45" y="43"/>
                    <a:pt x="42" y="46"/>
                  </a:cubicBezTo>
                  <a:cubicBezTo>
                    <a:pt x="40" y="49"/>
                    <a:pt x="37" y="51"/>
                    <a:pt x="33" y="54"/>
                  </a:cubicBezTo>
                  <a:cubicBezTo>
                    <a:pt x="31" y="55"/>
                    <a:pt x="27" y="58"/>
                    <a:pt x="22" y="63"/>
                  </a:cubicBezTo>
                  <a:cubicBezTo>
                    <a:pt x="17" y="68"/>
                    <a:pt x="12" y="73"/>
                    <a:pt x="6" y="79"/>
                  </a:cubicBezTo>
                  <a:cubicBezTo>
                    <a:pt x="4" y="81"/>
                    <a:pt x="3" y="83"/>
                    <a:pt x="1" y="86"/>
                  </a:cubicBezTo>
                  <a:cubicBezTo>
                    <a:pt x="0" y="89"/>
                    <a:pt x="0" y="91"/>
                    <a:pt x="0" y="93"/>
                  </a:cubicBezTo>
                  <a:cubicBezTo>
                    <a:pt x="0" y="95"/>
                    <a:pt x="1" y="97"/>
                    <a:pt x="3" y="99"/>
                  </a:cubicBezTo>
                  <a:cubicBezTo>
                    <a:pt x="5" y="101"/>
                    <a:pt x="7" y="102"/>
                    <a:pt x="11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65" y="102"/>
                    <a:pt x="67" y="102"/>
                    <a:pt x="69" y="100"/>
                  </a:cubicBezTo>
                  <a:cubicBezTo>
                    <a:pt x="70" y="98"/>
                    <a:pt x="71" y="96"/>
                    <a:pt x="71" y="94"/>
                  </a:cubicBezTo>
                  <a:cubicBezTo>
                    <a:pt x="71" y="92"/>
                    <a:pt x="70" y="90"/>
                    <a:pt x="68" y="8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3" name="Freeform 559"/>
            <p:cNvSpPr>
              <a:spLocks/>
            </p:cNvSpPr>
            <p:nvPr/>
          </p:nvSpPr>
          <p:spPr bwMode="auto">
            <a:xfrm>
              <a:off x="10699512" y="1803390"/>
              <a:ext cx="88718" cy="116126"/>
            </a:xfrm>
            <a:custGeom>
              <a:avLst/>
              <a:gdLst>
                <a:gd name="T0" fmla="*/ 8 w 52"/>
                <a:gd name="T1" fmla="*/ 68 h 68"/>
                <a:gd name="T2" fmla="*/ 46 w 52"/>
                <a:gd name="T3" fmla="*/ 68 h 68"/>
                <a:gd name="T4" fmla="*/ 51 w 52"/>
                <a:gd name="T5" fmla="*/ 67 h 68"/>
                <a:gd name="T6" fmla="*/ 52 w 52"/>
                <a:gd name="T7" fmla="*/ 63 h 68"/>
                <a:gd name="T8" fmla="*/ 51 w 52"/>
                <a:gd name="T9" fmla="*/ 59 h 68"/>
                <a:gd name="T10" fmla="*/ 46 w 52"/>
                <a:gd name="T11" fmla="*/ 57 h 68"/>
                <a:gd name="T12" fmla="*/ 14 w 52"/>
                <a:gd name="T13" fmla="*/ 57 h 68"/>
                <a:gd name="T14" fmla="*/ 14 w 52"/>
                <a:gd name="T15" fmla="*/ 38 h 68"/>
                <a:gd name="T16" fmla="*/ 42 w 52"/>
                <a:gd name="T17" fmla="*/ 38 h 68"/>
                <a:gd name="T18" fmla="*/ 47 w 52"/>
                <a:gd name="T19" fmla="*/ 36 h 68"/>
                <a:gd name="T20" fmla="*/ 48 w 52"/>
                <a:gd name="T21" fmla="*/ 32 h 68"/>
                <a:gd name="T22" fmla="*/ 47 w 52"/>
                <a:gd name="T23" fmla="*/ 29 h 68"/>
                <a:gd name="T24" fmla="*/ 42 w 52"/>
                <a:gd name="T25" fmla="*/ 27 h 68"/>
                <a:gd name="T26" fmla="*/ 14 w 52"/>
                <a:gd name="T27" fmla="*/ 27 h 68"/>
                <a:gd name="T28" fmla="*/ 14 w 52"/>
                <a:gd name="T29" fmla="*/ 11 h 68"/>
                <a:gd name="T30" fmla="*/ 45 w 52"/>
                <a:gd name="T31" fmla="*/ 11 h 68"/>
                <a:gd name="T32" fmla="*/ 50 w 52"/>
                <a:gd name="T33" fmla="*/ 9 h 68"/>
                <a:gd name="T34" fmla="*/ 51 w 52"/>
                <a:gd name="T35" fmla="*/ 5 h 68"/>
                <a:gd name="T36" fmla="*/ 50 w 52"/>
                <a:gd name="T37" fmla="*/ 1 h 68"/>
                <a:gd name="T38" fmla="*/ 45 w 52"/>
                <a:gd name="T39" fmla="*/ 0 h 68"/>
                <a:gd name="T40" fmla="*/ 8 w 52"/>
                <a:gd name="T41" fmla="*/ 0 h 68"/>
                <a:gd name="T42" fmla="*/ 4 w 52"/>
                <a:gd name="T43" fmla="*/ 1 h 68"/>
                <a:gd name="T44" fmla="*/ 1 w 52"/>
                <a:gd name="T45" fmla="*/ 4 h 68"/>
                <a:gd name="T46" fmla="*/ 0 w 52"/>
                <a:gd name="T47" fmla="*/ 8 h 68"/>
                <a:gd name="T48" fmla="*/ 0 w 52"/>
                <a:gd name="T49" fmla="*/ 60 h 68"/>
                <a:gd name="T50" fmla="*/ 2 w 52"/>
                <a:gd name="T51" fmla="*/ 66 h 68"/>
                <a:gd name="T52" fmla="*/ 8 w 52"/>
                <a:gd name="T5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68">
                  <a:moveTo>
                    <a:pt x="8" y="68"/>
                  </a:moveTo>
                  <a:cubicBezTo>
                    <a:pt x="46" y="68"/>
                    <a:pt x="46" y="68"/>
                    <a:pt x="46" y="68"/>
                  </a:cubicBezTo>
                  <a:cubicBezTo>
                    <a:pt x="48" y="68"/>
                    <a:pt x="50" y="68"/>
                    <a:pt x="51" y="67"/>
                  </a:cubicBezTo>
                  <a:cubicBezTo>
                    <a:pt x="52" y="66"/>
                    <a:pt x="52" y="64"/>
                    <a:pt x="52" y="63"/>
                  </a:cubicBezTo>
                  <a:cubicBezTo>
                    <a:pt x="52" y="61"/>
                    <a:pt x="52" y="60"/>
                    <a:pt x="51" y="59"/>
                  </a:cubicBezTo>
                  <a:cubicBezTo>
                    <a:pt x="50" y="58"/>
                    <a:pt x="48" y="57"/>
                    <a:pt x="46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4" y="38"/>
                    <a:pt x="46" y="37"/>
                    <a:pt x="47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30"/>
                    <a:pt x="47" y="29"/>
                  </a:cubicBezTo>
                  <a:cubicBezTo>
                    <a:pt x="46" y="28"/>
                    <a:pt x="44" y="27"/>
                    <a:pt x="42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1"/>
                    <a:pt x="49" y="10"/>
                    <a:pt x="50" y="9"/>
                  </a:cubicBezTo>
                  <a:cubicBezTo>
                    <a:pt x="51" y="8"/>
                    <a:pt x="51" y="7"/>
                    <a:pt x="51" y="5"/>
                  </a:cubicBezTo>
                  <a:cubicBezTo>
                    <a:pt x="51" y="4"/>
                    <a:pt x="51" y="2"/>
                    <a:pt x="50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2" y="1"/>
                    <a:pt x="1" y="2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1" y="65"/>
                    <a:pt x="2" y="66"/>
                  </a:cubicBezTo>
                  <a:cubicBezTo>
                    <a:pt x="3" y="67"/>
                    <a:pt x="5" y="68"/>
                    <a:pt x="8" y="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4" name="Freeform 560"/>
            <p:cNvSpPr>
              <a:spLocks/>
            </p:cNvSpPr>
            <p:nvPr/>
          </p:nvSpPr>
          <p:spPr bwMode="auto">
            <a:xfrm>
              <a:off x="10605745" y="2054395"/>
              <a:ext cx="85111" cy="177435"/>
            </a:xfrm>
            <a:custGeom>
              <a:avLst/>
              <a:gdLst>
                <a:gd name="T0" fmla="*/ 42 w 50"/>
                <a:gd name="T1" fmla="*/ 0 h 104"/>
                <a:gd name="T2" fmla="*/ 38 w 50"/>
                <a:gd name="T3" fmla="*/ 1 h 104"/>
                <a:gd name="T4" fmla="*/ 33 w 50"/>
                <a:gd name="T5" fmla="*/ 8 h 104"/>
                <a:gd name="T6" fmla="*/ 24 w 50"/>
                <a:gd name="T7" fmla="*/ 17 h 104"/>
                <a:gd name="T8" fmla="*/ 10 w 50"/>
                <a:gd name="T9" fmla="*/ 26 h 104"/>
                <a:gd name="T10" fmla="*/ 2 w 50"/>
                <a:gd name="T11" fmla="*/ 30 h 104"/>
                <a:gd name="T12" fmla="*/ 0 w 50"/>
                <a:gd name="T13" fmla="*/ 35 h 104"/>
                <a:gd name="T14" fmla="*/ 2 w 50"/>
                <a:gd name="T15" fmla="*/ 41 h 104"/>
                <a:gd name="T16" fmla="*/ 7 w 50"/>
                <a:gd name="T17" fmla="*/ 43 h 104"/>
                <a:gd name="T18" fmla="*/ 31 w 50"/>
                <a:gd name="T19" fmla="*/ 29 h 104"/>
                <a:gd name="T20" fmla="*/ 31 w 50"/>
                <a:gd name="T21" fmla="*/ 93 h 104"/>
                <a:gd name="T22" fmla="*/ 34 w 50"/>
                <a:gd name="T23" fmla="*/ 101 h 104"/>
                <a:gd name="T24" fmla="*/ 41 w 50"/>
                <a:gd name="T25" fmla="*/ 104 h 104"/>
                <a:gd name="T26" fmla="*/ 50 w 50"/>
                <a:gd name="T27" fmla="*/ 90 h 104"/>
                <a:gd name="T28" fmla="*/ 50 w 50"/>
                <a:gd name="T29" fmla="*/ 10 h 104"/>
                <a:gd name="T30" fmla="*/ 48 w 50"/>
                <a:gd name="T31" fmla="*/ 3 h 104"/>
                <a:gd name="T32" fmla="*/ 42 w 50"/>
                <a:gd name="T3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104">
                  <a:moveTo>
                    <a:pt x="42" y="0"/>
                  </a:moveTo>
                  <a:cubicBezTo>
                    <a:pt x="40" y="0"/>
                    <a:pt x="38" y="0"/>
                    <a:pt x="38" y="1"/>
                  </a:cubicBezTo>
                  <a:cubicBezTo>
                    <a:pt x="37" y="2"/>
                    <a:pt x="35" y="4"/>
                    <a:pt x="33" y="8"/>
                  </a:cubicBezTo>
                  <a:cubicBezTo>
                    <a:pt x="30" y="11"/>
                    <a:pt x="27" y="14"/>
                    <a:pt x="24" y="17"/>
                  </a:cubicBezTo>
                  <a:cubicBezTo>
                    <a:pt x="20" y="20"/>
                    <a:pt x="16" y="23"/>
                    <a:pt x="10" y="26"/>
                  </a:cubicBezTo>
                  <a:cubicBezTo>
                    <a:pt x="6" y="28"/>
                    <a:pt x="4" y="29"/>
                    <a:pt x="2" y="30"/>
                  </a:cubicBezTo>
                  <a:cubicBezTo>
                    <a:pt x="1" y="31"/>
                    <a:pt x="0" y="33"/>
                    <a:pt x="0" y="35"/>
                  </a:cubicBezTo>
                  <a:cubicBezTo>
                    <a:pt x="0" y="37"/>
                    <a:pt x="1" y="39"/>
                    <a:pt x="2" y="41"/>
                  </a:cubicBezTo>
                  <a:cubicBezTo>
                    <a:pt x="4" y="42"/>
                    <a:pt x="6" y="43"/>
                    <a:pt x="7" y="43"/>
                  </a:cubicBezTo>
                  <a:cubicBezTo>
                    <a:pt x="12" y="43"/>
                    <a:pt x="20" y="38"/>
                    <a:pt x="31" y="2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7"/>
                    <a:pt x="32" y="99"/>
                    <a:pt x="34" y="101"/>
                  </a:cubicBezTo>
                  <a:cubicBezTo>
                    <a:pt x="36" y="103"/>
                    <a:pt x="38" y="104"/>
                    <a:pt x="41" y="104"/>
                  </a:cubicBezTo>
                  <a:cubicBezTo>
                    <a:pt x="47" y="104"/>
                    <a:pt x="50" y="99"/>
                    <a:pt x="50" y="9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9" y="4"/>
                    <a:pt x="48" y="3"/>
                  </a:cubicBezTo>
                  <a:cubicBezTo>
                    <a:pt x="47" y="1"/>
                    <a:pt x="45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5" name="Freeform 561"/>
            <p:cNvSpPr>
              <a:spLocks/>
            </p:cNvSpPr>
            <p:nvPr/>
          </p:nvSpPr>
          <p:spPr bwMode="auto">
            <a:xfrm>
              <a:off x="10600696" y="1803390"/>
              <a:ext cx="81505" cy="118290"/>
            </a:xfrm>
            <a:custGeom>
              <a:avLst/>
              <a:gdLst>
                <a:gd name="T0" fmla="*/ 7 w 48"/>
                <a:gd name="T1" fmla="*/ 69 h 69"/>
                <a:gd name="T2" fmla="*/ 12 w 48"/>
                <a:gd name="T3" fmla="*/ 67 h 69"/>
                <a:gd name="T4" fmla="*/ 14 w 48"/>
                <a:gd name="T5" fmla="*/ 61 h 69"/>
                <a:gd name="T6" fmla="*/ 14 w 48"/>
                <a:gd name="T7" fmla="*/ 38 h 69"/>
                <a:gd name="T8" fmla="*/ 37 w 48"/>
                <a:gd name="T9" fmla="*/ 38 h 69"/>
                <a:gd name="T10" fmla="*/ 41 w 48"/>
                <a:gd name="T11" fmla="*/ 37 h 69"/>
                <a:gd name="T12" fmla="*/ 43 w 48"/>
                <a:gd name="T13" fmla="*/ 33 h 69"/>
                <a:gd name="T14" fmla="*/ 41 w 48"/>
                <a:gd name="T15" fmla="*/ 29 h 69"/>
                <a:gd name="T16" fmla="*/ 37 w 48"/>
                <a:gd name="T17" fmla="*/ 28 h 69"/>
                <a:gd name="T18" fmla="*/ 14 w 48"/>
                <a:gd name="T19" fmla="*/ 28 h 69"/>
                <a:gd name="T20" fmla="*/ 14 w 48"/>
                <a:gd name="T21" fmla="*/ 11 h 69"/>
                <a:gd name="T22" fmla="*/ 41 w 48"/>
                <a:gd name="T23" fmla="*/ 11 h 69"/>
                <a:gd name="T24" fmla="*/ 46 w 48"/>
                <a:gd name="T25" fmla="*/ 9 h 69"/>
                <a:gd name="T26" fmla="*/ 48 w 48"/>
                <a:gd name="T27" fmla="*/ 5 h 69"/>
                <a:gd name="T28" fmla="*/ 46 w 48"/>
                <a:gd name="T29" fmla="*/ 1 h 69"/>
                <a:gd name="T30" fmla="*/ 41 w 48"/>
                <a:gd name="T31" fmla="*/ 0 h 69"/>
                <a:gd name="T32" fmla="*/ 9 w 48"/>
                <a:gd name="T33" fmla="*/ 0 h 69"/>
                <a:gd name="T34" fmla="*/ 4 w 48"/>
                <a:gd name="T35" fmla="*/ 1 h 69"/>
                <a:gd name="T36" fmla="*/ 1 w 48"/>
                <a:gd name="T37" fmla="*/ 4 h 69"/>
                <a:gd name="T38" fmla="*/ 0 w 48"/>
                <a:gd name="T39" fmla="*/ 8 h 69"/>
                <a:gd name="T40" fmla="*/ 0 w 48"/>
                <a:gd name="T41" fmla="*/ 61 h 69"/>
                <a:gd name="T42" fmla="*/ 2 w 48"/>
                <a:gd name="T43" fmla="*/ 67 h 69"/>
                <a:gd name="T44" fmla="*/ 7 w 48"/>
                <a:gd name="T4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69">
                  <a:moveTo>
                    <a:pt x="7" y="69"/>
                  </a:moveTo>
                  <a:cubicBezTo>
                    <a:pt x="9" y="69"/>
                    <a:pt x="11" y="69"/>
                    <a:pt x="12" y="67"/>
                  </a:cubicBezTo>
                  <a:cubicBezTo>
                    <a:pt x="13" y="66"/>
                    <a:pt x="14" y="64"/>
                    <a:pt x="14" y="61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38"/>
                    <a:pt x="41" y="37"/>
                  </a:cubicBezTo>
                  <a:cubicBezTo>
                    <a:pt x="42" y="36"/>
                    <a:pt x="43" y="35"/>
                    <a:pt x="43" y="33"/>
                  </a:cubicBezTo>
                  <a:cubicBezTo>
                    <a:pt x="43" y="32"/>
                    <a:pt x="42" y="30"/>
                    <a:pt x="41" y="29"/>
                  </a:cubicBezTo>
                  <a:cubicBezTo>
                    <a:pt x="40" y="28"/>
                    <a:pt x="39" y="28"/>
                    <a:pt x="37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3" y="11"/>
                    <a:pt x="45" y="10"/>
                    <a:pt x="46" y="9"/>
                  </a:cubicBezTo>
                  <a:cubicBezTo>
                    <a:pt x="47" y="8"/>
                    <a:pt x="48" y="7"/>
                    <a:pt x="48" y="5"/>
                  </a:cubicBezTo>
                  <a:cubicBezTo>
                    <a:pt x="48" y="4"/>
                    <a:pt x="47" y="2"/>
                    <a:pt x="46" y="1"/>
                  </a:cubicBezTo>
                  <a:cubicBezTo>
                    <a:pt x="45" y="0"/>
                    <a:pt x="43" y="0"/>
                    <a:pt x="4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3" y="1"/>
                    <a:pt x="2" y="2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1" y="66"/>
                    <a:pt x="2" y="67"/>
                  </a:cubicBezTo>
                  <a:cubicBezTo>
                    <a:pt x="3" y="69"/>
                    <a:pt x="5" y="69"/>
                    <a:pt x="7" y="6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6" name="Freeform 565"/>
            <p:cNvSpPr>
              <a:spLocks/>
            </p:cNvSpPr>
            <p:nvPr/>
          </p:nvSpPr>
          <p:spPr bwMode="auto">
            <a:xfrm>
              <a:off x="10685807" y="2562176"/>
              <a:ext cx="103864" cy="119732"/>
            </a:xfrm>
            <a:custGeom>
              <a:avLst/>
              <a:gdLst>
                <a:gd name="T0" fmla="*/ 0 w 61"/>
                <a:gd name="T1" fmla="*/ 51 h 70"/>
                <a:gd name="T2" fmla="*/ 30 w 61"/>
                <a:gd name="T3" fmla="*/ 70 h 70"/>
                <a:gd name="T4" fmla="*/ 61 w 61"/>
                <a:gd name="T5" fmla="*/ 51 h 70"/>
                <a:gd name="T6" fmla="*/ 41 w 61"/>
                <a:gd name="T7" fmla="*/ 51 h 70"/>
                <a:gd name="T8" fmla="*/ 41 w 61"/>
                <a:gd name="T9" fmla="*/ 0 h 70"/>
                <a:gd name="T10" fmla="*/ 41 w 61"/>
                <a:gd name="T11" fmla="*/ 0 h 70"/>
                <a:gd name="T12" fmla="*/ 30 w 61"/>
                <a:gd name="T13" fmla="*/ 0 h 70"/>
                <a:gd name="T14" fmla="*/ 20 w 61"/>
                <a:gd name="T15" fmla="*/ 0 h 70"/>
                <a:gd name="T16" fmla="*/ 20 w 61"/>
                <a:gd name="T17" fmla="*/ 0 h 70"/>
                <a:gd name="T18" fmla="*/ 20 w 61"/>
                <a:gd name="T19" fmla="*/ 51 h 70"/>
                <a:gd name="T20" fmla="*/ 0 w 61"/>
                <a:gd name="T21" fmla="*/ 5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70">
                  <a:moveTo>
                    <a:pt x="0" y="51"/>
                  </a:moveTo>
                  <a:cubicBezTo>
                    <a:pt x="30" y="70"/>
                    <a:pt x="30" y="70"/>
                    <a:pt x="30" y="70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0"/>
                    <a:pt x="30" y="0"/>
                  </a:cubicBezTo>
                  <a:cubicBezTo>
                    <a:pt x="27" y="0"/>
                    <a:pt x="23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51"/>
                    <a:pt x="20" y="51"/>
                    <a:pt x="20" y="51"/>
                  </a:cubicBez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10387919" y="2688399"/>
            <a:ext cx="698919" cy="572696"/>
            <a:chOff x="10387919" y="2688399"/>
            <a:chExt cx="698919" cy="572696"/>
          </a:xfrm>
          <a:solidFill>
            <a:srgbClr val="171E28"/>
          </a:solidFill>
        </p:grpSpPr>
        <p:sp>
          <p:nvSpPr>
            <p:cNvPr id="508" name="Freeform 562"/>
            <p:cNvSpPr>
              <a:spLocks/>
            </p:cNvSpPr>
            <p:nvPr/>
          </p:nvSpPr>
          <p:spPr bwMode="auto">
            <a:xfrm>
              <a:off x="10967106" y="2858621"/>
              <a:ext cx="119732" cy="104586"/>
            </a:xfrm>
            <a:custGeom>
              <a:avLst/>
              <a:gdLst>
                <a:gd name="T0" fmla="*/ 70 w 70"/>
                <a:gd name="T1" fmla="*/ 20 h 61"/>
                <a:gd name="T2" fmla="*/ 70 w 70"/>
                <a:gd name="T3" fmla="*/ 20 h 61"/>
                <a:gd name="T4" fmla="*/ 19 w 70"/>
                <a:gd name="T5" fmla="*/ 20 h 61"/>
                <a:gd name="T6" fmla="*/ 19 w 70"/>
                <a:gd name="T7" fmla="*/ 0 h 61"/>
                <a:gd name="T8" fmla="*/ 0 w 70"/>
                <a:gd name="T9" fmla="*/ 31 h 61"/>
                <a:gd name="T10" fmla="*/ 19 w 70"/>
                <a:gd name="T11" fmla="*/ 61 h 61"/>
                <a:gd name="T12" fmla="*/ 19 w 70"/>
                <a:gd name="T13" fmla="*/ 41 h 61"/>
                <a:gd name="T14" fmla="*/ 70 w 70"/>
                <a:gd name="T15" fmla="*/ 41 h 61"/>
                <a:gd name="T16" fmla="*/ 70 w 70"/>
                <a:gd name="T17" fmla="*/ 41 h 61"/>
                <a:gd name="T18" fmla="*/ 70 w 70"/>
                <a:gd name="T19" fmla="*/ 31 h 61"/>
                <a:gd name="T20" fmla="*/ 70 w 70"/>
                <a:gd name="T21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61"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38"/>
                    <a:pt x="70" y="34"/>
                    <a:pt x="70" y="31"/>
                  </a:cubicBezTo>
                  <a:cubicBezTo>
                    <a:pt x="70" y="27"/>
                    <a:pt x="70" y="24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9" name="Freeform 563"/>
            <p:cNvSpPr>
              <a:spLocks/>
            </p:cNvSpPr>
            <p:nvPr/>
          </p:nvSpPr>
          <p:spPr bwMode="auto">
            <a:xfrm>
              <a:off x="10599254" y="2864392"/>
              <a:ext cx="281299" cy="251727"/>
            </a:xfrm>
            <a:custGeom>
              <a:avLst/>
              <a:gdLst>
                <a:gd name="T0" fmla="*/ 107 w 165"/>
                <a:gd name="T1" fmla="*/ 0 h 148"/>
                <a:gd name="T2" fmla="*/ 82 w 165"/>
                <a:gd name="T3" fmla="*/ 10 h 148"/>
                <a:gd name="T4" fmla="*/ 102 w 165"/>
                <a:gd name="T5" fmla="*/ 81 h 148"/>
                <a:gd name="T6" fmla="*/ 82 w 165"/>
                <a:gd name="T7" fmla="*/ 109 h 148"/>
                <a:gd name="T8" fmla="*/ 63 w 165"/>
                <a:gd name="T9" fmla="*/ 81 h 148"/>
                <a:gd name="T10" fmla="*/ 82 w 165"/>
                <a:gd name="T11" fmla="*/ 10 h 148"/>
                <a:gd name="T12" fmla="*/ 58 w 165"/>
                <a:gd name="T13" fmla="*/ 0 h 148"/>
                <a:gd name="T14" fmla="*/ 0 w 165"/>
                <a:gd name="T15" fmla="*/ 58 h 148"/>
                <a:gd name="T16" fmla="*/ 0 w 165"/>
                <a:gd name="T17" fmla="*/ 121 h 148"/>
                <a:gd name="T18" fmla="*/ 75 w 165"/>
                <a:gd name="T19" fmla="*/ 148 h 148"/>
                <a:gd name="T20" fmla="*/ 90 w 165"/>
                <a:gd name="T21" fmla="*/ 148 h 148"/>
                <a:gd name="T22" fmla="*/ 165 w 165"/>
                <a:gd name="T23" fmla="*/ 121 h 148"/>
                <a:gd name="T24" fmla="*/ 165 w 165"/>
                <a:gd name="T25" fmla="*/ 58 h 148"/>
                <a:gd name="T26" fmla="*/ 107 w 165"/>
                <a:gd name="T2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48">
                  <a:moveTo>
                    <a:pt x="107" y="0"/>
                  </a:moveTo>
                  <a:cubicBezTo>
                    <a:pt x="82" y="10"/>
                    <a:pt x="82" y="10"/>
                    <a:pt x="82" y="1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1"/>
                    <a:pt x="0" y="58"/>
                  </a:cubicBezTo>
                  <a:cubicBezTo>
                    <a:pt x="0" y="111"/>
                    <a:pt x="0" y="121"/>
                    <a:pt x="0" y="121"/>
                  </a:cubicBezTo>
                  <a:cubicBezTo>
                    <a:pt x="0" y="121"/>
                    <a:pt x="2" y="148"/>
                    <a:pt x="75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163" y="148"/>
                    <a:pt x="165" y="121"/>
                    <a:pt x="165" y="121"/>
                  </a:cubicBezTo>
                  <a:cubicBezTo>
                    <a:pt x="165" y="121"/>
                    <a:pt x="165" y="111"/>
                    <a:pt x="165" y="58"/>
                  </a:cubicBezTo>
                  <a:cubicBezTo>
                    <a:pt x="165" y="21"/>
                    <a:pt x="129" y="6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0" name="Oval 564"/>
            <p:cNvSpPr>
              <a:spLocks noChangeArrowheads="1"/>
            </p:cNvSpPr>
            <p:nvPr/>
          </p:nvSpPr>
          <p:spPr bwMode="auto">
            <a:xfrm>
              <a:off x="10669218" y="2688399"/>
              <a:ext cx="141371" cy="163731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1" name="Freeform 566"/>
            <p:cNvSpPr>
              <a:spLocks/>
            </p:cNvSpPr>
            <p:nvPr/>
          </p:nvSpPr>
          <p:spPr bwMode="auto">
            <a:xfrm>
              <a:off x="10685807" y="3139920"/>
              <a:ext cx="103864" cy="121175"/>
            </a:xfrm>
            <a:custGeom>
              <a:avLst/>
              <a:gdLst>
                <a:gd name="T0" fmla="*/ 61 w 61"/>
                <a:gd name="T1" fmla="*/ 20 h 71"/>
                <a:gd name="T2" fmla="*/ 30 w 61"/>
                <a:gd name="T3" fmla="*/ 0 h 71"/>
                <a:gd name="T4" fmla="*/ 0 w 61"/>
                <a:gd name="T5" fmla="*/ 20 h 71"/>
                <a:gd name="T6" fmla="*/ 20 w 61"/>
                <a:gd name="T7" fmla="*/ 20 h 71"/>
                <a:gd name="T8" fmla="*/ 20 w 61"/>
                <a:gd name="T9" fmla="*/ 70 h 71"/>
                <a:gd name="T10" fmla="*/ 20 w 61"/>
                <a:gd name="T11" fmla="*/ 71 h 71"/>
                <a:gd name="T12" fmla="*/ 30 w 61"/>
                <a:gd name="T13" fmla="*/ 71 h 71"/>
                <a:gd name="T14" fmla="*/ 41 w 61"/>
                <a:gd name="T15" fmla="*/ 71 h 71"/>
                <a:gd name="T16" fmla="*/ 41 w 61"/>
                <a:gd name="T17" fmla="*/ 70 h 71"/>
                <a:gd name="T18" fmla="*/ 41 w 61"/>
                <a:gd name="T19" fmla="*/ 20 h 71"/>
                <a:gd name="T20" fmla="*/ 61 w 61"/>
                <a:gd name="T21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71">
                  <a:moveTo>
                    <a:pt x="61" y="2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3" y="71"/>
                    <a:pt x="27" y="71"/>
                    <a:pt x="30" y="71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20"/>
                    <a:pt x="41" y="20"/>
                    <a:pt x="41" y="20"/>
                  </a:cubicBezTo>
                  <a:lnTo>
                    <a:pt x="61" y="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2" name="Freeform 567"/>
            <p:cNvSpPr>
              <a:spLocks/>
            </p:cNvSpPr>
            <p:nvPr/>
          </p:nvSpPr>
          <p:spPr bwMode="auto">
            <a:xfrm>
              <a:off x="10387919" y="2858621"/>
              <a:ext cx="119011" cy="104586"/>
            </a:xfrm>
            <a:custGeom>
              <a:avLst/>
              <a:gdLst>
                <a:gd name="T0" fmla="*/ 51 w 70"/>
                <a:gd name="T1" fmla="*/ 20 h 61"/>
                <a:gd name="T2" fmla="*/ 0 w 70"/>
                <a:gd name="T3" fmla="*/ 20 h 61"/>
                <a:gd name="T4" fmla="*/ 0 w 70"/>
                <a:gd name="T5" fmla="*/ 31 h 61"/>
                <a:gd name="T6" fmla="*/ 0 w 70"/>
                <a:gd name="T7" fmla="*/ 41 h 61"/>
                <a:gd name="T8" fmla="*/ 51 w 70"/>
                <a:gd name="T9" fmla="*/ 41 h 61"/>
                <a:gd name="T10" fmla="*/ 51 w 70"/>
                <a:gd name="T11" fmla="*/ 61 h 61"/>
                <a:gd name="T12" fmla="*/ 70 w 70"/>
                <a:gd name="T13" fmla="*/ 31 h 61"/>
                <a:gd name="T14" fmla="*/ 51 w 70"/>
                <a:gd name="T15" fmla="*/ 0 h 61"/>
                <a:gd name="T16" fmla="*/ 51 w 70"/>
                <a:gd name="T17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61">
                  <a:moveTo>
                    <a:pt x="51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7"/>
                    <a:pt x="0" y="31"/>
                  </a:cubicBezTo>
                  <a:cubicBezTo>
                    <a:pt x="0" y="34"/>
                    <a:pt x="0" y="38"/>
                    <a:pt x="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9393996" y="2575880"/>
            <a:ext cx="564040" cy="680166"/>
            <a:chOff x="9393996" y="2575880"/>
            <a:chExt cx="564040" cy="680166"/>
          </a:xfrm>
          <a:solidFill>
            <a:srgbClr val="171E28"/>
          </a:solidFill>
        </p:grpSpPr>
        <p:sp>
          <p:nvSpPr>
            <p:cNvPr id="514" name="Freeform 568"/>
            <p:cNvSpPr>
              <a:spLocks/>
            </p:cNvSpPr>
            <p:nvPr/>
          </p:nvSpPr>
          <p:spPr bwMode="auto">
            <a:xfrm>
              <a:off x="9676737" y="3024516"/>
              <a:ext cx="201237" cy="150026"/>
            </a:xfrm>
            <a:custGeom>
              <a:avLst/>
              <a:gdLst>
                <a:gd name="T0" fmla="*/ 243 w 279"/>
                <a:gd name="T1" fmla="*/ 170 h 208"/>
                <a:gd name="T2" fmla="*/ 0 w 279"/>
                <a:gd name="T3" fmla="*/ 170 h 208"/>
                <a:gd name="T4" fmla="*/ 0 w 279"/>
                <a:gd name="T5" fmla="*/ 208 h 208"/>
                <a:gd name="T6" fmla="*/ 279 w 279"/>
                <a:gd name="T7" fmla="*/ 208 h 208"/>
                <a:gd name="T8" fmla="*/ 279 w 279"/>
                <a:gd name="T9" fmla="*/ 0 h 208"/>
                <a:gd name="T10" fmla="*/ 243 w 279"/>
                <a:gd name="T11" fmla="*/ 0 h 208"/>
                <a:gd name="T12" fmla="*/ 243 w 279"/>
                <a:gd name="T13" fmla="*/ 17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208">
                  <a:moveTo>
                    <a:pt x="243" y="170"/>
                  </a:moveTo>
                  <a:lnTo>
                    <a:pt x="0" y="170"/>
                  </a:lnTo>
                  <a:lnTo>
                    <a:pt x="0" y="208"/>
                  </a:lnTo>
                  <a:lnTo>
                    <a:pt x="279" y="208"/>
                  </a:lnTo>
                  <a:lnTo>
                    <a:pt x="279" y="0"/>
                  </a:lnTo>
                  <a:lnTo>
                    <a:pt x="243" y="0"/>
                  </a:lnTo>
                  <a:lnTo>
                    <a:pt x="243" y="17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5" name="Freeform 569"/>
            <p:cNvSpPr>
              <a:spLocks/>
            </p:cNvSpPr>
            <p:nvPr/>
          </p:nvSpPr>
          <p:spPr bwMode="auto">
            <a:xfrm>
              <a:off x="9676737" y="2660991"/>
              <a:ext cx="201237" cy="150026"/>
            </a:xfrm>
            <a:custGeom>
              <a:avLst/>
              <a:gdLst>
                <a:gd name="T0" fmla="*/ 243 w 279"/>
                <a:gd name="T1" fmla="*/ 208 h 208"/>
                <a:gd name="T2" fmla="*/ 279 w 279"/>
                <a:gd name="T3" fmla="*/ 208 h 208"/>
                <a:gd name="T4" fmla="*/ 279 w 279"/>
                <a:gd name="T5" fmla="*/ 0 h 208"/>
                <a:gd name="T6" fmla="*/ 0 w 279"/>
                <a:gd name="T7" fmla="*/ 0 h 208"/>
                <a:gd name="T8" fmla="*/ 0 w 279"/>
                <a:gd name="T9" fmla="*/ 36 h 208"/>
                <a:gd name="T10" fmla="*/ 243 w 279"/>
                <a:gd name="T11" fmla="*/ 36 h 208"/>
                <a:gd name="T12" fmla="*/ 243 w 279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208">
                  <a:moveTo>
                    <a:pt x="243" y="208"/>
                  </a:moveTo>
                  <a:lnTo>
                    <a:pt x="279" y="208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0" y="36"/>
                  </a:lnTo>
                  <a:lnTo>
                    <a:pt x="243" y="36"/>
                  </a:lnTo>
                  <a:lnTo>
                    <a:pt x="243" y="20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6" name="Freeform 570"/>
            <p:cNvSpPr>
              <a:spLocks noEditPoints="1"/>
            </p:cNvSpPr>
            <p:nvPr/>
          </p:nvSpPr>
          <p:spPr bwMode="auto">
            <a:xfrm>
              <a:off x="9799355" y="2845638"/>
              <a:ext cx="158681" cy="160124"/>
            </a:xfrm>
            <a:custGeom>
              <a:avLst/>
              <a:gdLst>
                <a:gd name="T0" fmla="*/ 46 w 93"/>
                <a:gd name="T1" fmla="*/ 0 h 94"/>
                <a:gd name="T2" fmla="*/ 0 w 93"/>
                <a:gd name="T3" fmla="*/ 47 h 94"/>
                <a:gd name="T4" fmla="*/ 46 w 93"/>
                <a:gd name="T5" fmla="*/ 94 h 94"/>
                <a:gd name="T6" fmla="*/ 93 w 93"/>
                <a:gd name="T7" fmla="*/ 47 h 94"/>
                <a:gd name="T8" fmla="*/ 46 w 93"/>
                <a:gd name="T9" fmla="*/ 0 h 94"/>
                <a:gd name="T10" fmla="*/ 46 w 93"/>
                <a:gd name="T11" fmla="*/ 75 h 94"/>
                <a:gd name="T12" fmla="*/ 18 w 93"/>
                <a:gd name="T13" fmla="*/ 47 h 94"/>
                <a:gd name="T14" fmla="*/ 46 w 93"/>
                <a:gd name="T15" fmla="*/ 19 h 94"/>
                <a:gd name="T16" fmla="*/ 75 w 93"/>
                <a:gd name="T17" fmla="*/ 47 h 94"/>
                <a:gd name="T18" fmla="*/ 46 w 93"/>
                <a:gd name="T19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4">
                  <a:moveTo>
                    <a:pt x="46" y="0"/>
                  </a:moveTo>
                  <a:cubicBezTo>
                    <a:pt x="20" y="0"/>
                    <a:pt x="0" y="21"/>
                    <a:pt x="0" y="47"/>
                  </a:cubicBezTo>
                  <a:cubicBezTo>
                    <a:pt x="0" y="73"/>
                    <a:pt x="20" y="94"/>
                    <a:pt x="46" y="94"/>
                  </a:cubicBezTo>
                  <a:cubicBezTo>
                    <a:pt x="72" y="94"/>
                    <a:pt x="93" y="73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  <a:moveTo>
                    <a:pt x="46" y="75"/>
                  </a:moveTo>
                  <a:cubicBezTo>
                    <a:pt x="31" y="75"/>
                    <a:pt x="18" y="63"/>
                    <a:pt x="18" y="47"/>
                  </a:cubicBezTo>
                  <a:cubicBezTo>
                    <a:pt x="18" y="31"/>
                    <a:pt x="31" y="19"/>
                    <a:pt x="46" y="19"/>
                  </a:cubicBezTo>
                  <a:cubicBezTo>
                    <a:pt x="62" y="19"/>
                    <a:pt x="75" y="31"/>
                    <a:pt x="75" y="47"/>
                  </a:cubicBezTo>
                  <a:cubicBezTo>
                    <a:pt x="75" y="63"/>
                    <a:pt x="62" y="75"/>
                    <a:pt x="46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7" name="Freeform 571"/>
            <p:cNvSpPr>
              <a:spLocks noEditPoints="1"/>
            </p:cNvSpPr>
            <p:nvPr/>
          </p:nvSpPr>
          <p:spPr bwMode="auto">
            <a:xfrm>
              <a:off x="9393996" y="3005762"/>
              <a:ext cx="262546" cy="250284"/>
            </a:xfrm>
            <a:custGeom>
              <a:avLst/>
              <a:gdLst>
                <a:gd name="T0" fmla="*/ 136 w 154"/>
                <a:gd name="T1" fmla="*/ 47 h 147"/>
                <a:gd name="T2" fmla="*/ 82 w 154"/>
                <a:gd name="T3" fmla="*/ 47 h 147"/>
                <a:gd name="T4" fmla="*/ 82 w 154"/>
                <a:gd name="T5" fmla="*/ 0 h 147"/>
                <a:gd name="T6" fmla="*/ 69 w 154"/>
                <a:gd name="T7" fmla="*/ 0 h 147"/>
                <a:gd name="T8" fmla="*/ 69 w 154"/>
                <a:gd name="T9" fmla="*/ 47 h 147"/>
                <a:gd name="T10" fmla="*/ 18 w 154"/>
                <a:gd name="T11" fmla="*/ 47 h 147"/>
                <a:gd name="T12" fmla="*/ 0 w 154"/>
                <a:gd name="T13" fmla="*/ 63 h 147"/>
                <a:gd name="T14" fmla="*/ 0 w 154"/>
                <a:gd name="T15" fmla="*/ 131 h 147"/>
                <a:gd name="T16" fmla="*/ 18 w 154"/>
                <a:gd name="T17" fmla="*/ 147 h 147"/>
                <a:gd name="T18" fmla="*/ 136 w 154"/>
                <a:gd name="T19" fmla="*/ 147 h 147"/>
                <a:gd name="T20" fmla="*/ 154 w 154"/>
                <a:gd name="T21" fmla="*/ 131 h 147"/>
                <a:gd name="T22" fmla="*/ 154 w 154"/>
                <a:gd name="T23" fmla="*/ 63 h 147"/>
                <a:gd name="T24" fmla="*/ 136 w 154"/>
                <a:gd name="T25" fmla="*/ 47 h 147"/>
                <a:gd name="T26" fmla="*/ 135 w 154"/>
                <a:gd name="T27" fmla="*/ 122 h 147"/>
                <a:gd name="T28" fmla="*/ 121 w 154"/>
                <a:gd name="T29" fmla="*/ 134 h 147"/>
                <a:gd name="T30" fmla="*/ 33 w 154"/>
                <a:gd name="T31" fmla="*/ 134 h 147"/>
                <a:gd name="T32" fmla="*/ 19 w 154"/>
                <a:gd name="T33" fmla="*/ 122 h 147"/>
                <a:gd name="T34" fmla="*/ 19 w 154"/>
                <a:gd name="T35" fmla="*/ 71 h 147"/>
                <a:gd name="T36" fmla="*/ 33 w 154"/>
                <a:gd name="T37" fmla="*/ 59 h 147"/>
                <a:gd name="T38" fmla="*/ 121 w 154"/>
                <a:gd name="T39" fmla="*/ 59 h 147"/>
                <a:gd name="T40" fmla="*/ 135 w 154"/>
                <a:gd name="T41" fmla="*/ 71 h 147"/>
                <a:gd name="T42" fmla="*/ 135 w 154"/>
                <a:gd name="T43" fmla="*/ 12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147">
                  <a:moveTo>
                    <a:pt x="136" y="47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8" y="47"/>
                    <a:pt x="0" y="54"/>
                    <a:pt x="0" y="63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0"/>
                    <a:pt x="8" y="147"/>
                    <a:pt x="18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46" y="147"/>
                    <a:pt x="154" y="140"/>
                    <a:pt x="154" y="131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54" y="54"/>
                    <a:pt x="146" y="47"/>
                    <a:pt x="136" y="47"/>
                  </a:cubicBezTo>
                  <a:close/>
                  <a:moveTo>
                    <a:pt x="135" y="122"/>
                  </a:moveTo>
                  <a:cubicBezTo>
                    <a:pt x="135" y="129"/>
                    <a:pt x="129" y="134"/>
                    <a:pt x="121" y="134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25" y="134"/>
                    <a:pt x="19" y="129"/>
                    <a:pt x="19" y="122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65"/>
                    <a:pt x="25" y="59"/>
                    <a:pt x="33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9" y="59"/>
                    <a:pt x="135" y="65"/>
                    <a:pt x="135" y="71"/>
                  </a:cubicBezTo>
                  <a:lnTo>
                    <a:pt x="135" y="12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8" name="Freeform 572"/>
            <p:cNvSpPr>
              <a:spLocks noEditPoints="1"/>
            </p:cNvSpPr>
            <p:nvPr/>
          </p:nvSpPr>
          <p:spPr bwMode="auto">
            <a:xfrm>
              <a:off x="9393996" y="2575880"/>
              <a:ext cx="262546" cy="427719"/>
            </a:xfrm>
            <a:custGeom>
              <a:avLst/>
              <a:gdLst>
                <a:gd name="T0" fmla="*/ 136 w 154"/>
                <a:gd name="T1" fmla="*/ 0 h 251"/>
                <a:gd name="T2" fmla="*/ 18 w 154"/>
                <a:gd name="T3" fmla="*/ 0 h 251"/>
                <a:gd name="T4" fmla="*/ 0 w 154"/>
                <a:gd name="T5" fmla="*/ 16 h 251"/>
                <a:gd name="T6" fmla="*/ 0 w 154"/>
                <a:gd name="T7" fmla="*/ 83 h 251"/>
                <a:gd name="T8" fmla="*/ 18 w 154"/>
                <a:gd name="T9" fmla="*/ 100 h 251"/>
                <a:gd name="T10" fmla="*/ 69 w 154"/>
                <a:gd name="T11" fmla="*/ 100 h 251"/>
                <a:gd name="T12" fmla="*/ 69 w 154"/>
                <a:gd name="T13" fmla="*/ 150 h 251"/>
                <a:gd name="T14" fmla="*/ 18 w 154"/>
                <a:gd name="T15" fmla="*/ 150 h 251"/>
                <a:gd name="T16" fmla="*/ 0 w 154"/>
                <a:gd name="T17" fmla="*/ 167 h 251"/>
                <a:gd name="T18" fmla="*/ 0 w 154"/>
                <a:gd name="T19" fmla="*/ 234 h 251"/>
                <a:gd name="T20" fmla="*/ 18 w 154"/>
                <a:gd name="T21" fmla="*/ 251 h 251"/>
                <a:gd name="T22" fmla="*/ 136 w 154"/>
                <a:gd name="T23" fmla="*/ 251 h 251"/>
                <a:gd name="T24" fmla="*/ 154 w 154"/>
                <a:gd name="T25" fmla="*/ 234 h 251"/>
                <a:gd name="T26" fmla="*/ 154 w 154"/>
                <a:gd name="T27" fmla="*/ 167 h 251"/>
                <a:gd name="T28" fmla="*/ 136 w 154"/>
                <a:gd name="T29" fmla="*/ 150 h 251"/>
                <a:gd name="T30" fmla="*/ 81 w 154"/>
                <a:gd name="T31" fmla="*/ 150 h 251"/>
                <a:gd name="T32" fmla="*/ 81 w 154"/>
                <a:gd name="T33" fmla="*/ 100 h 251"/>
                <a:gd name="T34" fmla="*/ 136 w 154"/>
                <a:gd name="T35" fmla="*/ 100 h 251"/>
                <a:gd name="T36" fmla="*/ 154 w 154"/>
                <a:gd name="T37" fmla="*/ 83 h 251"/>
                <a:gd name="T38" fmla="*/ 154 w 154"/>
                <a:gd name="T39" fmla="*/ 16 h 251"/>
                <a:gd name="T40" fmla="*/ 136 w 154"/>
                <a:gd name="T41" fmla="*/ 0 h 251"/>
                <a:gd name="T42" fmla="*/ 121 w 154"/>
                <a:gd name="T43" fmla="*/ 163 h 251"/>
                <a:gd name="T44" fmla="*/ 135 w 154"/>
                <a:gd name="T45" fmla="*/ 175 h 251"/>
                <a:gd name="T46" fmla="*/ 135 w 154"/>
                <a:gd name="T47" fmla="*/ 226 h 251"/>
                <a:gd name="T48" fmla="*/ 121 w 154"/>
                <a:gd name="T49" fmla="*/ 238 h 251"/>
                <a:gd name="T50" fmla="*/ 33 w 154"/>
                <a:gd name="T51" fmla="*/ 238 h 251"/>
                <a:gd name="T52" fmla="*/ 19 w 154"/>
                <a:gd name="T53" fmla="*/ 226 h 251"/>
                <a:gd name="T54" fmla="*/ 19 w 154"/>
                <a:gd name="T55" fmla="*/ 175 h 251"/>
                <a:gd name="T56" fmla="*/ 33 w 154"/>
                <a:gd name="T57" fmla="*/ 163 h 251"/>
                <a:gd name="T58" fmla="*/ 121 w 154"/>
                <a:gd name="T59" fmla="*/ 163 h 251"/>
                <a:gd name="T60" fmla="*/ 135 w 154"/>
                <a:gd name="T61" fmla="*/ 75 h 251"/>
                <a:gd name="T62" fmla="*/ 121 w 154"/>
                <a:gd name="T63" fmla="*/ 87 h 251"/>
                <a:gd name="T64" fmla="*/ 33 w 154"/>
                <a:gd name="T65" fmla="*/ 87 h 251"/>
                <a:gd name="T66" fmla="*/ 19 w 154"/>
                <a:gd name="T67" fmla="*/ 75 h 251"/>
                <a:gd name="T68" fmla="*/ 19 w 154"/>
                <a:gd name="T69" fmla="*/ 24 h 251"/>
                <a:gd name="T70" fmla="*/ 33 w 154"/>
                <a:gd name="T71" fmla="*/ 12 h 251"/>
                <a:gd name="T72" fmla="*/ 121 w 154"/>
                <a:gd name="T73" fmla="*/ 12 h 251"/>
                <a:gd name="T74" fmla="*/ 135 w 154"/>
                <a:gd name="T75" fmla="*/ 24 h 251"/>
                <a:gd name="T76" fmla="*/ 135 w 154"/>
                <a:gd name="T77" fmla="*/ 7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51">
                  <a:moveTo>
                    <a:pt x="136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8" y="150"/>
                    <a:pt x="0" y="158"/>
                    <a:pt x="0" y="16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3"/>
                    <a:pt x="8" y="251"/>
                    <a:pt x="18" y="251"/>
                  </a:cubicBezTo>
                  <a:cubicBezTo>
                    <a:pt x="136" y="251"/>
                    <a:pt x="136" y="251"/>
                    <a:pt x="136" y="251"/>
                  </a:cubicBezTo>
                  <a:cubicBezTo>
                    <a:pt x="146" y="251"/>
                    <a:pt x="154" y="243"/>
                    <a:pt x="154" y="234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58"/>
                    <a:pt x="146" y="150"/>
                    <a:pt x="136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46" y="100"/>
                    <a:pt x="154" y="92"/>
                    <a:pt x="154" y="83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7"/>
                    <a:pt x="146" y="0"/>
                    <a:pt x="136" y="0"/>
                  </a:cubicBezTo>
                  <a:close/>
                  <a:moveTo>
                    <a:pt x="121" y="163"/>
                  </a:moveTo>
                  <a:cubicBezTo>
                    <a:pt x="129" y="163"/>
                    <a:pt x="135" y="168"/>
                    <a:pt x="135" y="175"/>
                  </a:cubicBezTo>
                  <a:cubicBezTo>
                    <a:pt x="135" y="226"/>
                    <a:pt x="135" y="226"/>
                    <a:pt x="135" y="226"/>
                  </a:cubicBezTo>
                  <a:cubicBezTo>
                    <a:pt x="135" y="233"/>
                    <a:pt x="129" y="238"/>
                    <a:pt x="121" y="238"/>
                  </a:cubicBezTo>
                  <a:cubicBezTo>
                    <a:pt x="33" y="238"/>
                    <a:pt x="33" y="238"/>
                    <a:pt x="33" y="238"/>
                  </a:cubicBezTo>
                  <a:cubicBezTo>
                    <a:pt x="25" y="238"/>
                    <a:pt x="19" y="233"/>
                    <a:pt x="19" y="226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9" y="168"/>
                    <a:pt x="25" y="163"/>
                    <a:pt x="33" y="163"/>
                  </a:cubicBezTo>
                  <a:lnTo>
                    <a:pt x="121" y="163"/>
                  </a:lnTo>
                  <a:close/>
                  <a:moveTo>
                    <a:pt x="135" y="75"/>
                  </a:moveTo>
                  <a:cubicBezTo>
                    <a:pt x="135" y="82"/>
                    <a:pt x="129" y="87"/>
                    <a:pt x="121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25" y="87"/>
                    <a:pt x="19" y="82"/>
                    <a:pt x="19" y="7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17"/>
                    <a:pt x="25" y="12"/>
                    <a:pt x="33" y="12"/>
                  </a:cubicBezTo>
                  <a:cubicBezTo>
                    <a:pt x="121" y="12"/>
                    <a:pt x="121" y="12"/>
                    <a:pt x="121" y="12"/>
                  </a:cubicBezTo>
                  <a:cubicBezTo>
                    <a:pt x="129" y="12"/>
                    <a:pt x="135" y="17"/>
                    <a:pt x="135" y="24"/>
                  </a:cubicBezTo>
                  <a:lnTo>
                    <a:pt x="135" y="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9" name="组合 518"/>
          <p:cNvGrpSpPr/>
          <p:nvPr/>
        </p:nvGrpSpPr>
        <p:grpSpPr>
          <a:xfrm>
            <a:off x="5314439" y="2564339"/>
            <a:ext cx="296446" cy="722723"/>
            <a:chOff x="5314439" y="2564339"/>
            <a:chExt cx="296446" cy="722723"/>
          </a:xfrm>
          <a:solidFill>
            <a:srgbClr val="171E28"/>
          </a:solidFill>
        </p:grpSpPr>
        <p:sp>
          <p:nvSpPr>
            <p:cNvPr id="520" name="Freeform 573"/>
            <p:cNvSpPr>
              <a:spLocks/>
            </p:cNvSpPr>
            <p:nvPr/>
          </p:nvSpPr>
          <p:spPr bwMode="auto">
            <a:xfrm>
              <a:off x="5314439" y="2867277"/>
              <a:ext cx="296446" cy="82226"/>
            </a:xfrm>
            <a:custGeom>
              <a:avLst/>
              <a:gdLst>
                <a:gd name="T0" fmla="*/ 92 w 174"/>
                <a:gd name="T1" fmla="*/ 13 h 48"/>
                <a:gd name="T2" fmla="*/ 82 w 174"/>
                <a:gd name="T3" fmla="*/ 13 h 48"/>
                <a:gd name="T4" fmla="*/ 0 w 174"/>
                <a:gd name="T5" fmla="*/ 0 h 48"/>
                <a:gd name="T6" fmla="*/ 0 w 174"/>
                <a:gd name="T7" fmla="*/ 24 h 48"/>
                <a:gd name="T8" fmla="*/ 82 w 174"/>
                <a:gd name="T9" fmla="*/ 48 h 48"/>
                <a:gd name="T10" fmla="*/ 92 w 174"/>
                <a:gd name="T11" fmla="*/ 48 h 48"/>
                <a:gd name="T12" fmla="*/ 174 w 174"/>
                <a:gd name="T13" fmla="*/ 24 h 48"/>
                <a:gd name="T14" fmla="*/ 174 w 174"/>
                <a:gd name="T15" fmla="*/ 0 h 48"/>
                <a:gd name="T16" fmla="*/ 92 w 174"/>
                <a:gd name="T17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48">
                  <a:moveTo>
                    <a:pt x="92" y="13"/>
                  </a:move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13" y="16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8" y="48"/>
                    <a:pt x="82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166" y="48"/>
                    <a:pt x="174" y="24"/>
                    <a:pt x="174" y="2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16"/>
                    <a:pt x="92" y="13"/>
                    <a:pt x="92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1" name="Freeform 574"/>
            <p:cNvSpPr>
              <a:spLocks/>
            </p:cNvSpPr>
            <p:nvPr/>
          </p:nvSpPr>
          <p:spPr bwMode="auto">
            <a:xfrm>
              <a:off x="5406763" y="2963207"/>
              <a:ext cx="102422" cy="323855"/>
            </a:xfrm>
            <a:custGeom>
              <a:avLst/>
              <a:gdLst>
                <a:gd name="T0" fmla="*/ 56 w 142"/>
                <a:gd name="T1" fmla="*/ 0 h 449"/>
                <a:gd name="T2" fmla="*/ 0 w 142"/>
                <a:gd name="T3" fmla="*/ 0 h 449"/>
                <a:gd name="T4" fmla="*/ 0 w 142"/>
                <a:gd name="T5" fmla="*/ 449 h 449"/>
                <a:gd name="T6" fmla="*/ 56 w 142"/>
                <a:gd name="T7" fmla="*/ 449 h 449"/>
                <a:gd name="T8" fmla="*/ 85 w 142"/>
                <a:gd name="T9" fmla="*/ 449 h 449"/>
                <a:gd name="T10" fmla="*/ 142 w 142"/>
                <a:gd name="T11" fmla="*/ 449 h 449"/>
                <a:gd name="T12" fmla="*/ 142 w 142"/>
                <a:gd name="T13" fmla="*/ 0 h 449"/>
                <a:gd name="T14" fmla="*/ 85 w 142"/>
                <a:gd name="T15" fmla="*/ 0 h 449"/>
                <a:gd name="T16" fmla="*/ 56 w 142"/>
                <a:gd name="T1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449">
                  <a:moveTo>
                    <a:pt x="56" y="0"/>
                  </a:moveTo>
                  <a:lnTo>
                    <a:pt x="0" y="0"/>
                  </a:lnTo>
                  <a:lnTo>
                    <a:pt x="0" y="449"/>
                  </a:lnTo>
                  <a:lnTo>
                    <a:pt x="56" y="449"/>
                  </a:lnTo>
                  <a:lnTo>
                    <a:pt x="85" y="449"/>
                  </a:lnTo>
                  <a:lnTo>
                    <a:pt x="142" y="449"/>
                  </a:lnTo>
                  <a:lnTo>
                    <a:pt x="142" y="0"/>
                  </a:lnTo>
                  <a:lnTo>
                    <a:pt x="85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2" name="Oval 575"/>
            <p:cNvSpPr>
              <a:spLocks noChangeArrowheads="1"/>
            </p:cNvSpPr>
            <p:nvPr/>
          </p:nvSpPr>
          <p:spPr bwMode="auto">
            <a:xfrm>
              <a:off x="5403157" y="2564339"/>
              <a:ext cx="117569" cy="13776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3" name="Freeform 576"/>
            <p:cNvSpPr>
              <a:spLocks/>
            </p:cNvSpPr>
            <p:nvPr/>
          </p:nvSpPr>
          <p:spPr bwMode="auto">
            <a:xfrm>
              <a:off x="5459417" y="2720857"/>
              <a:ext cx="116126" cy="146420"/>
            </a:xfrm>
            <a:custGeom>
              <a:avLst/>
              <a:gdLst>
                <a:gd name="T0" fmla="*/ 0 w 68"/>
                <a:gd name="T1" fmla="*/ 86 h 86"/>
                <a:gd name="T2" fmla="*/ 2 w 68"/>
                <a:gd name="T3" fmla="*/ 86 h 86"/>
                <a:gd name="T4" fmla="*/ 68 w 68"/>
                <a:gd name="T5" fmla="*/ 35 h 86"/>
                <a:gd name="T6" fmla="*/ 28 w 68"/>
                <a:gd name="T7" fmla="*/ 0 h 86"/>
                <a:gd name="T8" fmla="*/ 1 w 68"/>
                <a:gd name="T9" fmla="*/ 17 h 86"/>
                <a:gd name="T10" fmla="*/ 15 w 68"/>
                <a:gd name="T11" fmla="*/ 62 h 86"/>
                <a:gd name="T12" fmla="*/ 0 w 68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86">
                  <a:moveTo>
                    <a:pt x="0" y="86"/>
                  </a:moveTo>
                  <a:cubicBezTo>
                    <a:pt x="2" y="86"/>
                    <a:pt x="2" y="86"/>
                    <a:pt x="2" y="86"/>
                  </a:cubicBezTo>
                  <a:cubicBezTo>
                    <a:pt x="62" y="86"/>
                    <a:pt x="68" y="73"/>
                    <a:pt x="68" y="35"/>
                  </a:cubicBezTo>
                  <a:cubicBezTo>
                    <a:pt x="68" y="13"/>
                    <a:pt x="46" y="4"/>
                    <a:pt x="28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4" name="Freeform 577"/>
            <p:cNvSpPr>
              <a:spLocks/>
            </p:cNvSpPr>
            <p:nvPr/>
          </p:nvSpPr>
          <p:spPr bwMode="auto">
            <a:xfrm>
              <a:off x="5341848" y="2720857"/>
              <a:ext cx="119011" cy="146420"/>
            </a:xfrm>
            <a:custGeom>
              <a:avLst/>
              <a:gdLst>
                <a:gd name="T0" fmla="*/ 65 w 70"/>
                <a:gd name="T1" fmla="*/ 86 h 86"/>
                <a:gd name="T2" fmla="*/ 69 w 70"/>
                <a:gd name="T3" fmla="*/ 86 h 86"/>
                <a:gd name="T4" fmla="*/ 53 w 70"/>
                <a:gd name="T5" fmla="*/ 61 h 86"/>
                <a:gd name="T6" fmla="*/ 70 w 70"/>
                <a:gd name="T7" fmla="*/ 17 h 86"/>
                <a:gd name="T8" fmla="*/ 40 w 70"/>
                <a:gd name="T9" fmla="*/ 0 h 86"/>
                <a:gd name="T10" fmla="*/ 0 w 70"/>
                <a:gd name="T11" fmla="*/ 35 h 86"/>
                <a:gd name="T12" fmla="*/ 65 w 70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6">
                  <a:moveTo>
                    <a:pt x="65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1" y="4"/>
                    <a:pt x="0" y="13"/>
                    <a:pt x="0" y="35"/>
                  </a:cubicBezTo>
                  <a:cubicBezTo>
                    <a:pt x="0" y="73"/>
                    <a:pt x="5" y="86"/>
                    <a:pt x="65" y="8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6161943" y="2552078"/>
            <a:ext cx="731377" cy="731377"/>
            <a:chOff x="6161943" y="2552078"/>
            <a:chExt cx="731377" cy="731377"/>
          </a:xfrm>
          <a:solidFill>
            <a:srgbClr val="171E28"/>
          </a:solidFill>
        </p:grpSpPr>
        <p:sp>
          <p:nvSpPr>
            <p:cNvPr id="526" name="Freeform 578"/>
            <p:cNvSpPr>
              <a:spLocks/>
            </p:cNvSpPr>
            <p:nvPr/>
          </p:nvSpPr>
          <p:spPr bwMode="auto">
            <a:xfrm>
              <a:off x="6753392" y="2939405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7" name="Freeform 579"/>
            <p:cNvSpPr>
              <a:spLocks/>
            </p:cNvSpPr>
            <p:nvPr/>
          </p:nvSpPr>
          <p:spPr bwMode="auto">
            <a:xfrm>
              <a:off x="6531959" y="2552078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8" name="Freeform 580"/>
            <p:cNvSpPr>
              <a:spLocks/>
            </p:cNvSpPr>
            <p:nvPr/>
          </p:nvSpPr>
          <p:spPr bwMode="auto">
            <a:xfrm>
              <a:off x="6161943" y="2594633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9" name="组合 528"/>
          <p:cNvGrpSpPr/>
          <p:nvPr/>
        </p:nvGrpSpPr>
        <p:grpSpPr>
          <a:xfrm>
            <a:off x="8320011" y="2580929"/>
            <a:ext cx="628956" cy="680167"/>
            <a:chOff x="8426028" y="2130356"/>
            <a:chExt cx="628956" cy="680167"/>
          </a:xfrm>
          <a:solidFill>
            <a:srgbClr val="171E28"/>
          </a:solidFill>
        </p:grpSpPr>
        <p:sp>
          <p:nvSpPr>
            <p:cNvPr id="530" name="Freeform 581"/>
            <p:cNvSpPr>
              <a:spLocks noEditPoints="1"/>
            </p:cNvSpPr>
            <p:nvPr/>
          </p:nvSpPr>
          <p:spPr bwMode="auto">
            <a:xfrm>
              <a:off x="8562350" y="2326544"/>
              <a:ext cx="492634" cy="483979"/>
            </a:xfrm>
            <a:custGeom>
              <a:avLst/>
              <a:gdLst>
                <a:gd name="T0" fmla="*/ 281 w 289"/>
                <a:gd name="T1" fmla="*/ 240 h 284"/>
                <a:gd name="T2" fmla="*/ 219 w 289"/>
                <a:gd name="T3" fmla="*/ 178 h 284"/>
                <a:gd name="T4" fmla="*/ 205 w 289"/>
                <a:gd name="T5" fmla="*/ 165 h 284"/>
                <a:gd name="T6" fmla="*/ 187 w 289"/>
                <a:gd name="T7" fmla="*/ 38 h 284"/>
                <a:gd name="T8" fmla="*/ 181 w 289"/>
                <a:gd name="T9" fmla="*/ 32 h 284"/>
                <a:gd name="T10" fmla="*/ 161 w 289"/>
                <a:gd name="T11" fmla="*/ 19 h 284"/>
                <a:gd name="T12" fmla="*/ 40 w 289"/>
                <a:gd name="T13" fmla="*/ 40 h 284"/>
                <a:gd name="T14" fmla="*/ 42 w 289"/>
                <a:gd name="T15" fmla="*/ 187 h 284"/>
                <a:gd name="T16" fmla="*/ 42 w 289"/>
                <a:gd name="T17" fmla="*/ 188 h 284"/>
                <a:gd name="T18" fmla="*/ 71 w 289"/>
                <a:gd name="T19" fmla="*/ 207 h 284"/>
                <a:gd name="T20" fmla="*/ 160 w 289"/>
                <a:gd name="T21" fmla="*/ 207 h 284"/>
                <a:gd name="T22" fmla="*/ 169 w 289"/>
                <a:gd name="T23" fmla="*/ 202 h 284"/>
                <a:gd name="T24" fmla="*/ 171 w 289"/>
                <a:gd name="T25" fmla="*/ 201 h 284"/>
                <a:gd name="T26" fmla="*/ 169 w 289"/>
                <a:gd name="T27" fmla="*/ 202 h 284"/>
                <a:gd name="T28" fmla="*/ 183 w 289"/>
                <a:gd name="T29" fmla="*/ 215 h 284"/>
                <a:gd name="T30" fmla="*/ 243 w 289"/>
                <a:gd name="T31" fmla="*/ 273 h 284"/>
                <a:gd name="T32" fmla="*/ 274 w 289"/>
                <a:gd name="T33" fmla="*/ 268 h 284"/>
                <a:gd name="T34" fmla="*/ 281 w 289"/>
                <a:gd name="T35" fmla="*/ 240 h 284"/>
                <a:gd name="T36" fmla="*/ 161 w 289"/>
                <a:gd name="T37" fmla="*/ 149 h 284"/>
                <a:gd name="T38" fmla="*/ 157 w 289"/>
                <a:gd name="T39" fmla="*/ 154 h 284"/>
                <a:gd name="T40" fmla="*/ 74 w 289"/>
                <a:gd name="T41" fmla="*/ 155 h 284"/>
                <a:gd name="T42" fmla="*/ 73 w 289"/>
                <a:gd name="T43" fmla="*/ 72 h 284"/>
                <a:gd name="T44" fmla="*/ 156 w 289"/>
                <a:gd name="T45" fmla="*/ 71 h 284"/>
                <a:gd name="T46" fmla="*/ 161 w 289"/>
                <a:gd name="T47" fmla="*/ 76 h 284"/>
                <a:gd name="T48" fmla="*/ 161 w 289"/>
                <a:gd name="T49" fmla="*/ 149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9" h="284">
                  <a:moveTo>
                    <a:pt x="281" y="240"/>
                  </a:moveTo>
                  <a:cubicBezTo>
                    <a:pt x="219" y="178"/>
                    <a:pt x="219" y="178"/>
                    <a:pt x="219" y="178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28" y="125"/>
                    <a:pt x="222" y="72"/>
                    <a:pt x="187" y="38"/>
                  </a:cubicBezTo>
                  <a:cubicBezTo>
                    <a:pt x="185" y="36"/>
                    <a:pt x="183" y="34"/>
                    <a:pt x="181" y="32"/>
                  </a:cubicBezTo>
                  <a:cubicBezTo>
                    <a:pt x="174" y="27"/>
                    <a:pt x="168" y="23"/>
                    <a:pt x="161" y="19"/>
                  </a:cubicBezTo>
                  <a:cubicBezTo>
                    <a:pt x="121" y="0"/>
                    <a:pt x="72" y="7"/>
                    <a:pt x="40" y="40"/>
                  </a:cubicBezTo>
                  <a:cubicBezTo>
                    <a:pt x="0" y="81"/>
                    <a:pt x="1" y="147"/>
                    <a:pt x="42" y="187"/>
                  </a:cubicBezTo>
                  <a:cubicBezTo>
                    <a:pt x="42" y="187"/>
                    <a:pt x="42" y="188"/>
                    <a:pt x="42" y="188"/>
                  </a:cubicBezTo>
                  <a:cubicBezTo>
                    <a:pt x="51" y="196"/>
                    <a:pt x="61" y="203"/>
                    <a:pt x="71" y="207"/>
                  </a:cubicBezTo>
                  <a:cubicBezTo>
                    <a:pt x="99" y="220"/>
                    <a:pt x="132" y="220"/>
                    <a:pt x="160" y="207"/>
                  </a:cubicBezTo>
                  <a:cubicBezTo>
                    <a:pt x="163" y="205"/>
                    <a:pt x="166" y="204"/>
                    <a:pt x="169" y="202"/>
                  </a:cubicBezTo>
                  <a:cubicBezTo>
                    <a:pt x="170" y="201"/>
                    <a:pt x="170" y="201"/>
                    <a:pt x="171" y="201"/>
                  </a:cubicBezTo>
                  <a:cubicBezTo>
                    <a:pt x="170" y="201"/>
                    <a:pt x="170" y="202"/>
                    <a:pt x="169" y="202"/>
                  </a:cubicBezTo>
                  <a:cubicBezTo>
                    <a:pt x="183" y="215"/>
                    <a:pt x="183" y="215"/>
                    <a:pt x="183" y="215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59" y="284"/>
                    <a:pt x="274" y="268"/>
                  </a:cubicBezTo>
                  <a:cubicBezTo>
                    <a:pt x="289" y="253"/>
                    <a:pt x="281" y="240"/>
                    <a:pt x="281" y="240"/>
                  </a:cubicBezTo>
                  <a:close/>
                  <a:moveTo>
                    <a:pt x="161" y="149"/>
                  </a:moveTo>
                  <a:cubicBezTo>
                    <a:pt x="160" y="151"/>
                    <a:pt x="158" y="152"/>
                    <a:pt x="157" y="154"/>
                  </a:cubicBezTo>
                  <a:cubicBezTo>
                    <a:pt x="134" y="177"/>
                    <a:pt x="97" y="178"/>
                    <a:pt x="74" y="155"/>
                  </a:cubicBezTo>
                  <a:cubicBezTo>
                    <a:pt x="50" y="132"/>
                    <a:pt x="50" y="95"/>
                    <a:pt x="73" y="72"/>
                  </a:cubicBezTo>
                  <a:cubicBezTo>
                    <a:pt x="95" y="49"/>
                    <a:pt x="133" y="48"/>
                    <a:pt x="156" y="71"/>
                  </a:cubicBezTo>
                  <a:cubicBezTo>
                    <a:pt x="158" y="72"/>
                    <a:pt x="159" y="74"/>
                    <a:pt x="161" y="76"/>
                  </a:cubicBezTo>
                  <a:cubicBezTo>
                    <a:pt x="178" y="98"/>
                    <a:pt x="178" y="128"/>
                    <a:pt x="161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1" name="Freeform 582"/>
            <p:cNvSpPr>
              <a:spLocks/>
            </p:cNvSpPr>
            <p:nvPr/>
          </p:nvSpPr>
          <p:spPr bwMode="auto">
            <a:xfrm>
              <a:off x="8426028" y="2130356"/>
              <a:ext cx="445030" cy="556107"/>
            </a:xfrm>
            <a:custGeom>
              <a:avLst/>
              <a:gdLst>
                <a:gd name="T0" fmla="*/ 97 w 261"/>
                <a:gd name="T1" fmla="*/ 303 h 326"/>
                <a:gd name="T2" fmla="*/ 51 w 261"/>
                <a:gd name="T3" fmla="*/ 303 h 326"/>
                <a:gd name="T4" fmla="*/ 19 w 261"/>
                <a:gd name="T5" fmla="*/ 265 h 326"/>
                <a:gd name="T6" fmla="*/ 19 w 261"/>
                <a:gd name="T7" fmla="*/ 46 h 326"/>
                <a:gd name="T8" fmla="*/ 47 w 261"/>
                <a:gd name="T9" fmla="*/ 20 h 326"/>
                <a:gd name="T10" fmla="*/ 187 w 261"/>
                <a:gd name="T11" fmla="*/ 20 h 326"/>
                <a:gd name="T12" fmla="*/ 187 w 261"/>
                <a:gd name="T13" fmla="*/ 91 h 326"/>
                <a:gd name="T14" fmla="*/ 241 w 261"/>
                <a:gd name="T15" fmla="*/ 91 h 326"/>
                <a:gd name="T16" fmla="*/ 241 w 261"/>
                <a:gd name="T17" fmla="*/ 114 h 326"/>
                <a:gd name="T18" fmla="*/ 261 w 261"/>
                <a:gd name="T19" fmla="*/ 124 h 326"/>
                <a:gd name="T20" fmla="*/ 261 w 261"/>
                <a:gd name="T21" fmla="*/ 85 h 326"/>
                <a:gd name="T22" fmla="*/ 197 w 261"/>
                <a:gd name="T23" fmla="*/ 12 h 326"/>
                <a:gd name="T24" fmla="*/ 187 w 261"/>
                <a:gd name="T25" fmla="*/ 0 h 326"/>
                <a:gd name="T26" fmla="*/ 37 w 261"/>
                <a:gd name="T27" fmla="*/ 0 h 326"/>
                <a:gd name="T28" fmla="*/ 1 w 261"/>
                <a:gd name="T29" fmla="*/ 36 h 326"/>
                <a:gd name="T30" fmla="*/ 1 w 261"/>
                <a:gd name="T31" fmla="*/ 299 h 326"/>
                <a:gd name="T32" fmla="*/ 37 w 261"/>
                <a:gd name="T33" fmla="*/ 322 h 326"/>
                <a:gd name="T34" fmla="*/ 116 w 261"/>
                <a:gd name="T35" fmla="*/ 322 h 326"/>
                <a:gd name="T36" fmla="*/ 109 w 261"/>
                <a:gd name="T37" fmla="*/ 316 h 326"/>
                <a:gd name="T38" fmla="*/ 97 w 261"/>
                <a:gd name="T39" fmla="*/ 30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1" h="326">
                  <a:moveTo>
                    <a:pt x="97" y="303"/>
                  </a:moveTo>
                  <a:cubicBezTo>
                    <a:pt x="77" y="303"/>
                    <a:pt x="60" y="303"/>
                    <a:pt x="51" y="303"/>
                  </a:cubicBezTo>
                  <a:cubicBezTo>
                    <a:pt x="21" y="303"/>
                    <a:pt x="19" y="265"/>
                    <a:pt x="19" y="265"/>
                  </a:cubicBezTo>
                  <a:cubicBezTo>
                    <a:pt x="19" y="265"/>
                    <a:pt x="19" y="67"/>
                    <a:pt x="19" y="46"/>
                  </a:cubicBezTo>
                  <a:cubicBezTo>
                    <a:pt x="19" y="24"/>
                    <a:pt x="47" y="20"/>
                    <a:pt x="47" y="20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91"/>
                    <a:pt x="187" y="91"/>
                    <a:pt x="187" y="91"/>
                  </a:cubicBezTo>
                  <a:cubicBezTo>
                    <a:pt x="241" y="91"/>
                    <a:pt x="241" y="91"/>
                    <a:pt x="241" y="91"/>
                  </a:cubicBezTo>
                  <a:cubicBezTo>
                    <a:pt x="241" y="91"/>
                    <a:pt x="241" y="100"/>
                    <a:pt x="241" y="114"/>
                  </a:cubicBezTo>
                  <a:cubicBezTo>
                    <a:pt x="248" y="117"/>
                    <a:pt x="254" y="120"/>
                    <a:pt x="261" y="124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197" y="12"/>
                    <a:pt x="197" y="12"/>
                    <a:pt x="197" y="12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1" y="36"/>
                    <a:pt x="1" y="36"/>
                  </a:cubicBezTo>
                  <a:cubicBezTo>
                    <a:pt x="1" y="36"/>
                    <a:pt x="1" y="271"/>
                    <a:pt x="1" y="299"/>
                  </a:cubicBezTo>
                  <a:cubicBezTo>
                    <a:pt x="1" y="326"/>
                    <a:pt x="37" y="322"/>
                    <a:pt x="37" y="322"/>
                  </a:cubicBezTo>
                  <a:cubicBezTo>
                    <a:pt x="37" y="322"/>
                    <a:pt x="74" y="322"/>
                    <a:pt x="116" y="322"/>
                  </a:cubicBezTo>
                  <a:cubicBezTo>
                    <a:pt x="114" y="320"/>
                    <a:pt x="111" y="318"/>
                    <a:pt x="109" y="316"/>
                  </a:cubicBezTo>
                  <a:cubicBezTo>
                    <a:pt x="105" y="312"/>
                    <a:pt x="101" y="307"/>
                    <a:pt x="97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32" name="组合 531"/>
          <p:cNvGrpSpPr/>
          <p:nvPr/>
        </p:nvGrpSpPr>
        <p:grpSpPr>
          <a:xfrm>
            <a:off x="9298066" y="1689428"/>
            <a:ext cx="801342" cy="665020"/>
            <a:chOff x="9404083" y="1238855"/>
            <a:chExt cx="801342" cy="665020"/>
          </a:xfrm>
          <a:solidFill>
            <a:srgbClr val="171E28"/>
          </a:solidFill>
        </p:grpSpPr>
        <p:sp>
          <p:nvSpPr>
            <p:cNvPr id="533" name="Freeform 583"/>
            <p:cNvSpPr>
              <a:spLocks/>
            </p:cNvSpPr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4" name="Freeform 584"/>
            <p:cNvSpPr>
              <a:spLocks/>
            </p:cNvSpPr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5" name="Freeform 585"/>
            <p:cNvSpPr>
              <a:spLocks/>
            </p:cNvSpPr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6" name="Freeform 586"/>
            <p:cNvSpPr>
              <a:spLocks/>
            </p:cNvSpPr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37" name="组合 536"/>
          <p:cNvGrpSpPr/>
          <p:nvPr/>
        </p:nvGrpSpPr>
        <p:grpSpPr>
          <a:xfrm>
            <a:off x="7203470" y="2639352"/>
            <a:ext cx="763835" cy="535191"/>
            <a:chOff x="7203470" y="2639352"/>
            <a:chExt cx="763835" cy="535191"/>
          </a:xfrm>
          <a:solidFill>
            <a:srgbClr val="171E28"/>
          </a:solidFill>
        </p:grpSpPr>
        <p:sp>
          <p:nvSpPr>
            <p:cNvPr id="538" name="Freeform 587"/>
            <p:cNvSpPr>
              <a:spLocks/>
            </p:cNvSpPr>
            <p:nvPr/>
          </p:nvSpPr>
          <p:spPr bwMode="auto">
            <a:xfrm>
              <a:off x="7691055" y="2833377"/>
              <a:ext cx="276250" cy="247399"/>
            </a:xfrm>
            <a:custGeom>
              <a:avLst/>
              <a:gdLst>
                <a:gd name="T0" fmla="*/ 141 w 162"/>
                <a:gd name="T1" fmla="*/ 17 h 145"/>
                <a:gd name="T2" fmla="*/ 105 w 162"/>
                <a:gd name="T3" fmla="*/ 0 h 145"/>
                <a:gd name="T4" fmla="*/ 81 w 162"/>
                <a:gd name="T5" fmla="*/ 9 h 145"/>
                <a:gd name="T6" fmla="*/ 57 w 162"/>
                <a:gd name="T7" fmla="*/ 0 h 145"/>
                <a:gd name="T8" fmla="*/ 0 w 162"/>
                <a:gd name="T9" fmla="*/ 56 h 145"/>
                <a:gd name="T10" fmla="*/ 0 w 162"/>
                <a:gd name="T11" fmla="*/ 59 h 145"/>
                <a:gd name="T12" fmla="*/ 30 w 162"/>
                <a:gd name="T13" fmla="*/ 109 h 145"/>
                <a:gd name="T14" fmla="*/ 30 w 162"/>
                <a:gd name="T15" fmla="*/ 140 h 145"/>
                <a:gd name="T16" fmla="*/ 73 w 162"/>
                <a:gd name="T17" fmla="*/ 145 h 145"/>
                <a:gd name="T18" fmla="*/ 88 w 162"/>
                <a:gd name="T19" fmla="*/ 145 h 145"/>
                <a:gd name="T20" fmla="*/ 162 w 162"/>
                <a:gd name="T21" fmla="*/ 118 h 145"/>
                <a:gd name="T22" fmla="*/ 162 w 162"/>
                <a:gd name="T23" fmla="*/ 56 h 145"/>
                <a:gd name="T24" fmla="*/ 141 w 162"/>
                <a:gd name="T2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5">
                  <a:moveTo>
                    <a:pt x="141" y="17"/>
                  </a:moveTo>
                  <a:cubicBezTo>
                    <a:pt x="130" y="8"/>
                    <a:pt x="116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5" y="5"/>
                    <a:pt x="0" y="20"/>
                    <a:pt x="0" y="56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16" y="69"/>
                    <a:pt x="30" y="85"/>
                    <a:pt x="30" y="109"/>
                  </a:cubicBezTo>
                  <a:cubicBezTo>
                    <a:pt x="30" y="121"/>
                    <a:pt x="30" y="132"/>
                    <a:pt x="30" y="140"/>
                  </a:cubicBezTo>
                  <a:cubicBezTo>
                    <a:pt x="40" y="143"/>
                    <a:pt x="54" y="145"/>
                    <a:pt x="73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160" y="145"/>
                    <a:pt x="162" y="118"/>
                    <a:pt x="162" y="118"/>
                  </a:cubicBezTo>
                  <a:cubicBezTo>
                    <a:pt x="162" y="118"/>
                    <a:pt x="162" y="109"/>
                    <a:pt x="162" y="56"/>
                  </a:cubicBezTo>
                  <a:cubicBezTo>
                    <a:pt x="162" y="38"/>
                    <a:pt x="153" y="26"/>
                    <a:pt x="14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9" name="Oval 588"/>
            <p:cNvSpPr>
              <a:spLocks noChangeArrowheads="1"/>
            </p:cNvSpPr>
            <p:nvPr/>
          </p:nvSpPr>
          <p:spPr bwMode="auto">
            <a:xfrm>
              <a:off x="7758855" y="2639352"/>
              <a:ext cx="139928" cy="16156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0" name="Freeform 589"/>
            <p:cNvSpPr>
              <a:spLocks/>
            </p:cNvSpPr>
            <p:nvPr/>
          </p:nvSpPr>
          <p:spPr bwMode="auto">
            <a:xfrm>
              <a:off x="7443656" y="2925701"/>
              <a:ext cx="276250" cy="248842"/>
            </a:xfrm>
            <a:custGeom>
              <a:avLst/>
              <a:gdLst>
                <a:gd name="T0" fmla="*/ 145 w 162"/>
                <a:gd name="T1" fmla="*/ 20 h 146"/>
                <a:gd name="T2" fmla="*/ 132 w 162"/>
                <a:gd name="T3" fmla="*/ 11 h 146"/>
                <a:gd name="T4" fmla="*/ 105 w 162"/>
                <a:gd name="T5" fmla="*/ 0 h 146"/>
                <a:gd name="T6" fmla="*/ 81 w 162"/>
                <a:gd name="T7" fmla="*/ 9 h 146"/>
                <a:gd name="T8" fmla="*/ 57 w 162"/>
                <a:gd name="T9" fmla="*/ 0 h 146"/>
                <a:gd name="T10" fmla="*/ 34 w 162"/>
                <a:gd name="T11" fmla="*/ 9 h 146"/>
                <a:gd name="T12" fmla="*/ 21 w 162"/>
                <a:gd name="T13" fmla="*/ 17 h 146"/>
                <a:gd name="T14" fmla="*/ 0 w 162"/>
                <a:gd name="T15" fmla="*/ 57 h 146"/>
                <a:gd name="T16" fmla="*/ 0 w 162"/>
                <a:gd name="T17" fmla="*/ 82 h 146"/>
                <a:gd name="T18" fmla="*/ 0 w 162"/>
                <a:gd name="T19" fmla="*/ 96 h 146"/>
                <a:gd name="T20" fmla="*/ 0 w 162"/>
                <a:gd name="T21" fmla="*/ 119 h 146"/>
                <a:gd name="T22" fmla="*/ 74 w 162"/>
                <a:gd name="T23" fmla="*/ 146 h 146"/>
                <a:gd name="T24" fmla="*/ 88 w 162"/>
                <a:gd name="T25" fmla="*/ 146 h 146"/>
                <a:gd name="T26" fmla="*/ 162 w 162"/>
                <a:gd name="T27" fmla="*/ 119 h 146"/>
                <a:gd name="T28" fmla="*/ 162 w 162"/>
                <a:gd name="T29" fmla="*/ 96 h 146"/>
                <a:gd name="T30" fmla="*/ 162 w 162"/>
                <a:gd name="T31" fmla="*/ 82 h 146"/>
                <a:gd name="T32" fmla="*/ 162 w 162"/>
                <a:gd name="T33" fmla="*/ 57 h 146"/>
                <a:gd name="T34" fmla="*/ 145 w 162"/>
                <a:gd name="T35" fmla="*/ 2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146">
                  <a:moveTo>
                    <a:pt x="145" y="20"/>
                  </a:moveTo>
                  <a:cubicBezTo>
                    <a:pt x="141" y="17"/>
                    <a:pt x="137" y="14"/>
                    <a:pt x="132" y="11"/>
                  </a:cubicBezTo>
                  <a:cubicBezTo>
                    <a:pt x="123" y="6"/>
                    <a:pt x="113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2"/>
                    <a:pt x="42" y="5"/>
                    <a:pt x="34" y="9"/>
                  </a:cubicBezTo>
                  <a:cubicBezTo>
                    <a:pt x="29" y="11"/>
                    <a:pt x="25" y="14"/>
                    <a:pt x="21" y="17"/>
                  </a:cubicBezTo>
                  <a:cubicBezTo>
                    <a:pt x="9" y="26"/>
                    <a:pt x="0" y="39"/>
                    <a:pt x="0" y="57"/>
                  </a:cubicBezTo>
                  <a:cubicBezTo>
                    <a:pt x="0" y="67"/>
                    <a:pt x="0" y="75"/>
                    <a:pt x="0" y="82"/>
                  </a:cubicBezTo>
                  <a:cubicBezTo>
                    <a:pt x="0" y="87"/>
                    <a:pt x="0" y="92"/>
                    <a:pt x="0" y="96"/>
                  </a:cubicBezTo>
                  <a:cubicBezTo>
                    <a:pt x="0" y="115"/>
                    <a:pt x="0" y="119"/>
                    <a:pt x="0" y="119"/>
                  </a:cubicBezTo>
                  <a:cubicBezTo>
                    <a:pt x="0" y="119"/>
                    <a:pt x="2" y="146"/>
                    <a:pt x="74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160" y="146"/>
                    <a:pt x="162" y="119"/>
                    <a:pt x="162" y="119"/>
                  </a:cubicBezTo>
                  <a:cubicBezTo>
                    <a:pt x="162" y="119"/>
                    <a:pt x="162" y="114"/>
                    <a:pt x="162" y="96"/>
                  </a:cubicBezTo>
                  <a:cubicBezTo>
                    <a:pt x="162" y="92"/>
                    <a:pt x="162" y="87"/>
                    <a:pt x="162" y="82"/>
                  </a:cubicBezTo>
                  <a:cubicBezTo>
                    <a:pt x="162" y="75"/>
                    <a:pt x="162" y="67"/>
                    <a:pt x="162" y="57"/>
                  </a:cubicBezTo>
                  <a:cubicBezTo>
                    <a:pt x="162" y="41"/>
                    <a:pt x="155" y="29"/>
                    <a:pt x="145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1" name="Oval 590"/>
            <p:cNvSpPr>
              <a:spLocks noChangeArrowheads="1"/>
            </p:cNvSpPr>
            <p:nvPr/>
          </p:nvSpPr>
          <p:spPr bwMode="auto">
            <a:xfrm>
              <a:off x="7512178" y="2733119"/>
              <a:ext cx="139207" cy="16156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2" name="Freeform 591"/>
            <p:cNvSpPr>
              <a:spLocks/>
            </p:cNvSpPr>
            <p:nvPr/>
          </p:nvSpPr>
          <p:spPr bwMode="auto">
            <a:xfrm>
              <a:off x="7203470" y="2831934"/>
              <a:ext cx="276250" cy="246678"/>
            </a:xfrm>
            <a:custGeom>
              <a:avLst/>
              <a:gdLst>
                <a:gd name="T0" fmla="*/ 162 w 162"/>
                <a:gd name="T1" fmla="*/ 57 h 145"/>
                <a:gd name="T2" fmla="*/ 162 w 162"/>
                <a:gd name="T3" fmla="*/ 57 h 145"/>
                <a:gd name="T4" fmla="*/ 142 w 162"/>
                <a:gd name="T5" fmla="*/ 17 h 145"/>
                <a:gd name="T6" fmla="*/ 105 w 162"/>
                <a:gd name="T7" fmla="*/ 0 h 145"/>
                <a:gd name="T8" fmla="*/ 81 w 162"/>
                <a:gd name="T9" fmla="*/ 9 h 145"/>
                <a:gd name="T10" fmla="*/ 57 w 162"/>
                <a:gd name="T11" fmla="*/ 0 h 145"/>
                <a:gd name="T12" fmla="*/ 0 w 162"/>
                <a:gd name="T13" fmla="*/ 57 h 145"/>
                <a:gd name="T14" fmla="*/ 0 w 162"/>
                <a:gd name="T15" fmla="*/ 118 h 145"/>
                <a:gd name="T16" fmla="*/ 74 w 162"/>
                <a:gd name="T17" fmla="*/ 145 h 145"/>
                <a:gd name="T18" fmla="*/ 88 w 162"/>
                <a:gd name="T19" fmla="*/ 145 h 145"/>
                <a:gd name="T20" fmla="*/ 129 w 162"/>
                <a:gd name="T21" fmla="*/ 141 h 145"/>
                <a:gd name="T22" fmla="*/ 129 w 162"/>
                <a:gd name="T23" fmla="*/ 110 h 145"/>
                <a:gd name="T24" fmla="*/ 162 w 162"/>
                <a:gd name="T25" fmla="*/ 5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5">
                  <a:moveTo>
                    <a:pt x="162" y="57"/>
                  </a:moveTo>
                  <a:cubicBezTo>
                    <a:pt x="162" y="57"/>
                    <a:pt x="162" y="57"/>
                    <a:pt x="162" y="57"/>
                  </a:cubicBezTo>
                  <a:cubicBezTo>
                    <a:pt x="162" y="39"/>
                    <a:pt x="153" y="26"/>
                    <a:pt x="142" y="17"/>
                  </a:cubicBezTo>
                  <a:cubicBezTo>
                    <a:pt x="130" y="8"/>
                    <a:pt x="116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5" y="6"/>
                    <a:pt x="0" y="21"/>
                    <a:pt x="0" y="57"/>
                  </a:cubicBezTo>
                  <a:cubicBezTo>
                    <a:pt x="0" y="109"/>
                    <a:pt x="0" y="118"/>
                    <a:pt x="0" y="118"/>
                  </a:cubicBezTo>
                  <a:cubicBezTo>
                    <a:pt x="0" y="118"/>
                    <a:pt x="2" y="145"/>
                    <a:pt x="74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105" y="145"/>
                    <a:pt x="118" y="143"/>
                    <a:pt x="129" y="141"/>
                  </a:cubicBezTo>
                  <a:cubicBezTo>
                    <a:pt x="129" y="133"/>
                    <a:pt x="129" y="122"/>
                    <a:pt x="129" y="110"/>
                  </a:cubicBezTo>
                  <a:cubicBezTo>
                    <a:pt x="129" y="84"/>
                    <a:pt x="144" y="68"/>
                    <a:pt x="162" y="5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3" name="Oval 592"/>
            <p:cNvSpPr>
              <a:spLocks noChangeArrowheads="1"/>
            </p:cNvSpPr>
            <p:nvPr/>
          </p:nvSpPr>
          <p:spPr bwMode="auto">
            <a:xfrm>
              <a:off x="7271270" y="2639352"/>
              <a:ext cx="139928" cy="161567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44" name="组合 543"/>
          <p:cNvGrpSpPr/>
          <p:nvPr/>
        </p:nvGrpSpPr>
        <p:grpSpPr>
          <a:xfrm>
            <a:off x="8263751" y="1651921"/>
            <a:ext cx="751573" cy="659971"/>
            <a:chOff x="8263751" y="1651921"/>
            <a:chExt cx="751573" cy="659971"/>
          </a:xfrm>
          <a:solidFill>
            <a:srgbClr val="171E28"/>
          </a:solidFill>
        </p:grpSpPr>
        <p:sp>
          <p:nvSpPr>
            <p:cNvPr id="545" name="Freeform 593"/>
            <p:cNvSpPr>
              <a:spLocks/>
            </p:cNvSpPr>
            <p:nvPr/>
          </p:nvSpPr>
          <p:spPr bwMode="auto">
            <a:xfrm>
              <a:off x="8591212" y="2001741"/>
              <a:ext cx="424112" cy="182484"/>
            </a:xfrm>
            <a:custGeom>
              <a:avLst/>
              <a:gdLst>
                <a:gd name="T0" fmla="*/ 249 w 249"/>
                <a:gd name="T1" fmla="*/ 107 h 107"/>
                <a:gd name="T2" fmla="*/ 173 w 249"/>
                <a:gd name="T3" fmla="*/ 0 h 107"/>
                <a:gd name="T4" fmla="*/ 42 w 249"/>
                <a:gd name="T5" fmla="*/ 0 h 107"/>
                <a:gd name="T6" fmla="*/ 37 w 249"/>
                <a:gd name="T7" fmla="*/ 0 h 107"/>
                <a:gd name="T8" fmla="*/ 0 w 249"/>
                <a:gd name="T9" fmla="*/ 39 h 107"/>
                <a:gd name="T10" fmla="*/ 64 w 249"/>
                <a:gd name="T11" fmla="*/ 104 h 107"/>
                <a:gd name="T12" fmla="*/ 64 w 249"/>
                <a:gd name="T13" fmla="*/ 107 h 107"/>
                <a:gd name="T14" fmla="*/ 249 w 249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107">
                  <a:moveTo>
                    <a:pt x="249" y="107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1" y="18"/>
                    <a:pt x="17" y="33"/>
                    <a:pt x="0" y="39"/>
                  </a:cubicBezTo>
                  <a:cubicBezTo>
                    <a:pt x="25" y="46"/>
                    <a:pt x="64" y="63"/>
                    <a:pt x="64" y="104"/>
                  </a:cubicBezTo>
                  <a:cubicBezTo>
                    <a:pt x="64" y="105"/>
                    <a:pt x="64" y="106"/>
                    <a:pt x="64" y="107"/>
                  </a:cubicBezTo>
                  <a:lnTo>
                    <a:pt x="249" y="10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6" name="Oval 594"/>
            <p:cNvSpPr>
              <a:spLocks noChangeArrowheads="1"/>
            </p:cNvSpPr>
            <p:nvPr/>
          </p:nvSpPr>
          <p:spPr bwMode="auto">
            <a:xfrm>
              <a:off x="8798940" y="1651921"/>
              <a:ext cx="129109" cy="151469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7" name="Freeform 595"/>
            <p:cNvSpPr>
              <a:spLocks/>
            </p:cNvSpPr>
            <p:nvPr/>
          </p:nvSpPr>
          <p:spPr bwMode="auto">
            <a:xfrm>
              <a:off x="8741238" y="1820701"/>
              <a:ext cx="230088" cy="226482"/>
            </a:xfrm>
            <a:custGeom>
              <a:avLst/>
              <a:gdLst>
                <a:gd name="T0" fmla="*/ 4 w 135"/>
                <a:gd name="T1" fmla="*/ 86 h 133"/>
                <a:gd name="T2" fmla="*/ 69 w 135"/>
                <a:gd name="T3" fmla="*/ 86 h 133"/>
                <a:gd name="T4" fmla="*/ 96 w 135"/>
                <a:gd name="T5" fmla="*/ 86 h 133"/>
                <a:gd name="T6" fmla="*/ 135 w 135"/>
                <a:gd name="T7" fmla="*/ 133 h 133"/>
                <a:gd name="T8" fmla="*/ 135 w 135"/>
                <a:gd name="T9" fmla="*/ 39 h 133"/>
                <a:gd name="T10" fmla="*/ 94 w 135"/>
                <a:gd name="T11" fmla="*/ 1 h 133"/>
                <a:gd name="T12" fmla="*/ 69 w 135"/>
                <a:gd name="T13" fmla="*/ 15 h 133"/>
                <a:gd name="T14" fmla="*/ 86 w 135"/>
                <a:gd name="T15" fmla="*/ 60 h 133"/>
                <a:gd name="T16" fmla="*/ 69 w 135"/>
                <a:gd name="T17" fmla="*/ 80 h 133"/>
                <a:gd name="T18" fmla="*/ 53 w 135"/>
                <a:gd name="T19" fmla="*/ 60 h 133"/>
                <a:gd name="T20" fmla="*/ 69 w 135"/>
                <a:gd name="T21" fmla="*/ 15 h 133"/>
                <a:gd name="T22" fmla="*/ 47 w 135"/>
                <a:gd name="T23" fmla="*/ 0 h 133"/>
                <a:gd name="T24" fmla="*/ 4 w 135"/>
                <a:gd name="T25" fmla="*/ 39 h 133"/>
                <a:gd name="T26" fmla="*/ 4 w 135"/>
                <a:gd name="T27" fmla="*/ 8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33">
                  <a:moveTo>
                    <a:pt x="4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5" y="14"/>
                    <a:pt x="112" y="4"/>
                    <a:pt x="94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8"/>
                    <a:pt x="4" y="39"/>
                    <a:pt x="4" y="39"/>
                  </a:cubicBezTo>
                  <a:lnTo>
                    <a:pt x="4" y="8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8" name="Freeform 596"/>
            <p:cNvSpPr>
              <a:spLocks/>
            </p:cNvSpPr>
            <p:nvPr/>
          </p:nvSpPr>
          <p:spPr bwMode="auto">
            <a:xfrm>
              <a:off x="8420269" y="2091902"/>
              <a:ext cx="253890" cy="219990"/>
            </a:xfrm>
            <a:custGeom>
              <a:avLst/>
              <a:gdLst>
                <a:gd name="T0" fmla="*/ 80 w 149"/>
                <a:gd name="T1" fmla="*/ 0 h 129"/>
                <a:gd name="T2" fmla="*/ 69 w 149"/>
                <a:gd name="T3" fmla="*/ 0 h 129"/>
                <a:gd name="T4" fmla="*/ 0 w 149"/>
                <a:gd name="T5" fmla="*/ 52 h 129"/>
                <a:gd name="T6" fmla="*/ 0 w 149"/>
                <a:gd name="T7" fmla="*/ 54 h 129"/>
                <a:gd name="T8" fmla="*/ 0 w 149"/>
                <a:gd name="T9" fmla="*/ 129 h 129"/>
                <a:gd name="T10" fmla="*/ 69 w 149"/>
                <a:gd name="T11" fmla="*/ 129 h 129"/>
                <a:gd name="T12" fmla="*/ 80 w 149"/>
                <a:gd name="T13" fmla="*/ 128 h 129"/>
                <a:gd name="T14" fmla="*/ 149 w 149"/>
                <a:gd name="T15" fmla="*/ 128 h 129"/>
                <a:gd name="T16" fmla="*/ 149 w 149"/>
                <a:gd name="T17" fmla="*/ 54 h 129"/>
                <a:gd name="T18" fmla="*/ 149 w 149"/>
                <a:gd name="T19" fmla="*/ 51 h 129"/>
                <a:gd name="T20" fmla="*/ 80 w 149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29">
                  <a:moveTo>
                    <a:pt x="80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0" y="17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89"/>
                    <a:pt x="0" y="129"/>
                    <a:pt x="0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28"/>
                    <a:pt x="149" y="88"/>
                    <a:pt x="149" y="54"/>
                  </a:cubicBezTo>
                  <a:cubicBezTo>
                    <a:pt x="149" y="53"/>
                    <a:pt x="149" y="52"/>
                    <a:pt x="149" y="51"/>
                  </a:cubicBezTo>
                  <a:cubicBezTo>
                    <a:pt x="149" y="16"/>
                    <a:pt x="80" y="0"/>
                    <a:pt x="8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9" name="Freeform 597"/>
            <p:cNvSpPr>
              <a:spLocks/>
            </p:cNvSpPr>
            <p:nvPr/>
          </p:nvSpPr>
          <p:spPr bwMode="auto">
            <a:xfrm>
              <a:off x="8481577" y="1871911"/>
              <a:ext cx="152190" cy="175271"/>
            </a:xfrm>
            <a:custGeom>
              <a:avLst/>
              <a:gdLst>
                <a:gd name="T0" fmla="*/ 44 w 89"/>
                <a:gd name="T1" fmla="*/ 103 h 103"/>
                <a:gd name="T2" fmla="*/ 84 w 89"/>
                <a:gd name="T3" fmla="*/ 76 h 103"/>
                <a:gd name="T4" fmla="*/ 89 w 89"/>
                <a:gd name="T5" fmla="*/ 52 h 103"/>
                <a:gd name="T6" fmla="*/ 44 w 89"/>
                <a:gd name="T7" fmla="*/ 0 h 103"/>
                <a:gd name="T8" fmla="*/ 0 w 89"/>
                <a:gd name="T9" fmla="*/ 52 h 103"/>
                <a:gd name="T10" fmla="*/ 5 w 89"/>
                <a:gd name="T11" fmla="*/ 76 h 103"/>
                <a:gd name="T12" fmla="*/ 44 w 89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03">
                  <a:moveTo>
                    <a:pt x="44" y="103"/>
                  </a:moveTo>
                  <a:cubicBezTo>
                    <a:pt x="61" y="103"/>
                    <a:pt x="76" y="93"/>
                    <a:pt x="84" y="76"/>
                  </a:cubicBezTo>
                  <a:cubicBezTo>
                    <a:pt x="87" y="69"/>
                    <a:pt x="89" y="61"/>
                    <a:pt x="89" y="52"/>
                  </a:cubicBezTo>
                  <a:cubicBezTo>
                    <a:pt x="89" y="23"/>
                    <a:pt x="69" y="0"/>
                    <a:pt x="44" y="0"/>
                  </a:cubicBezTo>
                  <a:cubicBezTo>
                    <a:pt x="20" y="0"/>
                    <a:pt x="0" y="23"/>
                    <a:pt x="0" y="52"/>
                  </a:cubicBezTo>
                  <a:cubicBezTo>
                    <a:pt x="0" y="61"/>
                    <a:pt x="2" y="69"/>
                    <a:pt x="5" y="76"/>
                  </a:cubicBezTo>
                  <a:cubicBezTo>
                    <a:pt x="13" y="93"/>
                    <a:pt x="27" y="103"/>
                    <a:pt x="44" y="10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0" name="Freeform 598"/>
            <p:cNvSpPr>
              <a:spLocks/>
            </p:cNvSpPr>
            <p:nvPr/>
          </p:nvSpPr>
          <p:spPr bwMode="auto">
            <a:xfrm>
              <a:off x="8263751" y="2001741"/>
              <a:ext cx="253890" cy="182484"/>
            </a:xfrm>
            <a:custGeom>
              <a:avLst/>
              <a:gdLst>
                <a:gd name="T0" fmla="*/ 149 w 149"/>
                <a:gd name="T1" fmla="*/ 38 h 107"/>
                <a:gd name="T2" fmla="*/ 116 w 149"/>
                <a:gd name="T3" fmla="*/ 0 h 107"/>
                <a:gd name="T4" fmla="*/ 76 w 149"/>
                <a:gd name="T5" fmla="*/ 0 h 107"/>
                <a:gd name="T6" fmla="*/ 0 w 149"/>
                <a:gd name="T7" fmla="*/ 107 h 107"/>
                <a:gd name="T8" fmla="*/ 78 w 149"/>
                <a:gd name="T9" fmla="*/ 107 h 107"/>
                <a:gd name="T10" fmla="*/ 78 w 149"/>
                <a:gd name="T11" fmla="*/ 105 h 107"/>
                <a:gd name="T12" fmla="*/ 149 w 149"/>
                <a:gd name="T13" fmla="*/ 3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07">
                  <a:moveTo>
                    <a:pt x="149" y="38"/>
                  </a:moveTo>
                  <a:cubicBezTo>
                    <a:pt x="134" y="31"/>
                    <a:pt x="122" y="17"/>
                    <a:pt x="11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6"/>
                    <a:pt x="78" y="106"/>
                    <a:pt x="78" y="105"/>
                  </a:cubicBezTo>
                  <a:cubicBezTo>
                    <a:pt x="78" y="58"/>
                    <a:pt x="126" y="42"/>
                    <a:pt x="149" y="3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7254681" y="1675723"/>
            <a:ext cx="630398" cy="663577"/>
            <a:chOff x="7360698" y="1225150"/>
            <a:chExt cx="630398" cy="663577"/>
          </a:xfrm>
          <a:solidFill>
            <a:srgbClr val="171E28"/>
          </a:solidFill>
        </p:grpSpPr>
        <p:sp>
          <p:nvSpPr>
            <p:cNvPr id="552" name="Rectangle 599"/>
            <p:cNvSpPr>
              <a:spLocks noChangeArrowheads="1"/>
            </p:cNvSpPr>
            <p:nvPr/>
          </p:nvSpPr>
          <p:spPr bwMode="auto">
            <a:xfrm>
              <a:off x="7442203" y="1716342"/>
              <a:ext cx="427719" cy="238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3" name="Freeform 600"/>
            <p:cNvSpPr>
              <a:spLocks/>
            </p:cNvSpPr>
            <p:nvPr/>
          </p:nvSpPr>
          <p:spPr bwMode="auto">
            <a:xfrm>
              <a:off x="7825923" y="1315310"/>
              <a:ext cx="51211" cy="62030"/>
            </a:xfrm>
            <a:custGeom>
              <a:avLst/>
              <a:gdLst>
                <a:gd name="T0" fmla="*/ 26 w 30"/>
                <a:gd name="T1" fmla="*/ 0 h 36"/>
                <a:gd name="T2" fmla="*/ 29 w 30"/>
                <a:gd name="T3" fmla="*/ 1 h 36"/>
                <a:gd name="T4" fmla="*/ 30 w 30"/>
                <a:gd name="T5" fmla="*/ 3 h 36"/>
                <a:gd name="T6" fmla="*/ 29 w 30"/>
                <a:gd name="T7" fmla="*/ 5 h 36"/>
                <a:gd name="T8" fmla="*/ 26 w 30"/>
                <a:gd name="T9" fmla="*/ 6 h 36"/>
                <a:gd name="T10" fmla="*/ 19 w 30"/>
                <a:gd name="T11" fmla="*/ 6 h 36"/>
                <a:gd name="T12" fmla="*/ 19 w 30"/>
                <a:gd name="T13" fmla="*/ 31 h 36"/>
                <a:gd name="T14" fmla="*/ 18 w 30"/>
                <a:gd name="T15" fmla="*/ 35 h 36"/>
                <a:gd name="T16" fmla="*/ 15 w 30"/>
                <a:gd name="T17" fmla="*/ 36 h 36"/>
                <a:gd name="T18" fmla="*/ 13 w 30"/>
                <a:gd name="T19" fmla="*/ 35 h 36"/>
                <a:gd name="T20" fmla="*/ 12 w 30"/>
                <a:gd name="T21" fmla="*/ 31 h 36"/>
                <a:gd name="T22" fmla="*/ 12 w 30"/>
                <a:gd name="T23" fmla="*/ 6 h 36"/>
                <a:gd name="T24" fmla="*/ 4 w 30"/>
                <a:gd name="T25" fmla="*/ 6 h 36"/>
                <a:gd name="T26" fmla="*/ 1 w 30"/>
                <a:gd name="T27" fmla="*/ 5 h 36"/>
                <a:gd name="T28" fmla="*/ 0 w 30"/>
                <a:gd name="T29" fmla="*/ 3 h 36"/>
                <a:gd name="T30" fmla="*/ 1 w 30"/>
                <a:gd name="T31" fmla="*/ 1 h 36"/>
                <a:gd name="T32" fmla="*/ 4 w 30"/>
                <a:gd name="T33" fmla="*/ 0 h 36"/>
                <a:gd name="T34" fmla="*/ 26 w 30"/>
                <a:gd name="T3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36">
                  <a:moveTo>
                    <a:pt x="26" y="0"/>
                  </a:moveTo>
                  <a:cubicBezTo>
                    <a:pt x="28" y="0"/>
                    <a:pt x="29" y="1"/>
                    <a:pt x="29" y="1"/>
                  </a:cubicBezTo>
                  <a:cubicBezTo>
                    <a:pt x="30" y="2"/>
                    <a:pt x="30" y="2"/>
                    <a:pt x="30" y="3"/>
                  </a:cubicBezTo>
                  <a:cubicBezTo>
                    <a:pt x="30" y="4"/>
                    <a:pt x="30" y="5"/>
                    <a:pt x="29" y="5"/>
                  </a:cubicBezTo>
                  <a:cubicBezTo>
                    <a:pt x="28" y="6"/>
                    <a:pt x="28" y="6"/>
                    <a:pt x="26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3"/>
                    <a:pt x="18" y="34"/>
                    <a:pt x="18" y="35"/>
                  </a:cubicBezTo>
                  <a:cubicBezTo>
                    <a:pt x="17" y="35"/>
                    <a:pt x="16" y="36"/>
                    <a:pt x="15" y="36"/>
                  </a:cubicBezTo>
                  <a:cubicBezTo>
                    <a:pt x="14" y="36"/>
                    <a:pt x="13" y="35"/>
                    <a:pt x="13" y="35"/>
                  </a:cubicBezTo>
                  <a:cubicBezTo>
                    <a:pt x="12" y="34"/>
                    <a:pt x="12" y="33"/>
                    <a:pt x="12" y="3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4" name="Rectangle 601"/>
            <p:cNvSpPr>
              <a:spLocks noChangeArrowheads="1"/>
            </p:cNvSpPr>
            <p:nvPr/>
          </p:nvSpPr>
          <p:spPr bwMode="auto">
            <a:xfrm>
              <a:off x="7442203" y="1655033"/>
              <a:ext cx="383721" cy="252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5" name="Freeform 602"/>
            <p:cNvSpPr>
              <a:spLocks/>
            </p:cNvSpPr>
            <p:nvPr/>
          </p:nvSpPr>
          <p:spPr bwMode="auto">
            <a:xfrm>
              <a:off x="7769663" y="1315310"/>
              <a:ext cx="52654" cy="62030"/>
            </a:xfrm>
            <a:custGeom>
              <a:avLst/>
              <a:gdLst>
                <a:gd name="T0" fmla="*/ 29 w 31"/>
                <a:gd name="T1" fmla="*/ 6 h 36"/>
                <a:gd name="T2" fmla="*/ 30 w 31"/>
                <a:gd name="T3" fmla="*/ 10 h 36"/>
                <a:gd name="T4" fmla="*/ 30 w 31"/>
                <a:gd name="T5" fmla="*/ 12 h 36"/>
                <a:gd name="T6" fmla="*/ 27 w 31"/>
                <a:gd name="T7" fmla="*/ 13 h 36"/>
                <a:gd name="T8" fmla="*/ 25 w 31"/>
                <a:gd name="T9" fmla="*/ 13 h 36"/>
                <a:gd name="T10" fmla="*/ 24 w 31"/>
                <a:gd name="T11" fmla="*/ 10 h 36"/>
                <a:gd name="T12" fmla="*/ 21 w 31"/>
                <a:gd name="T13" fmla="*/ 7 h 36"/>
                <a:gd name="T14" fmla="*/ 16 w 31"/>
                <a:gd name="T15" fmla="*/ 5 h 36"/>
                <a:gd name="T16" fmla="*/ 9 w 31"/>
                <a:gd name="T17" fmla="*/ 9 h 36"/>
                <a:gd name="T18" fmla="*/ 7 w 31"/>
                <a:gd name="T19" fmla="*/ 18 h 36"/>
                <a:gd name="T20" fmla="*/ 8 w 31"/>
                <a:gd name="T21" fmla="*/ 25 h 36"/>
                <a:gd name="T22" fmla="*/ 11 w 31"/>
                <a:gd name="T23" fmla="*/ 29 h 36"/>
                <a:gd name="T24" fmla="*/ 16 w 31"/>
                <a:gd name="T25" fmla="*/ 30 h 36"/>
                <a:gd name="T26" fmla="*/ 21 w 31"/>
                <a:gd name="T27" fmla="*/ 29 h 36"/>
                <a:gd name="T28" fmla="*/ 24 w 31"/>
                <a:gd name="T29" fmla="*/ 24 h 36"/>
                <a:gd name="T30" fmla="*/ 25 w 31"/>
                <a:gd name="T31" fmla="*/ 22 h 36"/>
                <a:gd name="T32" fmla="*/ 27 w 31"/>
                <a:gd name="T33" fmla="*/ 21 h 36"/>
                <a:gd name="T34" fmla="*/ 30 w 31"/>
                <a:gd name="T35" fmla="*/ 22 h 36"/>
                <a:gd name="T36" fmla="*/ 31 w 31"/>
                <a:gd name="T37" fmla="*/ 24 h 36"/>
                <a:gd name="T38" fmla="*/ 30 w 31"/>
                <a:gd name="T39" fmla="*/ 28 h 36"/>
                <a:gd name="T40" fmla="*/ 27 w 31"/>
                <a:gd name="T41" fmla="*/ 31 h 36"/>
                <a:gd name="T42" fmla="*/ 23 w 31"/>
                <a:gd name="T43" fmla="*/ 35 h 36"/>
                <a:gd name="T44" fmla="*/ 16 w 31"/>
                <a:gd name="T45" fmla="*/ 36 h 36"/>
                <a:gd name="T46" fmla="*/ 11 w 31"/>
                <a:gd name="T47" fmla="*/ 35 h 36"/>
                <a:gd name="T48" fmla="*/ 7 w 31"/>
                <a:gd name="T49" fmla="*/ 34 h 36"/>
                <a:gd name="T50" fmla="*/ 4 w 31"/>
                <a:gd name="T51" fmla="*/ 31 h 36"/>
                <a:gd name="T52" fmla="*/ 1 w 31"/>
                <a:gd name="T53" fmla="*/ 27 h 36"/>
                <a:gd name="T54" fmla="*/ 0 w 31"/>
                <a:gd name="T55" fmla="*/ 23 h 36"/>
                <a:gd name="T56" fmla="*/ 0 w 31"/>
                <a:gd name="T57" fmla="*/ 18 h 36"/>
                <a:gd name="T58" fmla="*/ 1 w 31"/>
                <a:gd name="T59" fmla="*/ 10 h 36"/>
                <a:gd name="T60" fmla="*/ 4 w 31"/>
                <a:gd name="T61" fmla="*/ 5 h 36"/>
                <a:gd name="T62" fmla="*/ 10 w 31"/>
                <a:gd name="T63" fmla="*/ 1 h 36"/>
                <a:gd name="T64" fmla="*/ 16 w 31"/>
                <a:gd name="T65" fmla="*/ 0 h 36"/>
                <a:gd name="T66" fmla="*/ 24 w 31"/>
                <a:gd name="T67" fmla="*/ 1 h 36"/>
                <a:gd name="T68" fmla="*/ 29 w 31"/>
                <a:gd name="T6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36">
                  <a:moveTo>
                    <a:pt x="29" y="6"/>
                  </a:moveTo>
                  <a:cubicBezTo>
                    <a:pt x="30" y="7"/>
                    <a:pt x="30" y="9"/>
                    <a:pt x="30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2"/>
                    <a:pt x="24" y="12"/>
                    <a:pt x="24" y="10"/>
                  </a:cubicBezTo>
                  <a:cubicBezTo>
                    <a:pt x="23" y="9"/>
                    <a:pt x="22" y="7"/>
                    <a:pt x="21" y="7"/>
                  </a:cubicBezTo>
                  <a:cubicBezTo>
                    <a:pt x="19" y="6"/>
                    <a:pt x="18" y="5"/>
                    <a:pt x="16" y="5"/>
                  </a:cubicBezTo>
                  <a:cubicBezTo>
                    <a:pt x="13" y="5"/>
                    <a:pt x="11" y="6"/>
                    <a:pt x="9" y="9"/>
                  </a:cubicBezTo>
                  <a:cubicBezTo>
                    <a:pt x="8" y="11"/>
                    <a:pt x="7" y="14"/>
                    <a:pt x="7" y="18"/>
                  </a:cubicBezTo>
                  <a:cubicBezTo>
                    <a:pt x="7" y="21"/>
                    <a:pt x="7" y="23"/>
                    <a:pt x="8" y="25"/>
                  </a:cubicBezTo>
                  <a:cubicBezTo>
                    <a:pt x="9" y="27"/>
                    <a:pt x="10" y="28"/>
                    <a:pt x="11" y="29"/>
                  </a:cubicBezTo>
                  <a:cubicBezTo>
                    <a:pt x="12" y="30"/>
                    <a:pt x="14" y="30"/>
                    <a:pt x="16" y="30"/>
                  </a:cubicBezTo>
                  <a:cubicBezTo>
                    <a:pt x="18" y="30"/>
                    <a:pt x="20" y="30"/>
                    <a:pt x="21" y="29"/>
                  </a:cubicBezTo>
                  <a:cubicBezTo>
                    <a:pt x="22" y="28"/>
                    <a:pt x="23" y="26"/>
                    <a:pt x="24" y="24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8" y="21"/>
                    <a:pt x="29" y="21"/>
                    <a:pt x="30" y="22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1" y="25"/>
                    <a:pt x="30" y="26"/>
                    <a:pt x="30" y="28"/>
                  </a:cubicBezTo>
                  <a:cubicBezTo>
                    <a:pt x="29" y="29"/>
                    <a:pt x="28" y="30"/>
                    <a:pt x="27" y="31"/>
                  </a:cubicBezTo>
                  <a:cubicBezTo>
                    <a:pt x="26" y="33"/>
                    <a:pt x="24" y="34"/>
                    <a:pt x="23" y="35"/>
                  </a:cubicBezTo>
                  <a:cubicBezTo>
                    <a:pt x="21" y="35"/>
                    <a:pt x="19" y="36"/>
                    <a:pt x="16" y="36"/>
                  </a:cubicBezTo>
                  <a:cubicBezTo>
                    <a:pt x="14" y="36"/>
                    <a:pt x="13" y="36"/>
                    <a:pt x="11" y="35"/>
                  </a:cubicBezTo>
                  <a:cubicBezTo>
                    <a:pt x="10" y="35"/>
                    <a:pt x="8" y="34"/>
                    <a:pt x="7" y="34"/>
                  </a:cubicBezTo>
                  <a:cubicBezTo>
                    <a:pt x="6" y="33"/>
                    <a:pt x="5" y="32"/>
                    <a:pt x="4" y="31"/>
                  </a:cubicBezTo>
                  <a:cubicBezTo>
                    <a:pt x="3" y="30"/>
                    <a:pt x="2" y="28"/>
                    <a:pt x="1" y="27"/>
                  </a:cubicBezTo>
                  <a:cubicBezTo>
                    <a:pt x="1" y="26"/>
                    <a:pt x="0" y="24"/>
                    <a:pt x="0" y="23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1" y="0"/>
                    <a:pt x="24" y="1"/>
                  </a:cubicBezTo>
                  <a:cubicBezTo>
                    <a:pt x="26" y="3"/>
                    <a:pt x="27" y="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6" name="Rectangle 603"/>
            <p:cNvSpPr>
              <a:spLocks noChangeArrowheads="1"/>
            </p:cNvSpPr>
            <p:nvPr/>
          </p:nvSpPr>
          <p:spPr bwMode="auto">
            <a:xfrm>
              <a:off x="7442203" y="1591560"/>
              <a:ext cx="295004" cy="324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7" name="Freeform 604"/>
            <p:cNvSpPr>
              <a:spLocks/>
            </p:cNvSpPr>
            <p:nvPr/>
          </p:nvSpPr>
          <p:spPr bwMode="auto">
            <a:xfrm>
              <a:off x="7714846" y="1315310"/>
              <a:ext cx="46162" cy="59866"/>
            </a:xfrm>
            <a:custGeom>
              <a:avLst/>
              <a:gdLst>
                <a:gd name="T0" fmla="*/ 24 w 27"/>
                <a:gd name="T1" fmla="*/ 35 h 35"/>
                <a:gd name="T2" fmla="*/ 5 w 27"/>
                <a:gd name="T3" fmla="*/ 35 h 35"/>
                <a:gd name="T4" fmla="*/ 1 w 27"/>
                <a:gd name="T5" fmla="*/ 34 h 35"/>
                <a:gd name="T6" fmla="*/ 0 w 27"/>
                <a:gd name="T7" fmla="*/ 31 h 35"/>
                <a:gd name="T8" fmla="*/ 0 w 27"/>
                <a:gd name="T9" fmla="*/ 5 h 35"/>
                <a:gd name="T10" fmla="*/ 1 w 27"/>
                <a:gd name="T11" fmla="*/ 2 h 35"/>
                <a:gd name="T12" fmla="*/ 2 w 27"/>
                <a:gd name="T13" fmla="*/ 1 h 35"/>
                <a:gd name="T14" fmla="*/ 5 w 27"/>
                <a:gd name="T15" fmla="*/ 0 h 35"/>
                <a:gd name="T16" fmla="*/ 23 w 27"/>
                <a:gd name="T17" fmla="*/ 0 h 35"/>
                <a:gd name="T18" fmla="*/ 26 w 27"/>
                <a:gd name="T19" fmla="*/ 1 h 35"/>
                <a:gd name="T20" fmla="*/ 27 w 27"/>
                <a:gd name="T21" fmla="*/ 3 h 35"/>
                <a:gd name="T22" fmla="*/ 26 w 27"/>
                <a:gd name="T23" fmla="*/ 5 h 35"/>
                <a:gd name="T24" fmla="*/ 23 w 27"/>
                <a:gd name="T25" fmla="*/ 6 h 35"/>
                <a:gd name="T26" fmla="*/ 8 w 27"/>
                <a:gd name="T27" fmla="*/ 6 h 35"/>
                <a:gd name="T28" fmla="*/ 8 w 27"/>
                <a:gd name="T29" fmla="*/ 14 h 35"/>
                <a:gd name="T30" fmla="*/ 22 w 27"/>
                <a:gd name="T31" fmla="*/ 14 h 35"/>
                <a:gd name="T32" fmla="*/ 25 w 27"/>
                <a:gd name="T33" fmla="*/ 15 h 35"/>
                <a:gd name="T34" fmla="*/ 25 w 27"/>
                <a:gd name="T35" fmla="*/ 17 h 35"/>
                <a:gd name="T36" fmla="*/ 25 w 27"/>
                <a:gd name="T37" fmla="*/ 19 h 35"/>
                <a:gd name="T38" fmla="*/ 22 w 27"/>
                <a:gd name="T39" fmla="*/ 20 h 35"/>
                <a:gd name="T40" fmla="*/ 8 w 27"/>
                <a:gd name="T41" fmla="*/ 20 h 35"/>
                <a:gd name="T42" fmla="*/ 8 w 27"/>
                <a:gd name="T43" fmla="*/ 30 h 35"/>
                <a:gd name="T44" fmla="*/ 24 w 27"/>
                <a:gd name="T45" fmla="*/ 30 h 35"/>
                <a:gd name="T46" fmla="*/ 26 w 27"/>
                <a:gd name="T47" fmla="*/ 30 h 35"/>
                <a:gd name="T48" fmla="*/ 27 w 27"/>
                <a:gd name="T49" fmla="*/ 32 h 35"/>
                <a:gd name="T50" fmla="*/ 26 w 27"/>
                <a:gd name="T51" fmla="*/ 34 h 35"/>
                <a:gd name="T52" fmla="*/ 24 w 27"/>
                <a:gd name="T5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35">
                  <a:moveTo>
                    <a:pt x="24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3" y="35"/>
                    <a:pt x="2" y="35"/>
                    <a:pt x="1" y="34"/>
                  </a:cubicBezTo>
                  <a:cubicBezTo>
                    <a:pt x="1" y="33"/>
                    <a:pt x="0" y="32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5" y="1"/>
                    <a:pt x="26" y="1"/>
                  </a:cubicBezTo>
                  <a:cubicBezTo>
                    <a:pt x="26" y="2"/>
                    <a:pt x="27" y="2"/>
                    <a:pt x="27" y="3"/>
                  </a:cubicBezTo>
                  <a:cubicBezTo>
                    <a:pt x="27" y="4"/>
                    <a:pt x="26" y="4"/>
                    <a:pt x="26" y="5"/>
                  </a:cubicBezTo>
                  <a:cubicBezTo>
                    <a:pt x="25" y="6"/>
                    <a:pt x="25" y="6"/>
                    <a:pt x="23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6"/>
                    <a:pt x="25" y="16"/>
                    <a:pt x="25" y="17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4" y="19"/>
                    <a:pt x="23" y="20"/>
                    <a:pt x="2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6" y="30"/>
                    <a:pt x="26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4"/>
                    <a:pt x="26" y="34"/>
                  </a:cubicBezTo>
                  <a:cubicBezTo>
                    <a:pt x="26" y="35"/>
                    <a:pt x="25" y="35"/>
                    <a:pt x="2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8" name="Rectangle 605"/>
            <p:cNvSpPr>
              <a:spLocks noChangeArrowheads="1"/>
            </p:cNvSpPr>
            <p:nvPr/>
          </p:nvSpPr>
          <p:spPr bwMode="auto">
            <a:xfrm>
              <a:off x="7442203" y="1533858"/>
              <a:ext cx="233695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9" name="Freeform 606"/>
            <p:cNvSpPr>
              <a:spLocks/>
            </p:cNvSpPr>
            <p:nvPr/>
          </p:nvSpPr>
          <p:spPr bwMode="auto">
            <a:xfrm>
              <a:off x="7663636" y="1315310"/>
              <a:ext cx="39671" cy="62030"/>
            </a:xfrm>
            <a:custGeom>
              <a:avLst/>
              <a:gdLst>
                <a:gd name="T0" fmla="*/ 22 w 23"/>
                <a:gd name="T1" fmla="*/ 1 h 36"/>
                <a:gd name="T2" fmla="*/ 23 w 23"/>
                <a:gd name="T3" fmla="*/ 4 h 36"/>
                <a:gd name="T4" fmla="*/ 23 w 23"/>
                <a:gd name="T5" fmla="*/ 22 h 36"/>
                <a:gd name="T6" fmla="*/ 23 w 23"/>
                <a:gd name="T7" fmla="*/ 26 h 36"/>
                <a:gd name="T8" fmla="*/ 22 w 23"/>
                <a:gd name="T9" fmla="*/ 30 h 36"/>
                <a:gd name="T10" fmla="*/ 18 w 23"/>
                <a:gd name="T11" fmla="*/ 34 h 36"/>
                <a:gd name="T12" fmla="*/ 11 w 23"/>
                <a:gd name="T13" fmla="*/ 36 h 36"/>
                <a:gd name="T14" fmla="*/ 5 w 23"/>
                <a:gd name="T15" fmla="*/ 35 h 36"/>
                <a:gd name="T16" fmla="*/ 1 w 23"/>
                <a:gd name="T17" fmla="*/ 31 h 36"/>
                <a:gd name="T18" fmla="*/ 0 w 23"/>
                <a:gd name="T19" fmla="*/ 28 h 36"/>
                <a:gd name="T20" fmla="*/ 0 w 23"/>
                <a:gd name="T21" fmla="*/ 25 h 36"/>
                <a:gd name="T22" fmla="*/ 1 w 23"/>
                <a:gd name="T23" fmla="*/ 22 h 36"/>
                <a:gd name="T24" fmla="*/ 3 w 23"/>
                <a:gd name="T25" fmla="*/ 21 h 36"/>
                <a:gd name="T26" fmla="*/ 5 w 23"/>
                <a:gd name="T27" fmla="*/ 22 h 36"/>
                <a:gd name="T28" fmla="*/ 6 w 23"/>
                <a:gd name="T29" fmla="*/ 25 h 36"/>
                <a:gd name="T30" fmla="*/ 7 w 23"/>
                <a:gd name="T31" fmla="*/ 27 h 36"/>
                <a:gd name="T32" fmla="*/ 8 w 23"/>
                <a:gd name="T33" fmla="*/ 29 h 36"/>
                <a:gd name="T34" fmla="*/ 11 w 23"/>
                <a:gd name="T35" fmla="*/ 30 h 36"/>
                <a:gd name="T36" fmla="*/ 16 w 23"/>
                <a:gd name="T37" fmla="*/ 23 h 36"/>
                <a:gd name="T38" fmla="*/ 16 w 23"/>
                <a:gd name="T39" fmla="*/ 4 h 36"/>
                <a:gd name="T40" fmla="*/ 17 w 23"/>
                <a:gd name="T41" fmla="*/ 1 h 36"/>
                <a:gd name="T42" fmla="*/ 19 w 23"/>
                <a:gd name="T43" fmla="*/ 0 h 36"/>
                <a:gd name="T44" fmla="*/ 22 w 23"/>
                <a:gd name="T4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36">
                  <a:moveTo>
                    <a:pt x="22" y="1"/>
                  </a:moveTo>
                  <a:cubicBezTo>
                    <a:pt x="23" y="2"/>
                    <a:pt x="23" y="3"/>
                    <a:pt x="23" y="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5"/>
                    <a:pt x="23" y="26"/>
                  </a:cubicBezTo>
                  <a:cubicBezTo>
                    <a:pt x="22" y="27"/>
                    <a:pt x="22" y="28"/>
                    <a:pt x="22" y="30"/>
                  </a:cubicBezTo>
                  <a:cubicBezTo>
                    <a:pt x="21" y="31"/>
                    <a:pt x="20" y="33"/>
                    <a:pt x="18" y="34"/>
                  </a:cubicBezTo>
                  <a:cubicBezTo>
                    <a:pt x="16" y="35"/>
                    <a:pt x="14" y="36"/>
                    <a:pt x="11" y="36"/>
                  </a:cubicBezTo>
                  <a:cubicBezTo>
                    <a:pt x="9" y="36"/>
                    <a:pt x="7" y="35"/>
                    <a:pt x="5" y="35"/>
                  </a:cubicBezTo>
                  <a:cubicBezTo>
                    <a:pt x="4" y="34"/>
                    <a:pt x="2" y="33"/>
                    <a:pt x="1" y="31"/>
                  </a:cubicBezTo>
                  <a:cubicBezTo>
                    <a:pt x="1" y="30"/>
                    <a:pt x="1" y="29"/>
                    <a:pt x="0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23"/>
                    <a:pt x="0" y="23"/>
                    <a:pt x="1" y="22"/>
                  </a:cubicBezTo>
                  <a:cubicBezTo>
                    <a:pt x="1" y="22"/>
                    <a:pt x="2" y="21"/>
                    <a:pt x="3" y="21"/>
                  </a:cubicBezTo>
                  <a:cubicBezTo>
                    <a:pt x="4" y="21"/>
                    <a:pt x="5" y="21"/>
                    <a:pt x="5" y="22"/>
                  </a:cubicBezTo>
                  <a:cubicBezTo>
                    <a:pt x="6" y="23"/>
                    <a:pt x="6" y="23"/>
                    <a:pt x="6" y="25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9" y="30"/>
                    <a:pt x="10" y="30"/>
                    <a:pt x="11" y="30"/>
                  </a:cubicBezTo>
                  <a:cubicBezTo>
                    <a:pt x="14" y="30"/>
                    <a:pt x="16" y="28"/>
                    <a:pt x="16" y="2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0" y="0"/>
                    <a:pt x="2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0" name="Freeform 608"/>
            <p:cNvSpPr>
              <a:spLocks noEditPoints="1"/>
            </p:cNvSpPr>
            <p:nvPr/>
          </p:nvSpPr>
          <p:spPr bwMode="auto">
            <a:xfrm>
              <a:off x="7600884" y="1315310"/>
              <a:ext cx="57702" cy="62030"/>
            </a:xfrm>
            <a:custGeom>
              <a:avLst/>
              <a:gdLst>
                <a:gd name="T0" fmla="*/ 9 w 34"/>
                <a:gd name="T1" fmla="*/ 1 h 36"/>
                <a:gd name="T2" fmla="*/ 16 w 34"/>
                <a:gd name="T3" fmla="*/ 0 h 36"/>
                <a:gd name="T4" fmla="*/ 26 w 34"/>
                <a:gd name="T5" fmla="*/ 2 h 36"/>
                <a:gd name="T6" fmla="*/ 32 w 34"/>
                <a:gd name="T7" fmla="*/ 8 h 36"/>
                <a:gd name="T8" fmla="*/ 34 w 34"/>
                <a:gd name="T9" fmla="*/ 18 h 36"/>
                <a:gd name="T10" fmla="*/ 33 w 34"/>
                <a:gd name="T11" fmla="*/ 25 h 36"/>
                <a:gd name="T12" fmla="*/ 29 w 34"/>
                <a:gd name="T13" fmla="*/ 31 h 36"/>
                <a:gd name="T14" fmla="*/ 24 w 34"/>
                <a:gd name="T15" fmla="*/ 34 h 36"/>
                <a:gd name="T16" fmla="*/ 17 w 34"/>
                <a:gd name="T17" fmla="*/ 36 h 36"/>
                <a:gd name="T18" fmla="*/ 9 w 34"/>
                <a:gd name="T19" fmla="*/ 34 h 36"/>
                <a:gd name="T20" fmla="*/ 4 w 34"/>
                <a:gd name="T21" fmla="*/ 31 h 36"/>
                <a:gd name="T22" fmla="*/ 1 w 34"/>
                <a:gd name="T23" fmla="*/ 25 h 36"/>
                <a:gd name="T24" fmla="*/ 0 w 34"/>
                <a:gd name="T25" fmla="*/ 18 h 36"/>
                <a:gd name="T26" fmla="*/ 1 w 34"/>
                <a:gd name="T27" fmla="*/ 10 h 36"/>
                <a:gd name="T28" fmla="*/ 4 w 34"/>
                <a:gd name="T29" fmla="*/ 5 h 36"/>
                <a:gd name="T30" fmla="*/ 9 w 34"/>
                <a:gd name="T31" fmla="*/ 1 h 36"/>
                <a:gd name="T32" fmla="*/ 17 w 34"/>
                <a:gd name="T33" fmla="*/ 30 h 36"/>
                <a:gd name="T34" fmla="*/ 22 w 34"/>
                <a:gd name="T35" fmla="*/ 29 h 36"/>
                <a:gd name="T36" fmla="*/ 25 w 34"/>
                <a:gd name="T37" fmla="*/ 25 h 36"/>
                <a:gd name="T38" fmla="*/ 26 w 34"/>
                <a:gd name="T39" fmla="*/ 18 h 36"/>
                <a:gd name="T40" fmla="*/ 25 w 34"/>
                <a:gd name="T41" fmla="*/ 11 h 36"/>
                <a:gd name="T42" fmla="*/ 22 w 34"/>
                <a:gd name="T43" fmla="*/ 7 h 36"/>
                <a:gd name="T44" fmla="*/ 16 w 34"/>
                <a:gd name="T45" fmla="*/ 5 h 36"/>
                <a:gd name="T46" fmla="*/ 13 w 34"/>
                <a:gd name="T47" fmla="*/ 6 h 36"/>
                <a:gd name="T48" fmla="*/ 9 w 34"/>
                <a:gd name="T49" fmla="*/ 8 h 36"/>
                <a:gd name="T50" fmla="*/ 7 w 34"/>
                <a:gd name="T51" fmla="*/ 12 h 36"/>
                <a:gd name="T52" fmla="*/ 7 w 34"/>
                <a:gd name="T53" fmla="*/ 18 h 36"/>
                <a:gd name="T54" fmla="*/ 7 w 34"/>
                <a:gd name="T55" fmla="*/ 23 h 36"/>
                <a:gd name="T56" fmla="*/ 10 w 34"/>
                <a:gd name="T57" fmla="*/ 27 h 36"/>
                <a:gd name="T58" fmla="*/ 13 w 34"/>
                <a:gd name="T59" fmla="*/ 29 h 36"/>
                <a:gd name="T60" fmla="*/ 17 w 34"/>
                <a:gd name="T61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36">
                  <a:moveTo>
                    <a:pt x="9" y="1"/>
                  </a:moveTo>
                  <a:cubicBezTo>
                    <a:pt x="11" y="0"/>
                    <a:pt x="14" y="0"/>
                    <a:pt x="16" y="0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8" y="3"/>
                    <a:pt x="30" y="5"/>
                    <a:pt x="32" y="8"/>
                  </a:cubicBezTo>
                  <a:cubicBezTo>
                    <a:pt x="33" y="11"/>
                    <a:pt x="34" y="14"/>
                    <a:pt x="34" y="18"/>
                  </a:cubicBezTo>
                  <a:cubicBezTo>
                    <a:pt x="34" y="20"/>
                    <a:pt x="33" y="23"/>
                    <a:pt x="33" y="25"/>
                  </a:cubicBezTo>
                  <a:cubicBezTo>
                    <a:pt x="32" y="27"/>
                    <a:pt x="31" y="29"/>
                    <a:pt x="29" y="31"/>
                  </a:cubicBezTo>
                  <a:cubicBezTo>
                    <a:pt x="28" y="32"/>
                    <a:pt x="26" y="34"/>
                    <a:pt x="24" y="34"/>
                  </a:cubicBezTo>
                  <a:cubicBezTo>
                    <a:pt x="22" y="35"/>
                    <a:pt x="19" y="36"/>
                    <a:pt x="17" y="36"/>
                  </a:cubicBezTo>
                  <a:cubicBezTo>
                    <a:pt x="14" y="36"/>
                    <a:pt x="11" y="35"/>
                    <a:pt x="9" y="34"/>
                  </a:cubicBezTo>
                  <a:cubicBezTo>
                    <a:pt x="7" y="33"/>
                    <a:pt x="5" y="32"/>
                    <a:pt x="4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7" y="2"/>
                    <a:pt x="9" y="1"/>
                  </a:cubicBezTo>
                  <a:close/>
                  <a:moveTo>
                    <a:pt x="17" y="30"/>
                  </a:moveTo>
                  <a:cubicBezTo>
                    <a:pt x="18" y="30"/>
                    <a:pt x="20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3"/>
                    <a:pt x="26" y="20"/>
                    <a:pt x="26" y="18"/>
                  </a:cubicBezTo>
                  <a:cubicBezTo>
                    <a:pt x="26" y="15"/>
                    <a:pt x="26" y="13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0" y="6"/>
                    <a:pt x="18" y="5"/>
                    <a:pt x="16" y="5"/>
                  </a:cubicBezTo>
                  <a:cubicBezTo>
                    <a:pt x="15" y="5"/>
                    <a:pt x="14" y="6"/>
                    <a:pt x="13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9" y="9"/>
                    <a:pt x="8" y="11"/>
                    <a:pt x="7" y="12"/>
                  </a:cubicBezTo>
                  <a:cubicBezTo>
                    <a:pt x="7" y="14"/>
                    <a:pt x="7" y="16"/>
                    <a:pt x="7" y="18"/>
                  </a:cubicBezTo>
                  <a:cubicBezTo>
                    <a:pt x="7" y="20"/>
                    <a:pt x="7" y="21"/>
                    <a:pt x="7" y="23"/>
                  </a:cubicBezTo>
                  <a:cubicBezTo>
                    <a:pt x="8" y="25"/>
                    <a:pt x="9" y="26"/>
                    <a:pt x="10" y="27"/>
                  </a:cubicBezTo>
                  <a:cubicBezTo>
                    <a:pt x="10" y="28"/>
                    <a:pt x="11" y="29"/>
                    <a:pt x="13" y="29"/>
                  </a:cubicBezTo>
                  <a:cubicBezTo>
                    <a:pt x="14" y="30"/>
                    <a:pt x="15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1" name="Rectangle 609"/>
            <p:cNvSpPr>
              <a:spLocks noChangeArrowheads="1"/>
            </p:cNvSpPr>
            <p:nvPr/>
          </p:nvSpPr>
          <p:spPr bwMode="auto">
            <a:xfrm>
              <a:off x="7442203" y="1468943"/>
              <a:ext cx="139928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2" name="Freeform 610"/>
            <p:cNvSpPr>
              <a:spLocks noEditPoints="1"/>
            </p:cNvSpPr>
            <p:nvPr/>
          </p:nvSpPr>
          <p:spPr bwMode="auto">
            <a:xfrm>
              <a:off x="7543182" y="1315310"/>
              <a:ext cx="49047" cy="62030"/>
            </a:xfrm>
            <a:custGeom>
              <a:avLst/>
              <a:gdLst>
                <a:gd name="T0" fmla="*/ 15 w 29"/>
                <a:gd name="T1" fmla="*/ 23 h 36"/>
                <a:gd name="T2" fmla="*/ 13 w 29"/>
                <a:gd name="T3" fmla="*/ 21 h 36"/>
                <a:gd name="T4" fmla="*/ 10 w 29"/>
                <a:gd name="T5" fmla="*/ 20 h 36"/>
                <a:gd name="T6" fmla="*/ 7 w 29"/>
                <a:gd name="T7" fmla="*/ 20 h 36"/>
                <a:gd name="T8" fmla="*/ 7 w 29"/>
                <a:gd name="T9" fmla="*/ 31 h 36"/>
                <a:gd name="T10" fmla="*/ 6 w 29"/>
                <a:gd name="T11" fmla="*/ 35 h 36"/>
                <a:gd name="T12" fmla="*/ 4 w 29"/>
                <a:gd name="T13" fmla="*/ 36 h 36"/>
                <a:gd name="T14" fmla="*/ 1 w 29"/>
                <a:gd name="T15" fmla="*/ 35 h 36"/>
                <a:gd name="T16" fmla="*/ 0 w 29"/>
                <a:gd name="T17" fmla="*/ 31 h 36"/>
                <a:gd name="T18" fmla="*/ 0 w 29"/>
                <a:gd name="T19" fmla="*/ 5 h 36"/>
                <a:gd name="T20" fmla="*/ 1 w 29"/>
                <a:gd name="T21" fmla="*/ 1 h 36"/>
                <a:gd name="T22" fmla="*/ 4 w 29"/>
                <a:gd name="T23" fmla="*/ 0 h 36"/>
                <a:gd name="T24" fmla="*/ 16 w 29"/>
                <a:gd name="T25" fmla="*/ 0 h 36"/>
                <a:gd name="T26" fmla="*/ 20 w 29"/>
                <a:gd name="T27" fmla="*/ 1 h 36"/>
                <a:gd name="T28" fmla="*/ 23 w 29"/>
                <a:gd name="T29" fmla="*/ 1 h 36"/>
                <a:gd name="T30" fmla="*/ 26 w 29"/>
                <a:gd name="T31" fmla="*/ 3 h 36"/>
                <a:gd name="T32" fmla="*/ 28 w 29"/>
                <a:gd name="T33" fmla="*/ 6 h 36"/>
                <a:gd name="T34" fmla="*/ 29 w 29"/>
                <a:gd name="T35" fmla="*/ 10 h 36"/>
                <a:gd name="T36" fmla="*/ 26 w 29"/>
                <a:gd name="T37" fmla="*/ 16 h 36"/>
                <a:gd name="T38" fmla="*/ 20 w 29"/>
                <a:gd name="T39" fmla="*/ 19 h 36"/>
                <a:gd name="T40" fmla="*/ 23 w 29"/>
                <a:gd name="T41" fmla="*/ 22 h 36"/>
                <a:gd name="T42" fmla="*/ 26 w 29"/>
                <a:gd name="T43" fmla="*/ 26 h 36"/>
                <a:gd name="T44" fmla="*/ 28 w 29"/>
                <a:gd name="T45" fmla="*/ 30 h 36"/>
                <a:gd name="T46" fmla="*/ 29 w 29"/>
                <a:gd name="T47" fmla="*/ 33 h 36"/>
                <a:gd name="T48" fmla="*/ 29 w 29"/>
                <a:gd name="T49" fmla="*/ 34 h 36"/>
                <a:gd name="T50" fmla="*/ 27 w 29"/>
                <a:gd name="T51" fmla="*/ 35 h 36"/>
                <a:gd name="T52" fmla="*/ 26 w 29"/>
                <a:gd name="T53" fmla="*/ 36 h 36"/>
                <a:gd name="T54" fmla="*/ 24 w 29"/>
                <a:gd name="T55" fmla="*/ 35 h 36"/>
                <a:gd name="T56" fmla="*/ 22 w 29"/>
                <a:gd name="T57" fmla="*/ 34 h 36"/>
                <a:gd name="T58" fmla="*/ 21 w 29"/>
                <a:gd name="T59" fmla="*/ 31 h 36"/>
                <a:gd name="T60" fmla="*/ 18 w 29"/>
                <a:gd name="T61" fmla="*/ 26 h 36"/>
                <a:gd name="T62" fmla="*/ 15 w 29"/>
                <a:gd name="T63" fmla="*/ 23 h 36"/>
                <a:gd name="T64" fmla="*/ 19 w 29"/>
                <a:gd name="T65" fmla="*/ 6 h 36"/>
                <a:gd name="T66" fmla="*/ 14 w 29"/>
                <a:gd name="T67" fmla="*/ 6 h 36"/>
                <a:gd name="T68" fmla="*/ 7 w 29"/>
                <a:gd name="T69" fmla="*/ 6 h 36"/>
                <a:gd name="T70" fmla="*/ 7 w 29"/>
                <a:gd name="T71" fmla="*/ 15 h 36"/>
                <a:gd name="T72" fmla="*/ 14 w 29"/>
                <a:gd name="T73" fmla="*/ 15 h 36"/>
                <a:gd name="T74" fmla="*/ 18 w 29"/>
                <a:gd name="T75" fmla="*/ 15 h 36"/>
                <a:gd name="T76" fmla="*/ 20 w 29"/>
                <a:gd name="T77" fmla="*/ 13 h 36"/>
                <a:gd name="T78" fmla="*/ 21 w 29"/>
                <a:gd name="T79" fmla="*/ 10 h 36"/>
                <a:gd name="T80" fmla="*/ 21 w 29"/>
                <a:gd name="T81" fmla="*/ 8 h 36"/>
                <a:gd name="T82" fmla="*/ 19 w 29"/>
                <a:gd name="T8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" h="36">
                  <a:moveTo>
                    <a:pt x="15" y="23"/>
                  </a:moveTo>
                  <a:cubicBezTo>
                    <a:pt x="14" y="22"/>
                    <a:pt x="14" y="21"/>
                    <a:pt x="13" y="21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6" y="35"/>
                  </a:cubicBezTo>
                  <a:cubicBezTo>
                    <a:pt x="6" y="35"/>
                    <a:pt x="5" y="36"/>
                    <a:pt x="4" y="36"/>
                  </a:cubicBezTo>
                  <a:cubicBezTo>
                    <a:pt x="3" y="36"/>
                    <a:pt x="2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4" y="2"/>
                    <a:pt x="25" y="2"/>
                    <a:pt x="26" y="3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7"/>
                    <a:pt x="29" y="9"/>
                    <a:pt x="29" y="10"/>
                  </a:cubicBezTo>
                  <a:cubicBezTo>
                    <a:pt x="29" y="13"/>
                    <a:pt x="28" y="15"/>
                    <a:pt x="26" y="16"/>
                  </a:cubicBezTo>
                  <a:cubicBezTo>
                    <a:pt x="25" y="18"/>
                    <a:pt x="23" y="19"/>
                    <a:pt x="20" y="19"/>
                  </a:cubicBezTo>
                  <a:cubicBezTo>
                    <a:pt x="21" y="20"/>
                    <a:pt x="22" y="21"/>
                    <a:pt x="23" y="22"/>
                  </a:cubicBezTo>
                  <a:cubicBezTo>
                    <a:pt x="24" y="24"/>
                    <a:pt x="25" y="25"/>
                    <a:pt x="26" y="26"/>
                  </a:cubicBezTo>
                  <a:cubicBezTo>
                    <a:pt x="27" y="28"/>
                    <a:pt x="28" y="29"/>
                    <a:pt x="28" y="30"/>
                  </a:cubicBezTo>
                  <a:cubicBezTo>
                    <a:pt x="29" y="32"/>
                    <a:pt x="29" y="32"/>
                    <a:pt x="29" y="33"/>
                  </a:cubicBezTo>
                  <a:cubicBezTo>
                    <a:pt x="29" y="33"/>
                    <a:pt x="29" y="34"/>
                    <a:pt x="29" y="34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6"/>
                    <a:pt x="26" y="36"/>
                    <a:pt x="26" y="36"/>
                  </a:cubicBezTo>
                  <a:cubicBezTo>
                    <a:pt x="25" y="36"/>
                    <a:pt x="24" y="36"/>
                    <a:pt x="24" y="35"/>
                  </a:cubicBezTo>
                  <a:cubicBezTo>
                    <a:pt x="23" y="35"/>
                    <a:pt x="23" y="34"/>
                    <a:pt x="22" y="34"/>
                  </a:cubicBezTo>
                  <a:cubicBezTo>
                    <a:pt x="22" y="33"/>
                    <a:pt x="21" y="32"/>
                    <a:pt x="21" y="31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5"/>
                    <a:pt x="16" y="23"/>
                    <a:pt x="15" y="23"/>
                  </a:cubicBezTo>
                  <a:close/>
                  <a:moveTo>
                    <a:pt x="19" y="6"/>
                  </a:moveTo>
                  <a:cubicBezTo>
                    <a:pt x="18" y="6"/>
                    <a:pt x="16" y="6"/>
                    <a:pt x="14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5"/>
                    <a:pt x="18" y="15"/>
                  </a:cubicBezTo>
                  <a:cubicBezTo>
                    <a:pt x="19" y="14"/>
                    <a:pt x="20" y="14"/>
                    <a:pt x="20" y="13"/>
                  </a:cubicBezTo>
                  <a:cubicBezTo>
                    <a:pt x="21" y="13"/>
                    <a:pt x="21" y="12"/>
                    <a:pt x="21" y="10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0" y="7"/>
                    <a:pt x="19" y="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3" name="Freeform 611"/>
            <p:cNvSpPr>
              <a:spLocks noEditPoints="1"/>
            </p:cNvSpPr>
            <p:nvPr/>
          </p:nvSpPr>
          <p:spPr bwMode="auto">
            <a:xfrm>
              <a:off x="7488364" y="1315310"/>
              <a:ext cx="43998" cy="62030"/>
            </a:xfrm>
            <a:custGeom>
              <a:avLst/>
              <a:gdLst>
                <a:gd name="T0" fmla="*/ 19 w 26"/>
                <a:gd name="T1" fmla="*/ 11 h 36"/>
                <a:gd name="T2" fmla="*/ 18 w 26"/>
                <a:gd name="T3" fmla="*/ 7 h 36"/>
                <a:gd name="T4" fmla="*/ 12 w 26"/>
                <a:gd name="T5" fmla="*/ 6 h 36"/>
                <a:gd name="T6" fmla="*/ 7 w 26"/>
                <a:gd name="T7" fmla="*/ 6 h 36"/>
                <a:gd name="T8" fmla="*/ 7 w 26"/>
                <a:gd name="T9" fmla="*/ 16 h 36"/>
                <a:gd name="T10" fmla="*/ 12 w 26"/>
                <a:gd name="T11" fmla="*/ 16 h 36"/>
                <a:gd name="T12" fmla="*/ 16 w 26"/>
                <a:gd name="T13" fmla="*/ 16 h 36"/>
                <a:gd name="T14" fmla="*/ 18 w 26"/>
                <a:gd name="T15" fmla="*/ 14 h 36"/>
                <a:gd name="T16" fmla="*/ 19 w 26"/>
                <a:gd name="T17" fmla="*/ 11 h 36"/>
                <a:gd name="T18" fmla="*/ 7 w 26"/>
                <a:gd name="T19" fmla="*/ 31 h 36"/>
                <a:gd name="T20" fmla="*/ 6 w 26"/>
                <a:gd name="T21" fmla="*/ 35 h 36"/>
                <a:gd name="T22" fmla="*/ 3 w 26"/>
                <a:gd name="T23" fmla="*/ 36 h 36"/>
                <a:gd name="T24" fmla="*/ 1 w 26"/>
                <a:gd name="T25" fmla="*/ 35 h 36"/>
                <a:gd name="T26" fmla="*/ 0 w 26"/>
                <a:gd name="T27" fmla="*/ 31 h 36"/>
                <a:gd name="T28" fmla="*/ 0 w 26"/>
                <a:gd name="T29" fmla="*/ 5 h 36"/>
                <a:gd name="T30" fmla="*/ 1 w 26"/>
                <a:gd name="T31" fmla="*/ 1 h 36"/>
                <a:gd name="T32" fmla="*/ 4 w 26"/>
                <a:gd name="T33" fmla="*/ 0 h 36"/>
                <a:gd name="T34" fmla="*/ 13 w 26"/>
                <a:gd name="T35" fmla="*/ 0 h 36"/>
                <a:gd name="T36" fmla="*/ 20 w 26"/>
                <a:gd name="T37" fmla="*/ 1 h 36"/>
                <a:gd name="T38" fmla="*/ 23 w 26"/>
                <a:gd name="T39" fmla="*/ 3 h 36"/>
                <a:gd name="T40" fmla="*/ 26 w 26"/>
                <a:gd name="T41" fmla="*/ 6 h 36"/>
                <a:gd name="T42" fmla="*/ 26 w 26"/>
                <a:gd name="T43" fmla="*/ 11 h 36"/>
                <a:gd name="T44" fmla="*/ 23 w 26"/>
                <a:gd name="T45" fmla="*/ 19 h 36"/>
                <a:gd name="T46" fmla="*/ 13 w 26"/>
                <a:gd name="T47" fmla="*/ 22 h 36"/>
                <a:gd name="T48" fmla="*/ 7 w 26"/>
                <a:gd name="T49" fmla="*/ 22 h 36"/>
                <a:gd name="T50" fmla="*/ 7 w 26"/>
                <a:gd name="T5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6">
                  <a:moveTo>
                    <a:pt x="19" y="11"/>
                  </a:moveTo>
                  <a:cubicBezTo>
                    <a:pt x="19" y="9"/>
                    <a:pt x="19" y="8"/>
                    <a:pt x="18" y="7"/>
                  </a:cubicBezTo>
                  <a:cubicBezTo>
                    <a:pt x="17" y="6"/>
                    <a:pt x="15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5" y="16"/>
                    <a:pt x="16" y="16"/>
                  </a:cubicBezTo>
                  <a:cubicBezTo>
                    <a:pt x="17" y="15"/>
                    <a:pt x="18" y="15"/>
                    <a:pt x="18" y="14"/>
                  </a:cubicBezTo>
                  <a:cubicBezTo>
                    <a:pt x="19" y="13"/>
                    <a:pt x="19" y="12"/>
                    <a:pt x="19" y="11"/>
                  </a:cubicBezTo>
                  <a:close/>
                  <a:moveTo>
                    <a:pt x="7" y="31"/>
                  </a:moveTo>
                  <a:cubicBezTo>
                    <a:pt x="7" y="33"/>
                    <a:pt x="7" y="34"/>
                    <a:pt x="6" y="35"/>
                  </a:cubicBezTo>
                  <a:cubicBezTo>
                    <a:pt x="5" y="35"/>
                    <a:pt x="4" y="36"/>
                    <a:pt x="3" y="36"/>
                  </a:cubicBezTo>
                  <a:cubicBezTo>
                    <a:pt x="2" y="36"/>
                    <a:pt x="1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1"/>
                    <a:pt x="22" y="2"/>
                    <a:pt x="23" y="3"/>
                  </a:cubicBezTo>
                  <a:cubicBezTo>
                    <a:pt x="24" y="4"/>
                    <a:pt x="25" y="5"/>
                    <a:pt x="26" y="6"/>
                  </a:cubicBezTo>
                  <a:cubicBezTo>
                    <a:pt x="26" y="8"/>
                    <a:pt x="26" y="9"/>
                    <a:pt x="26" y="11"/>
                  </a:cubicBezTo>
                  <a:cubicBezTo>
                    <a:pt x="26" y="14"/>
                    <a:pt x="25" y="17"/>
                    <a:pt x="23" y="19"/>
                  </a:cubicBezTo>
                  <a:cubicBezTo>
                    <a:pt x="21" y="21"/>
                    <a:pt x="18" y="22"/>
                    <a:pt x="13" y="22"/>
                  </a:cubicBezTo>
                  <a:cubicBezTo>
                    <a:pt x="7" y="22"/>
                    <a:pt x="7" y="22"/>
                    <a:pt x="7" y="22"/>
                  </a:cubicBez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4" name="Freeform 612"/>
            <p:cNvSpPr>
              <a:spLocks noEditPoints="1"/>
            </p:cNvSpPr>
            <p:nvPr/>
          </p:nvSpPr>
          <p:spPr bwMode="auto">
            <a:xfrm>
              <a:off x="7360698" y="1225150"/>
              <a:ext cx="630398" cy="663577"/>
            </a:xfrm>
            <a:custGeom>
              <a:avLst/>
              <a:gdLst>
                <a:gd name="T0" fmla="*/ 328 w 370"/>
                <a:gd name="T1" fmla="*/ 389 h 389"/>
                <a:gd name="T2" fmla="*/ 42 w 370"/>
                <a:gd name="T3" fmla="*/ 389 h 389"/>
                <a:gd name="T4" fmla="*/ 0 w 370"/>
                <a:gd name="T5" fmla="*/ 347 h 389"/>
                <a:gd name="T6" fmla="*/ 0 w 370"/>
                <a:gd name="T7" fmla="*/ 42 h 389"/>
                <a:gd name="T8" fmla="*/ 42 w 370"/>
                <a:gd name="T9" fmla="*/ 0 h 389"/>
                <a:gd name="T10" fmla="*/ 328 w 370"/>
                <a:gd name="T11" fmla="*/ 0 h 389"/>
                <a:gd name="T12" fmla="*/ 370 w 370"/>
                <a:gd name="T13" fmla="*/ 42 h 389"/>
                <a:gd name="T14" fmla="*/ 370 w 370"/>
                <a:gd name="T15" fmla="*/ 347 h 389"/>
                <a:gd name="T16" fmla="*/ 328 w 370"/>
                <a:gd name="T17" fmla="*/ 389 h 389"/>
                <a:gd name="T18" fmla="*/ 56 w 370"/>
                <a:gd name="T19" fmla="*/ 371 h 389"/>
                <a:gd name="T20" fmla="*/ 315 w 370"/>
                <a:gd name="T21" fmla="*/ 371 h 389"/>
                <a:gd name="T22" fmla="*/ 353 w 370"/>
                <a:gd name="T23" fmla="*/ 333 h 389"/>
                <a:gd name="T24" fmla="*/ 353 w 370"/>
                <a:gd name="T25" fmla="*/ 56 h 389"/>
                <a:gd name="T26" fmla="*/ 315 w 370"/>
                <a:gd name="T27" fmla="*/ 18 h 389"/>
                <a:gd name="T28" fmla="*/ 56 w 370"/>
                <a:gd name="T29" fmla="*/ 18 h 389"/>
                <a:gd name="T30" fmla="*/ 18 w 370"/>
                <a:gd name="T31" fmla="*/ 56 h 389"/>
                <a:gd name="T32" fmla="*/ 18 w 370"/>
                <a:gd name="T33" fmla="*/ 333 h 389"/>
                <a:gd name="T34" fmla="*/ 56 w 370"/>
                <a:gd name="T35" fmla="*/ 37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89">
                  <a:moveTo>
                    <a:pt x="328" y="389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19" y="389"/>
                    <a:pt x="0" y="370"/>
                    <a:pt x="0" y="3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51" y="0"/>
                    <a:pt x="370" y="19"/>
                    <a:pt x="370" y="42"/>
                  </a:cubicBezTo>
                  <a:cubicBezTo>
                    <a:pt x="370" y="347"/>
                    <a:pt x="370" y="347"/>
                    <a:pt x="370" y="347"/>
                  </a:cubicBezTo>
                  <a:cubicBezTo>
                    <a:pt x="370" y="370"/>
                    <a:pt x="351" y="389"/>
                    <a:pt x="328" y="389"/>
                  </a:cubicBezTo>
                  <a:close/>
                  <a:moveTo>
                    <a:pt x="56" y="371"/>
                  </a:moveTo>
                  <a:cubicBezTo>
                    <a:pt x="315" y="371"/>
                    <a:pt x="315" y="371"/>
                    <a:pt x="315" y="371"/>
                  </a:cubicBezTo>
                  <a:cubicBezTo>
                    <a:pt x="336" y="371"/>
                    <a:pt x="353" y="354"/>
                    <a:pt x="353" y="333"/>
                  </a:cubicBezTo>
                  <a:cubicBezTo>
                    <a:pt x="353" y="56"/>
                    <a:pt x="353" y="56"/>
                    <a:pt x="353" y="56"/>
                  </a:cubicBezTo>
                  <a:cubicBezTo>
                    <a:pt x="353" y="35"/>
                    <a:pt x="336" y="18"/>
                    <a:pt x="315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35" y="18"/>
                    <a:pt x="18" y="35"/>
                    <a:pt x="18" y="56"/>
                  </a:cubicBezTo>
                  <a:cubicBezTo>
                    <a:pt x="18" y="333"/>
                    <a:pt x="18" y="333"/>
                    <a:pt x="18" y="333"/>
                  </a:cubicBezTo>
                  <a:cubicBezTo>
                    <a:pt x="18" y="354"/>
                    <a:pt x="35" y="371"/>
                    <a:pt x="56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5" name="组合 564"/>
          <p:cNvGrpSpPr/>
          <p:nvPr/>
        </p:nvGrpSpPr>
        <p:grpSpPr>
          <a:xfrm>
            <a:off x="6187188" y="1693034"/>
            <a:ext cx="683772" cy="656364"/>
            <a:chOff x="6293205" y="1242461"/>
            <a:chExt cx="683772" cy="656364"/>
          </a:xfrm>
          <a:solidFill>
            <a:srgbClr val="171E28"/>
          </a:solidFill>
        </p:grpSpPr>
        <p:sp>
          <p:nvSpPr>
            <p:cNvPr id="566" name="Oval 613"/>
            <p:cNvSpPr>
              <a:spLocks noChangeArrowheads="1"/>
            </p:cNvSpPr>
            <p:nvPr/>
          </p:nvSpPr>
          <p:spPr bwMode="auto">
            <a:xfrm>
              <a:off x="6734628" y="1243903"/>
              <a:ext cx="225039" cy="2611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7" name="Freeform 614"/>
            <p:cNvSpPr>
              <a:spLocks/>
            </p:cNvSpPr>
            <p:nvPr/>
          </p:nvSpPr>
          <p:spPr bwMode="auto">
            <a:xfrm>
              <a:off x="6690629" y="1513662"/>
              <a:ext cx="286348" cy="385163"/>
            </a:xfrm>
            <a:custGeom>
              <a:avLst/>
              <a:gdLst>
                <a:gd name="T0" fmla="*/ 83 w 168"/>
                <a:gd name="T1" fmla="*/ 4 h 226"/>
                <a:gd name="T2" fmla="*/ 67 w 168"/>
                <a:gd name="T3" fmla="*/ 115 h 226"/>
                <a:gd name="T4" fmla="*/ 17 w 168"/>
                <a:gd name="T5" fmla="*/ 146 h 226"/>
                <a:gd name="T6" fmla="*/ 17 w 168"/>
                <a:gd name="T7" fmla="*/ 101 h 226"/>
                <a:gd name="T8" fmla="*/ 83 w 168"/>
                <a:gd name="T9" fmla="*/ 4 h 226"/>
                <a:gd name="T10" fmla="*/ 0 w 168"/>
                <a:gd name="T11" fmla="*/ 115 h 226"/>
                <a:gd name="T12" fmla="*/ 0 w 168"/>
                <a:gd name="T13" fmla="*/ 178 h 226"/>
                <a:gd name="T14" fmla="*/ 83 w 168"/>
                <a:gd name="T15" fmla="*/ 226 h 226"/>
                <a:gd name="T16" fmla="*/ 168 w 168"/>
                <a:gd name="T17" fmla="*/ 193 h 226"/>
                <a:gd name="T18" fmla="*/ 168 w 168"/>
                <a:gd name="T19" fmla="*/ 58 h 226"/>
                <a:gd name="T20" fmla="*/ 83 w 168"/>
                <a:gd name="T21" fmla="*/ 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26">
                  <a:moveTo>
                    <a:pt x="83" y="4"/>
                  </a:moveTo>
                  <a:cubicBezTo>
                    <a:pt x="67" y="115"/>
                    <a:pt x="67" y="115"/>
                    <a:pt x="67" y="115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8" y="4"/>
                    <a:pt x="0" y="115"/>
                    <a:pt x="0" y="115"/>
                  </a:cubicBezTo>
                  <a:cubicBezTo>
                    <a:pt x="0" y="115"/>
                    <a:pt x="0" y="151"/>
                    <a:pt x="0" y="178"/>
                  </a:cubicBezTo>
                  <a:cubicBezTo>
                    <a:pt x="0" y="205"/>
                    <a:pt x="9" y="226"/>
                    <a:pt x="83" y="226"/>
                  </a:cubicBezTo>
                  <a:cubicBezTo>
                    <a:pt x="158" y="226"/>
                    <a:pt x="168" y="193"/>
                    <a:pt x="168" y="193"/>
                  </a:cubicBezTo>
                  <a:cubicBezTo>
                    <a:pt x="168" y="193"/>
                    <a:pt x="168" y="116"/>
                    <a:pt x="168" y="58"/>
                  </a:cubicBezTo>
                  <a:cubicBezTo>
                    <a:pt x="168" y="0"/>
                    <a:pt x="83" y="4"/>
                    <a:pt x="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8" name="Rectangle 615"/>
            <p:cNvSpPr>
              <a:spLocks noChangeArrowheads="1"/>
            </p:cNvSpPr>
            <p:nvPr/>
          </p:nvSpPr>
          <p:spPr bwMode="auto">
            <a:xfrm>
              <a:off x="6687023" y="1358587"/>
              <a:ext cx="20196" cy="952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9" name="Freeform 616"/>
            <p:cNvSpPr>
              <a:spLocks/>
            </p:cNvSpPr>
            <p:nvPr/>
          </p:nvSpPr>
          <p:spPr bwMode="auto">
            <a:xfrm>
              <a:off x="6412937" y="1242461"/>
              <a:ext cx="263988" cy="323855"/>
            </a:xfrm>
            <a:custGeom>
              <a:avLst/>
              <a:gdLst>
                <a:gd name="T0" fmla="*/ 0 w 155"/>
                <a:gd name="T1" fmla="*/ 23 h 190"/>
                <a:gd name="T2" fmla="*/ 0 w 155"/>
                <a:gd name="T3" fmla="*/ 90 h 190"/>
                <a:gd name="T4" fmla="*/ 0 w 155"/>
                <a:gd name="T5" fmla="*/ 100 h 190"/>
                <a:gd name="T6" fmla="*/ 0 w 155"/>
                <a:gd name="T7" fmla="*/ 167 h 190"/>
                <a:gd name="T8" fmla="*/ 22 w 155"/>
                <a:gd name="T9" fmla="*/ 182 h 190"/>
                <a:gd name="T10" fmla="*/ 76 w 155"/>
                <a:gd name="T11" fmla="*/ 156 h 190"/>
                <a:gd name="T12" fmla="*/ 84 w 155"/>
                <a:gd name="T13" fmla="*/ 153 h 190"/>
                <a:gd name="T14" fmla="*/ 131 w 155"/>
                <a:gd name="T15" fmla="*/ 130 h 190"/>
                <a:gd name="T16" fmla="*/ 138 w 155"/>
                <a:gd name="T17" fmla="*/ 127 h 190"/>
                <a:gd name="T18" fmla="*/ 155 w 155"/>
                <a:gd name="T19" fmla="*/ 119 h 190"/>
                <a:gd name="T20" fmla="*/ 155 w 155"/>
                <a:gd name="T21" fmla="*/ 71 h 190"/>
                <a:gd name="T22" fmla="*/ 22 w 155"/>
                <a:gd name="T23" fmla="*/ 8 h 190"/>
                <a:gd name="T24" fmla="*/ 0 w 155"/>
                <a:gd name="T25" fmla="*/ 2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190">
                  <a:moveTo>
                    <a:pt x="0" y="23"/>
                  </a:moveTo>
                  <a:cubicBezTo>
                    <a:pt x="0" y="47"/>
                    <a:pt x="0" y="90"/>
                    <a:pt x="0" y="9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43"/>
                    <a:pt x="0" y="167"/>
                  </a:cubicBezTo>
                  <a:cubicBezTo>
                    <a:pt x="0" y="190"/>
                    <a:pt x="22" y="182"/>
                    <a:pt x="22" y="182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8" y="127"/>
                    <a:pt x="138" y="127"/>
                    <a:pt x="138" y="127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0" y="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0" name="Freeform 617"/>
            <p:cNvSpPr>
              <a:spLocks/>
            </p:cNvSpPr>
            <p:nvPr/>
          </p:nvSpPr>
          <p:spPr bwMode="auto">
            <a:xfrm>
              <a:off x="6552144" y="1471107"/>
              <a:ext cx="104586" cy="75013"/>
            </a:xfrm>
            <a:custGeom>
              <a:avLst/>
              <a:gdLst>
                <a:gd name="T0" fmla="*/ 52 w 61"/>
                <a:gd name="T1" fmla="*/ 9 h 44"/>
                <a:gd name="T2" fmla="*/ 26 w 61"/>
                <a:gd name="T3" fmla="*/ 35 h 44"/>
                <a:gd name="T4" fmla="*/ 6 w 61"/>
                <a:gd name="T5" fmla="*/ 26 h 44"/>
                <a:gd name="T6" fmla="*/ 0 w 61"/>
                <a:gd name="T7" fmla="*/ 31 h 44"/>
                <a:gd name="T8" fmla="*/ 26 w 61"/>
                <a:gd name="T9" fmla="*/ 44 h 44"/>
                <a:gd name="T10" fmla="*/ 61 w 61"/>
                <a:gd name="T11" fmla="*/ 9 h 44"/>
                <a:gd name="T12" fmla="*/ 59 w 61"/>
                <a:gd name="T13" fmla="*/ 0 h 44"/>
                <a:gd name="T14" fmla="*/ 52 w 61"/>
                <a:gd name="T15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44">
                  <a:moveTo>
                    <a:pt x="52" y="9"/>
                  </a:moveTo>
                  <a:cubicBezTo>
                    <a:pt x="52" y="24"/>
                    <a:pt x="41" y="35"/>
                    <a:pt x="26" y="35"/>
                  </a:cubicBezTo>
                  <a:cubicBezTo>
                    <a:pt x="18" y="35"/>
                    <a:pt x="11" y="32"/>
                    <a:pt x="6" y="2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9"/>
                    <a:pt x="15" y="44"/>
                    <a:pt x="26" y="44"/>
                  </a:cubicBezTo>
                  <a:cubicBezTo>
                    <a:pt x="45" y="44"/>
                    <a:pt x="61" y="28"/>
                    <a:pt x="61" y="9"/>
                  </a:cubicBezTo>
                  <a:cubicBezTo>
                    <a:pt x="61" y="6"/>
                    <a:pt x="60" y="3"/>
                    <a:pt x="59" y="0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1" name="Freeform 618"/>
            <p:cNvSpPr>
              <a:spLocks/>
            </p:cNvSpPr>
            <p:nvPr/>
          </p:nvSpPr>
          <p:spPr bwMode="auto">
            <a:xfrm>
              <a:off x="6293205" y="1398979"/>
              <a:ext cx="68522" cy="15868"/>
            </a:xfrm>
            <a:custGeom>
              <a:avLst/>
              <a:gdLst>
                <a:gd name="T0" fmla="*/ 40 w 40"/>
                <a:gd name="T1" fmla="*/ 4 h 9"/>
                <a:gd name="T2" fmla="*/ 33 w 40"/>
                <a:gd name="T3" fmla="*/ 0 h 9"/>
                <a:gd name="T4" fmla="*/ 7 w 40"/>
                <a:gd name="T5" fmla="*/ 0 h 9"/>
                <a:gd name="T6" fmla="*/ 2 w 40"/>
                <a:gd name="T7" fmla="*/ 1 h 9"/>
                <a:gd name="T8" fmla="*/ 0 w 40"/>
                <a:gd name="T9" fmla="*/ 4 h 9"/>
                <a:gd name="T10" fmla="*/ 7 w 40"/>
                <a:gd name="T11" fmla="*/ 9 h 9"/>
                <a:gd name="T12" fmla="*/ 33 w 40"/>
                <a:gd name="T13" fmla="*/ 9 h 9"/>
                <a:gd name="T14" fmla="*/ 40 w 40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9">
                  <a:moveTo>
                    <a:pt x="40" y="4"/>
                  </a:moveTo>
                  <a:cubicBezTo>
                    <a:pt x="40" y="2"/>
                    <a:pt x="37" y="0"/>
                    <a:pt x="3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7"/>
                    <a:pt x="3" y="9"/>
                    <a:pt x="7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7" y="9"/>
                    <a:pt x="40" y="7"/>
                    <a:pt x="4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2" name="Freeform 619"/>
            <p:cNvSpPr>
              <a:spLocks/>
            </p:cNvSpPr>
            <p:nvPr/>
          </p:nvSpPr>
          <p:spPr bwMode="auto">
            <a:xfrm>
              <a:off x="6308351" y="1267706"/>
              <a:ext cx="69964" cy="34621"/>
            </a:xfrm>
            <a:custGeom>
              <a:avLst/>
              <a:gdLst>
                <a:gd name="T0" fmla="*/ 38 w 41"/>
                <a:gd name="T1" fmla="*/ 14 h 20"/>
                <a:gd name="T2" fmla="*/ 5 w 41"/>
                <a:gd name="T3" fmla="*/ 0 h 20"/>
                <a:gd name="T4" fmla="*/ 4 w 41"/>
                <a:gd name="T5" fmla="*/ 0 h 20"/>
                <a:gd name="T6" fmla="*/ 1 w 41"/>
                <a:gd name="T7" fmla="*/ 2 h 20"/>
                <a:gd name="T8" fmla="*/ 3 w 41"/>
                <a:gd name="T9" fmla="*/ 6 h 20"/>
                <a:gd name="T10" fmla="*/ 36 w 41"/>
                <a:gd name="T11" fmla="*/ 20 h 20"/>
                <a:gd name="T12" fmla="*/ 40 w 41"/>
                <a:gd name="T13" fmla="*/ 18 h 20"/>
                <a:gd name="T14" fmla="*/ 38 w 41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0">
                  <a:moveTo>
                    <a:pt x="38" y="14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20"/>
                    <a:pt x="40" y="20"/>
                    <a:pt x="40" y="18"/>
                  </a:cubicBezTo>
                  <a:cubicBezTo>
                    <a:pt x="41" y="16"/>
                    <a:pt x="40" y="14"/>
                    <a:pt x="3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3" name="Freeform 620"/>
            <p:cNvSpPr>
              <a:spLocks/>
            </p:cNvSpPr>
            <p:nvPr/>
          </p:nvSpPr>
          <p:spPr bwMode="auto">
            <a:xfrm>
              <a:off x="6308351" y="1513662"/>
              <a:ext cx="69964" cy="33900"/>
            </a:xfrm>
            <a:custGeom>
              <a:avLst/>
              <a:gdLst>
                <a:gd name="T0" fmla="*/ 36 w 41"/>
                <a:gd name="T1" fmla="*/ 1 h 20"/>
                <a:gd name="T2" fmla="*/ 3 w 41"/>
                <a:gd name="T3" fmla="*/ 14 h 20"/>
                <a:gd name="T4" fmla="*/ 1 w 41"/>
                <a:gd name="T5" fmla="*/ 18 h 20"/>
                <a:gd name="T6" fmla="*/ 4 w 41"/>
                <a:gd name="T7" fmla="*/ 20 h 20"/>
                <a:gd name="T8" fmla="*/ 5 w 41"/>
                <a:gd name="T9" fmla="*/ 20 h 20"/>
                <a:gd name="T10" fmla="*/ 38 w 41"/>
                <a:gd name="T11" fmla="*/ 7 h 20"/>
                <a:gd name="T12" fmla="*/ 40 w 41"/>
                <a:gd name="T13" fmla="*/ 2 h 20"/>
                <a:gd name="T14" fmla="*/ 36 w 41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0">
                  <a:moveTo>
                    <a:pt x="36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7"/>
                    <a:pt x="1" y="18"/>
                  </a:cubicBezTo>
                  <a:cubicBezTo>
                    <a:pt x="2" y="20"/>
                    <a:pt x="3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6"/>
                    <a:pt x="41" y="4"/>
                    <a:pt x="40" y="2"/>
                  </a:cubicBezTo>
                  <a:cubicBezTo>
                    <a:pt x="40" y="1"/>
                    <a:pt x="38" y="0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74" name="组合 573"/>
          <p:cNvGrpSpPr/>
          <p:nvPr/>
        </p:nvGrpSpPr>
        <p:grpSpPr>
          <a:xfrm>
            <a:off x="5191822" y="1680772"/>
            <a:ext cx="553943" cy="654922"/>
            <a:chOff x="5191822" y="1680772"/>
            <a:chExt cx="553943" cy="654922"/>
          </a:xfrm>
          <a:solidFill>
            <a:srgbClr val="171E28"/>
          </a:solidFill>
        </p:grpSpPr>
        <p:sp>
          <p:nvSpPr>
            <p:cNvPr id="575" name="Freeform 621"/>
            <p:cNvSpPr>
              <a:spLocks noEditPoints="1"/>
            </p:cNvSpPr>
            <p:nvPr/>
          </p:nvSpPr>
          <p:spPr bwMode="auto">
            <a:xfrm>
              <a:off x="5447155" y="1680772"/>
              <a:ext cx="298610" cy="266152"/>
            </a:xfrm>
            <a:custGeom>
              <a:avLst/>
              <a:gdLst>
                <a:gd name="T0" fmla="*/ 163 w 175"/>
                <a:gd name="T1" fmla="*/ 97 h 156"/>
                <a:gd name="T2" fmla="*/ 175 w 175"/>
                <a:gd name="T3" fmla="*/ 73 h 156"/>
                <a:gd name="T4" fmla="*/ 159 w 175"/>
                <a:gd name="T5" fmla="*/ 47 h 156"/>
                <a:gd name="T6" fmla="*/ 145 w 175"/>
                <a:gd name="T7" fmla="*/ 44 h 156"/>
                <a:gd name="T8" fmla="*/ 145 w 175"/>
                <a:gd name="T9" fmla="*/ 44 h 156"/>
                <a:gd name="T10" fmla="*/ 120 w 175"/>
                <a:gd name="T11" fmla="*/ 58 h 156"/>
                <a:gd name="T12" fmla="*/ 132 w 175"/>
                <a:gd name="T13" fmla="*/ 69 h 156"/>
                <a:gd name="T14" fmla="*/ 140 w 175"/>
                <a:gd name="T15" fmla="*/ 81 h 156"/>
                <a:gd name="T16" fmla="*/ 143 w 175"/>
                <a:gd name="T17" fmla="*/ 89 h 156"/>
                <a:gd name="T18" fmla="*/ 129 w 175"/>
                <a:gd name="T19" fmla="*/ 95 h 156"/>
                <a:gd name="T20" fmla="*/ 128 w 175"/>
                <a:gd name="T21" fmla="*/ 90 h 156"/>
                <a:gd name="T22" fmla="*/ 120 w 175"/>
                <a:gd name="T23" fmla="*/ 77 h 156"/>
                <a:gd name="T24" fmla="*/ 116 w 175"/>
                <a:gd name="T25" fmla="*/ 74 h 156"/>
                <a:gd name="T26" fmla="*/ 105 w 175"/>
                <a:gd name="T27" fmla="*/ 67 h 156"/>
                <a:gd name="T28" fmla="*/ 91 w 175"/>
                <a:gd name="T29" fmla="*/ 65 h 156"/>
                <a:gd name="T30" fmla="*/ 76 w 175"/>
                <a:gd name="T31" fmla="*/ 67 h 156"/>
                <a:gd name="T32" fmla="*/ 64 w 175"/>
                <a:gd name="T33" fmla="*/ 75 h 156"/>
                <a:gd name="T34" fmla="*/ 64 w 175"/>
                <a:gd name="T35" fmla="*/ 75 h 156"/>
                <a:gd name="T36" fmla="*/ 61 w 175"/>
                <a:gd name="T37" fmla="*/ 78 h 156"/>
                <a:gd name="T38" fmla="*/ 61 w 175"/>
                <a:gd name="T39" fmla="*/ 78 h 156"/>
                <a:gd name="T40" fmla="*/ 59 w 175"/>
                <a:gd name="T41" fmla="*/ 81 h 156"/>
                <a:gd name="T42" fmla="*/ 61 w 175"/>
                <a:gd name="T43" fmla="*/ 78 h 156"/>
                <a:gd name="T44" fmla="*/ 55 w 175"/>
                <a:gd name="T45" fmla="*/ 72 h 156"/>
                <a:gd name="T46" fmla="*/ 58 w 175"/>
                <a:gd name="T47" fmla="*/ 67 h 156"/>
                <a:gd name="T48" fmla="*/ 60 w 175"/>
                <a:gd name="T49" fmla="*/ 59 h 156"/>
                <a:gd name="T50" fmla="*/ 68 w 175"/>
                <a:gd name="T51" fmla="*/ 55 h 156"/>
                <a:gd name="T52" fmla="*/ 69 w 175"/>
                <a:gd name="T53" fmla="*/ 54 h 156"/>
                <a:gd name="T54" fmla="*/ 91 w 175"/>
                <a:gd name="T55" fmla="*/ 50 h 156"/>
                <a:gd name="T56" fmla="*/ 110 w 175"/>
                <a:gd name="T57" fmla="*/ 53 h 156"/>
                <a:gd name="T58" fmla="*/ 144 w 175"/>
                <a:gd name="T59" fmla="*/ 33 h 156"/>
                <a:gd name="T60" fmla="*/ 105 w 175"/>
                <a:gd name="T61" fmla="*/ 0 h 156"/>
                <a:gd name="T62" fmla="*/ 65 w 175"/>
                <a:gd name="T63" fmla="*/ 40 h 156"/>
                <a:gd name="T64" fmla="*/ 65 w 175"/>
                <a:gd name="T65" fmla="*/ 41 h 156"/>
                <a:gd name="T66" fmla="*/ 52 w 175"/>
                <a:gd name="T67" fmla="*/ 28 h 156"/>
                <a:gd name="T68" fmla="*/ 37 w 175"/>
                <a:gd name="T69" fmla="*/ 24 h 156"/>
                <a:gd name="T70" fmla="*/ 4 w 175"/>
                <a:gd name="T71" fmla="*/ 57 h 156"/>
                <a:gd name="T72" fmla="*/ 7 w 175"/>
                <a:gd name="T73" fmla="*/ 69 h 156"/>
                <a:gd name="T74" fmla="*/ 13 w 175"/>
                <a:gd name="T75" fmla="*/ 79 h 156"/>
                <a:gd name="T76" fmla="*/ 0 w 175"/>
                <a:gd name="T77" fmla="*/ 103 h 156"/>
                <a:gd name="T78" fmla="*/ 15 w 175"/>
                <a:gd name="T79" fmla="*/ 128 h 156"/>
                <a:gd name="T80" fmla="*/ 21 w 175"/>
                <a:gd name="T81" fmla="*/ 130 h 156"/>
                <a:gd name="T82" fmla="*/ 19 w 175"/>
                <a:gd name="T83" fmla="*/ 138 h 156"/>
                <a:gd name="T84" fmla="*/ 19 w 175"/>
                <a:gd name="T85" fmla="*/ 141 h 156"/>
                <a:gd name="T86" fmla="*/ 37 w 175"/>
                <a:gd name="T87" fmla="*/ 156 h 156"/>
                <a:gd name="T88" fmla="*/ 54 w 175"/>
                <a:gd name="T89" fmla="*/ 144 h 156"/>
                <a:gd name="T90" fmla="*/ 55 w 175"/>
                <a:gd name="T91" fmla="*/ 138 h 156"/>
                <a:gd name="T92" fmla="*/ 54 w 175"/>
                <a:gd name="T93" fmla="*/ 134 h 156"/>
                <a:gd name="T94" fmla="*/ 60 w 175"/>
                <a:gd name="T95" fmla="*/ 129 h 156"/>
                <a:gd name="T96" fmla="*/ 60 w 175"/>
                <a:gd name="T97" fmla="*/ 129 h 156"/>
                <a:gd name="T98" fmla="*/ 60 w 175"/>
                <a:gd name="T99" fmla="*/ 129 h 156"/>
                <a:gd name="T100" fmla="*/ 91 w 175"/>
                <a:gd name="T101" fmla="*/ 144 h 156"/>
                <a:gd name="T102" fmla="*/ 124 w 175"/>
                <a:gd name="T103" fmla="*/ 126 h 156"/>
                <a:gd name="T104" fmla="*/ 135 w 175"/>
                <a:gd name="T105" fmla="*/ 136 h 156"/>
                <a:gd name="T106" fmla="*/ 145 w 175"/>
                <a:gd name="T107" fmla="*/ 138 h 156"/>
                <a:gd name="T108" fmla="*/ 170 w 175"/>
                <a:gd name="T109" fmla="*/ 113 h 156"/>
                <a:gd name="T110" fmla="*/ 169 w 175"/>
                <a:gd name="T111" fmla="*/ 106 h 156"/>
                <a:gd name="T112" fmla="*/ 163 w 175"/>
                <a:gd name="T113" fmla="*/ 97 h 156"/>
                <a:gd name="T114" fmla="*/ 53 w 175"/>
                <a:gd name="T115" fmla="*/ 120 h 156"/>
                <a:gd name="T116" fmla="*/ 54 w 175"/>
                <a:gd name="T117" fmla="*/ 119 h 156"/>
                <a:gd name="T118" fmla="*/ 55 w 175"/>
                <a:gd name="T119" fmla="*/ 122 h 156"/>
                <a:gd name="T120" fmla="*/ 53 w 175"/>
                <a:gd name="T121" fmla="*/ 12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5" h="156">
                  <a:moveTo>
                    <a:pt x="163" y="97"/>
                  </a:moveTo>
                  <a:cubicBezTo>
                    <a:pt x="170" y="91"/>
                    <a:pt x="175" y="83"/>
                    <a:pt x="175" y="73"/>
                  </a:cubicBezTo>
                  <a:cubicBezTo>
                    <a:pt x="175" y="62"/>
                    <a:pt x="168" y="52"/>
                    <a:pt x="159" y="47"/>
                  </a:cubicBezTo>
                  <a:cubicBezTo>
                    <a:pt x="155" y="45"/>
                    <a:pt x="150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34" y="44"/>
                    <a:pt x="125" y="50"/>
                    <a:pt x="120" y="58"/>
                  </a:cubicBezTo>
                  <a:cubicBezTo>
                    <a:pt x="125" y="61"/>
                    <a:pt x="129" y="65"/>
                    <a:pt x="132" y="69"/>
                  </a:cubicBezTo>
                  <a:cubicBezTo>
                    <a:pt x="135" y="73"/>
                    <a:pt x="138" y="77"/>
                    <a:pt x="140" y="81"/>
                  </a:cubicBezTo>
                  <a:cubicBezTo>
                    <a:pt x="141" y="84"/>
                    <a:pt x="142" y="86"/>
                    <a:pt x="143" y="89"/>
                  </a:cubicBezTo>
                  <a:cubicBezTo>
                    <a:pt x="138" y="89"/>
                    <a:pt x="133" y="92"/>
                    <a:pt x="129" y="95"/>
                  </a:cubicBezTo>
                  <a:cubicBezTo>
                    <a:pt x="129" y="93"/>
                    <a:pt x="128" y="91"/>
                    <a:pt x="128" y="90"/>
                  </a:cubicBezTo>
                  <a:cubicBezTo>
                    <a:pt x="126" y="85"/>
                    <a:pt x="123" y="81"/>
                    <a:pt x="120" y="77"/>
                  </a:cubicBezTo>
                  <a:cubicBezTo>
                    <a:pt x="118" y="76"/>
                    <a:pt x="117" y="75"/>
                    <a:pt x="116" y="74"/>
                  </a:cubicBezTo>
                  <a:cubicBezTo>
                    <a:pt x="113" y="71"/>
                    <a:pt x="109" y="69"/>
                    <a:pt x="105" y="67"/>
                  </a:cubicBezTo>
                  <a:cubicBezTo>
                    <a:pt x="101" y="66"/>
                    <a:pt x="96" y="65"/>
                    <a:pt x="91" y="65"/>
                  </a:cubicBezTo>
                  <a:cubicBezTo>
                    <a:pt x="86" y="65"/>
                    <a:pt x="81" y="66"/>
                    <a:pt x="76" y="67"/>
                  </a:cubicBezTo>
                  <a:cubicBezTo>
                    <a:pt x="72" y="69"/>
                    <a:pt x="67" y="72"/>
                    <a:pt x="64" y="75"/>
                  </a:cubicBezTo>
                  <a:cubicBezTo>
                    <a:pt x="64" y="75"/>
                    <a:pt x="64" y="75"/>
                    <a:pt x="64" y="75"/>
                  </a:cubicBezTo>
                  <a:cubicBezTo>
                    <a:pt x="63" y="76"/>
                    <a:pt x="62" y="77"/>
                    <a:pt x="61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9"/>
                    <a:pt x="60" y="80"/>
                    <a:pt x="59" y="81"/>
                  </a:cubicBezTo>
                  <a:cubicBezTo>
                    <a:pt x="59" y="80"/>
                    <a:pt x="60" y="79"/>
                    <a:pt x="61" y="78"/>
                  </a:cubicBezTo>
                  <a:cubicBezTo>
                    <a:pt x="59" y="76"/>
                    <a:pt x="57" y="74"/>
                    <a:pt x="55" y="72"/>
                  </a:cubicBezTo>
                  <a:cubicBezTo>
                    <a:pt x="56" y="70"/>
                    <a:pt x="57" y="69"/>
                    <a:pt x="58" y="67"/>
                  </a:cubicBezTo>
                  <a:cubicBezTo>
                    <a:pt x="59" y="65"/>
                    <a:pt x="60" y="62"/>
                    <a:pt x="60" y="59"/>
                  </a:cubicBezTo>
                  <a:cubicBezTo>
                    <a:pt x="63" y="57"/>
                    <a:pt x="65" y="56"/>
                    <a:pt x="68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6" y="51"/>
                    <a:pt x="83" y="50"/>
                    <a:pt x="91" y="50"/>
                  </a:cubicBezTo>
                  <a:cubicBezTo>
                    <a:pt x="98" y="50"/>
                    <a:pt x="104" y="51"/>
                    <a:pt x="110" y="53"/>
                  </a:cubicBezTo>
                  <a:cubicBezTo>
                    <a:pt x="117" y="42"/>
                    <a:pt x="130" y="33"/>
                    <a:pt x="144" y="33"/>
                  </a:cubicBezTo>
                  <a:cubicBezTo>
                    <a:pt x="141" y="14"/>
                    <a:pt x="125" y="0"/>
                    <a:pt x="105" y="0"/>
                  </a:cubicBezTo>
                  <a:cubicBezTo>
                    <a:pt x="83" y="0"/>
                    <a:pt x="65" y="18"/>
                    <a:pt x="65" y="40"/>
                  </a:cubicBezTo>
                  <a:cubicBezTo>
                    <a:pt x="65" y="40"/>
                    <a:pt x="65" y="41"/>
                    <a:pt x="65" y="41"/>
                  </a:cubicBezTo>
                  <a:cubicBezTo>
                    <a:pt x="62" y="35"/>
                    <a:pt x="58" y="31"/>
                    <a:pt x="52" y="28"/>
                  </a:cubicBezTo>
                  <a:cubicBezTo>
                    <a:pt x="47" y="26"/>
                    <a:pt x="42" y="24"/>
                    <a:pt x="37" y="24"/>
                  </a:cubicBezTo>
                  <a:cubicBezTo>
                    <a:pt x="19" y="24"/>
                    <a:pt x="4" y="39"/>
                    <a:pt x="4" y="57"/>
                  </a:cubicBezTo>
                  <a:cubicBezTo>
                    <a:pt x="4" y="61"/>
                    <a:pt x="5" y="65"/>
                    <a:pt x="7" y="69"/>
                  </a:cubicBezTo>
                  <a:cubicBezTo>
                    <a:pt x="8" y="73"/>
                    <a:pt x="10" y="76"/>
                    <a:pt x="13" y="79"/>
                  </a:cubicBezTo>
                  <a:cubicBezTo>
                    <a:pt x="5" y="84"/>
                    <a:pt x="0" y="93"/>
                    <a:pt x="0" y="103"/>
                  </a:cubicBezTo>
                  <a:cubicBezTo>
                    <a:pt x="0" y="113"/>
                    <a:pt x="6" y="123"/>
                    <a:pt x="15" y="128"/>
                  </a:cubicBezTo>
                  <a:cubicBezTo>
                    <a:pt x="16" y="129"/>
                    <a:pt x="18" y="130"/>
                    <a:pt x="21" y="130"/>
                  </a:cubicBezTo>
                  <a:cubicBezTo>
                    <a:pt x="20" y="133"/>
                    <a:pt x="19" y="135"/>
                    <a:pt x="19" y="138"/>
                  </a:cubicBezTo>
                  <a:cubicBezTo>
                    <a:pt x="19" y="139"/>
                    <a:pt x="19" y="140"/>
                    <a:pt x="19" y="141"/>
                  </a:cubicBezTo>
                  <a:cubicBezTo>
                    <a:pt x="21" y="150"/>
                    <a:pt x="28" y="156"/>
                    <a:pt x="37" y="156"/>
                  </a:cubicBezTo>
                  <a:cubicBezTo>
                    <a:pt x="45" y="156"/>
                    <a:pt x="51" y="151"/>
                    <a:pt x="54" y="144"/>
                  </a:cubicBezTo>
                  <a:cubicBezTo>
                    <a:pt x="54" y="142"/>
                    <a:pt x="55" y="140"/>
                    <a:pt x="55" y="138"/>
                  </a:cubicBezTo>
                  <a:cubicBezTo>
                    <a:pt x="55" y="137"/>
                    <a:pt x="55" y="135"/>
                    <a:pt x="54" y="134"/>
                  </a:cubicBezTo>
                  <a:cubicBezTo>
                    <a:pt x="56" y="133"/>
                    <a:pt x="58" y="131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7" y="138"/>
                    <a:pt x="78" y="144"/>
                    <a:pt x="91" y="144"/>
                  </a:cubicBezTo>
                  <a:cubicBezTo>
                    <a:pt x="105" y="144"/>
                    <a:pt x="117" y="137"/>
                    <a:pt x="124" y="126"/>
                  </a:cubicBezTo>
                  <a:cubicBezTo>
                    <a:pt x="127" y="130"/>
                    <a:pt x="131" y="134"/>
                    <a:pt x="135" y="136"/>
                  </a:cubicBezTo>
                  <a:cubicBezTo>
                    <a:pt x="138" y="137"/>
                    <a:pt x="142" y="138"/>
                    <a:pt x="145" y="138"/>
                  </a:cubicBezTo>
                  <a:cubicBezTo>
                    <a:pt x="159" y="138"/>
                    <a:pt x="170" y="127"/>
                    <a:pt x="170" y="113"/>
                  </a:cubicBezTo>
                  <a:cubicBezTo>
                    <a:pt x="170" y="111"/>
                    <a:pt x="169" y="108"/>
                    <a:pt x="169" y="106"/>
                  </a:cubicBezTo>
                  <a:cubicBezTo>
                    <a:pt x="167" y="102"/>
                    <a:pt x="166" y="99"/>
                    <a:pt x="163" y="97"/>
                  </a:cubicBezTo>
                  <a:close/>
                  <a:moveTo>
                    <a:pt x="53" y="120"/>
                  </a:moveTo>
                  <a:cubicBezTo>
                    <a:pt x="53" y="119"/>
                    <a:pt x="54" y="119"/>
                    <a:pt x="54" y="119"/>
                  </a:cubicBezTo>
                  <a:cubicBezTo>
                    <a:pt x="54" y="120"/>
                    <a:pt x="55" y="121"/>
                    <a:pt x="55" y="122"/>
                  </a:cubicBezTo>
                  <a:cubicBezTo>
                    <a:pt x="54" y="121"/>
                    <a:pt x="54" y="120"/>
                    <a:pt x="53" y="1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6" name="Oval 622"/>
            <p:cNvSpPr>
              <a:spLocks noChangeArrowheads="1"/>
            </p:cNvSpPr>
            <p:nvPr/>
          </p:nvSpPr>
          <p:spPr bwMode="auto">
            <a:xfrm>
              <a:off x="5447155" y="1969284"/>
              <a:ext cx="41113" cy="40392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7" name="Freeform 623"/>
            <p:cNvSpPr>
              <a:spLocks/>
            </p:cNvSpPr>
            <p:nvPr/>
          </p:nvSpPr>
          <p:spPr bwMode="auto">
            <a:xfrm>
              <a:off x="5191822" y="2078197"/>
              <a:ext cx="286348" cy="257497"/>
            </a:xfrm>
            <a:custGeom>
              <a:avLst/>
              <a:gdLst>
                <a:gd name="T0" fmla="*/ 109 w 168"/>
                <a:gd name="T1" fmla="*/ 0 h 151"/>
                <a:gd name="T2" fmla="*/ 109 w 168"/>
                <a:gd name="T3" fmla="*/ 0 h 151"/>
                <a:gd name="T4" fmla="*/ 84 w 168"/>
                <a:gd name="T5" fmla="*/ 9 h 151"/>
                <a:gd name="T6" fmla="*/ 104 w 168"/>
                <a:gd name="T7" fmla="*/ 82 h 151"/>
                <a:gd name="T8" fmla="*/ 84 w 168"/>
                <a:gd name="T9" fmla="*/ 111 h 151"/>
                <a:gd name="T10" fmla="*/ 64 w 168"/>
                <a:gd name="T11" fmla="*/ 82 h 151"/>
                <a:gd name="T12" fmla="*/ 84 w 168"/>
                <a:gd name="T13" fmla="*/ 9 h 151"/>
                <a:gd name="T14" fmla="*/ 59 w 168"/>
                <a:gd name="T15" fmla="*/ 0 h 151"/>
                <a:gd name="T16" fmla="*/ 59 w 168"/>
                <a:gd name="T17" fmla="*/ 0 h 151"/>
                <a:gd name="T18" fmla="*/ 0 w 168"/>
                <a:gd name="T19" fmla="*/ 59 h 151"/>
                <a:gd name="T20" fmla="*/ 0 w 168"/>
                <a:gd name="T21" fmla="*/ 123 h 151"/>
                <a:gd name="T22" fmla="*/ 76 w 168"/>
                <a:gd name="T23" fmla="*/ 151 h 151"/>
                <a:gd name="T24" fmla="*/ 92 w 168"/>
                <a:gd name="T25" fmla="*/ 151 h 151"/>
                <a:gd name="T26" fmla="*/ 168 w 168"/>
                <a:gd name="T27" fmla="*/ 123 h 151"/>
                <a:gd name="T28" fmla="*/ 168 w 168"/>
                <a:gd name="T29" fmla="*/ 59 h 151"/>
                <a:gd name="T30" fmla="*/ 109 w 168"/>
                <a:gd name="T3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8" h="151">
                  <a:moveTo>
                    <a:pt x="109" y="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7" y="6"/>
                    <a:pt x="0" y="22"/>
                    <a:pt x="0" y="59"/>
                  </a:cubicBezTo>
                  <a:cubicBezTo>
                    <a:pt x="0" y="113"/>
                    <a:pt x="0" y="123"/>
                    <a:pt x="0" y="123"/>
                  </a:cubicBezTo>
                  <a:cubicBezTo>
                    <a:pt x="0" y="123"/>
                    <a:pt x="2" y="151"/>
                    <a:pt x="76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166" y="151"/>
                    <a:pt x="168" y="123"/>
                    <a:pt x="168" y="123"/>
                  </a:cubicBezTo>
                  <a:cubicBezTo>
                    <a:pt x="168" y="123"/>
                    <a:pt x="168" y="113"/>
                    <a:pt x="168" y="59"/>
                  </a:cubicBezTo>
                  <a:cubicBezTo>
                    <a:pt x="168" y="22"/>
                    <a:pt x="132" y="6"/>
                    <a:pt x="10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8" name="Oval 624"/>
            <p:cNvSpPr>
              <a:spLocks noChangeArrowheads="1"/>
            </p:cNvSpPr>
            <p:nvPr/>
          </p:nvSpPr>
          <p:spPr bwMode="auto">
            <a:xfrm>
              <a:off x="5418303" y="2021937"/>
              <a:ext cx="27409" cy="27409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9" name="Oval 625"/>
            <p:cNvSpPr>
              <a:spLocks noChangeArrowheads="1"/>
            </p:cNvSpPr>
            <p:nvPr/>
          </p:nvSpPr>
          <p:spPr bwMode="auto">
            <a:xfrm>
              <a:off x="5263229" y="1897156"/>
              <a:ext cx="144977" cy="168779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80" name="组合 579"/>
          <p:cNvGrpSpPr/>
          <p:nvPr/>
        </p:nvGrpSpPr>
        <p:grpSpPr>
          <a:xfrm>
            <a:off x="4046430" y="1725492"/>
            <a:ext cx="814325" cy="569089"/>
            <a:chOff x="4046430" y="1725492"/>
            <a:chExt cx="814325" cy="569089"/>
          </a:xfrm>
          <a:solidFill>
            <a:srgbClr val="171E28"/>
          </a:solidFill>
        </p:grpSpPr>
        <p:sp>
          <p:nvSpPr>
            <p:cNvPr id="581" name="Freeform 626"/>
            <p:cNvSpPr>
              <a:spLocks/>
            </p:cNvSpPr>
            <p:nvPr/>
          </p:nvSpPr>
          <p:spPr bwMode="auto">
            <a:xfrm>
              <a:off x="4714335" y="1725492"/>
              <a:ext cx="146420" cy="144977"/>
            </a:xfrm>
            <a:custGeom>
              <a:avLst/>
              <a:gdLst>
                <a:gd name="T0" fmla="*/ 0 w 86"/>
                <a:gd name="T1" fmla="*/ 0 h 85"/>
                <a:gd name="T2" fmla="*/ 0 w 86"/>
                <a:gd name="T3" fmla="*/ 17 h 85"/>
                <a:gd name="T4" fmla="*/ 68 w 86"/>
                <a:gd name="T5" fmla="*/ 85 h 85"/>
                <a:gd name="T6" fmla="*/ 86 w 86"/>
                <a:gd name="T7" fmla="*/ 85 h 85"/>
                <a:gd name="T8" fmla="*/ 0 w 86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38" y="17"/>
                    <a:pt x="68" y="48"/>
                    <a:pt x="68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38"/>
                    <a:pt x="4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2" name="Freeform 627"/>
            <p:cNvSpPr>
              <a:spLocks/>
            </p:cNvSpPr>
            <p:nvPr/>
          </p:nvSpPr>
          <p:spPr bwMode="auto">
            <a:xfrm>
              <a:off x="4714335" y="1819258"/>
              <a:ext cx="52654" cy="51211"/>
            </a:xfrm>
            <a:custGeom>
              <a:avLst/>
              <a:gdLst>
                <a:gd name="T0" fmla="*/ 0 w 31"/>
                <a:gd name="T1" fmla="*/ 0 h 30"/>
                <a:gd name="T2" fmla="*/ 0 w 31"/>
                <a:gd name="T3" fmla="*/ 15 h 30"/>
                <a:gd name="T4" fmla="*/ 16 w 31"/>
                <a:gd name="T5" fmla="*/ 30 h 30"/>
                <a:gd name="T6" fmla="*/ 31 w 31"/>
                <a:gd name="T7" fmla="*/ 30 h 30"/>
                <a:gd name="T8" fmla="*/ 0 w 3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9" y="15"/>
                    <a:pt x="16" y="22"/>
                    <a:pt x="16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13"/>
                    <a:pt x="1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3" name="Freeform 628"/>
            <p:cNvSpPr>
              <a:spLocks/>
            </p:cNvSpPr>
            <p:nvPr/>
          </p:nvSpPr>
          <p:spPr bwMode="auto">
            <a:xfrm>
              <a:off x="4714335" y="1776702"/>
              <a:ext cx="95930" cy="93766"/>
            </a:xfrm>
            <a:custGeom>
              <a:avLst/>
              <a:gdLst>
                <a:gd name="T0" fmla="*/ 0 w 56"/>
                <a:gd name="T1" fmla="*/ 0 h 55"/>
                <a:gd name="T2" fmla="*/ 0 w 56"/>
                <a:gd name="T3" fmla="*/ 15 h 55"/>
                <a:gd name="T4" fmla="*/ 40 w 56"/>
                <a:gd name="T5" fmla="*/ 55 h 55"/>
                <a:gd name="T6" fmla="*/ 56 w 56"/>
                <a:gd name="T7" fmla="*/ 55 h 55"/>
                <a:gd name="T8" fmla="*/ 0 w 5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22" y="15"/>
                    <a:pt x="40" y="33"/>
                    <a:pt x="40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25"/>
                    <a:pt x="3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4" name="Freeform 629"/>
            <p:cNvSpPr>
              <a:spLocks noEditPoints="1"/>
            </p:cNvSpPr>
            <p:nvPr/>
          </p:nvSpPr>
          <p:spPr bwMode="auto">
            <a:xfrm>
              <a:off x="4239012" y="1755785"/>
              <a:ext cx="470274" cy="322412"/>
            </a:xfrm>
            <a:custGeom>
              <a:avLst/>
              <a:gdLst>
                <a:gd name="T0" fmla="*/ 262 w 276"/>
                <a:gd name="T1" fmla="*/ 1 h 189"/>
                <a:gd name="T2" fmla="*/ 254 w 276"/>
                <a:gd name="T3" fmla="*/ 0 h 189"/>
                <a:gd name="T4" fmla="*/ 226 w 276"/>
                <a:gd name="T5" fmla="*/ 0 h 189"/>
                <a:gd name="T6" fmla="*/ 22 w 276"/>
                <a:gd name="T7" fmla="*/ 0 h 189"/>
                <a:gd name="T8" fmla="*/ 0 w 276"/>
                <a:gd name="T9" fmla="*/ 22 h 189"/>
                <a:gd name="T10" fmla="*/ 0 w 276"/>
                <a:gd name="T11" fmla="*/ 167 h 189"/>
                <a:gd name="T12" fmla="*/ 22 w 276"/>
                <a:gd name="T13" fmla="*/ 189 h 189"/>
                <a:gd name="T14" fmla="*/ 254 w 276"/>
                <a:gd name="T15" fmla="*/ 189 h 189"/>
                <a:gd name="T16" fmla="*/ 276 w 276"/>
                <a:gd name="T17" fmla="*/ 167 h 189"/>
                <a:gd name="T18" fmla="*/ 276 w 276"/>
                <a:gd name="T19" fmla="*/ 153 h 189"/>
                <a:gd name="T20" fmla="*/ 276 w 276"/>
                <a:gd name="T21" fmla="*/ 135 h 189"/>
                <a:gd name="T22" fmla="*/ 276 w 276"/>
                <a:gd name="T23" fmla="*/ 123 h 189"/>
                <a:gd name="T24" fmla="*/ 276 w 276"/>
                <a:gd name="T25" fmla="*/ 107 h 189"/>
                <a:gd name="T26" fmla="*/ 276 w 276"/>
                <a:gd name="T27" fmla="*/ 99 h 189"/>
                <a:gd name="T28" fmla="*/ 276 w 276"/>
                <a:gd name="T29" fmla="*/ 83 h 189"/>
                <a:gd name="T30" fmla="*/ 276 w 276"/>
                <a:gd name="T31" fmla="*/ 52 h 189"/>
                <a:gd name="T32" fmla="*/ 276 w 276"/>
                <a:gd name="T33" fmla="*/ 37 h 189"/>
                <a:gd name="T34" fmla="*/ 276 w 276"/>
                <a:gd name="T35" fmla="*/ 27 h 189"/>
                <a:gd name="T36" fmla="*/ 276 w 276"/>
                <a:gd name="T37" fmla="*/ 22 h 189"/>
                <a:gd name="T38" fmla="*/ 274 w 276"/>
                <a:gd name="T39" fmla="*/ 12 h 189"/>
                <a:gd name="T40" fmla="*/ 262 w 276"/>
                <a:gd name="T41" fmla="*/ 1 h 189"/>
                <a:gd name="T42" fmla="*/ 259 w 276"/>
                <a:gd name="T43" fmla="*/ 44 h 189"/>
                <a:gd name="T44" fmla="*/ 259 w 276"/>
                <a:gd name="T45" fmla="*/ 92 h 189"/>
                <a:gd name="T46" fmla="*/ 259 w 276"/>
                <a:gd name="T47" fmla="*/ 102 h 189"/>
                <a:gd name="T48" fmla="*/ 259 w 276"/>
                <a:gd name="T49" fmla="*/ 120 h 189"/>
                <a:gd name="T50" fmla="*/ 259 w 276"/>
                <a:gd name="T51" fmla="*/ 132 h 189"/>
                <a:gd name="T52" fmla="*/ 259 w 276"/>
                <a:gd name="T53" fmla="*/ 151 h 189"/>
                <a:gd name="T54" fmla="*/ 259 w 276"/>
                <a:gd name="T55" fmla="*/ 155 h 189"/>
                <a:gd name="T56" fmla="*/ 240 w 276"/>
                <a:gd name="T57" fmla="*/ 173 h 189"/>
                <a:gd name="T58" fmla="*/ 36 w 276"/>
                <a:gd name="T59" fmla="*/ 173 h 189"/>
                <a:gd name="T60" fmla="*/ 17 w 276"/>
                <a:gd name="T61" fmla="*/ 155 h 189"/>
                <a:gd name="T62" fmla="*/ 17 w 276"/>
                <a:gd name="T63" fmla="*/ 31 h 189"/>
                <a:gd name="T64" fmla="*/ 36 w 276"/>
                <a:gd name="T65" fmla="*/ 13 h 189"/>
                <a:gd name="T66" fmla="*/ 213 w 276"/>
                <a:gd name="T67" fmla="*/ 13 h 189"/>
                <a:gd name="T68" fmla="*/ 238 w 276"/>
                <a:gd name="T69" fmla="*/ 13 h 189"/>
                <a:gd name="T70" fmla="*/ 240 w 276"/>
                <a:gd name="T71" fmla="*/ 13 h 189"/>
                <a:gd name="T72" fmla="*/ 254 w 276"/>
                <a:gd name="T73" fmla="*/ 18 h 189"/>
                <a:gd name="T74" fmla="*/ 254 w 276"/>
                <a:gd name="T75" fmla="*/ 18 h 189"/>
                <a:gd name="T76" fmla="*/ 259 w 276"/>
                <a:gd name="T77" fmla="*/ 31 h 189"/>
                <a:gd name="T78" fmla="*/ 259 w 276"/>
                <a:gd name="T79" fmla="*/ 33 h 189"/>
                <a:gd name="T80" fmla="*/ 259 w 276"/>
                <a:gd name="T81" fmla="*/ 4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6" h="189">
                  <a:moveTo>
                    <a:pt x="262" y="1"/>
                  </a:moveTo>
                  <a:cubicBezTo>
                    <a:pt x="259" y="0"/>
                    <a:pt x="257" y="0"/>
                    <a:pt x="254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9"/>
                    <a:pt x="10" y="189"/>
                    <a:pt x="22" y="189"/>
                  </a:cubicBezTo>
                  <a:cubicBezTo>
                    <a:pt x="254" y="189"/>
                    <a:pt x="254" y="189"/>
                    <a:pt x="254" y="189"/>
                  </a:cubicBezTo>
                  <a:cubicBezTo>
                    <a:pt x="266" y="189"/>
                    <a:pt x="276" y="179"/>
                    <a:pt x="276" y="167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6" y="135"/>
                    <a:pt x="276" y="135"/>
                    <a:pt x="276" y="135"/>
                  </a:cubicBezTo>
                  <a:cubicBezTo>
                    <a:pt x="276" y="123"/>
                    <a:pt x="276" y="123"/>
                    <a:pt x="276" y="123"/>
                  </a:cubicBezTo>
                  <a:cubicBezTo>
                    <a:pt x="276" y="107"/>
                    <a:pt x="276" y="107"/>
                    <a:pt x="276" y="107"/>
                  </a:cubicBezTo>
                  <a:cubicBezTo>
                    <a:pt x="276" y="99"/>
                    <a:pt x="276" y="99"/>
                    <a:pt x="276" y="99"/>
                  </a:cubicBezTo>
                  <a:cubicBezTo>
                    <a:pt x="276" y="83"/>
                    <a:pt x="276" y="83"/>
                    <a:pt x="276" y="83"/>
                  </a:cubicBezTo>
                  <a:cubicBezTo>
                    <a:pt x="276" y="52"/>
                    <a:pt x="276" y="52"/>
                    <a:pt x="276" y="52"/>
                  </a:cubicBezTo>
                  <a:cubicBezTo>
                    <a:pt x="276" y="37"/>
                    <a:pt x="276" y="37"/>
                    <a:pt x="276" y="37"/>
                  </a:cubicBezTo>
                  <a:cubicBezTo>
                    <a:pt x="276" y="27"/>
                    <a:pt x="276" y="27"/>
                    <a:pt x="276" y="27"/>
                  </a:cubicBezTo>
                  <a:cubicBezTo>
                    <a:pt x="276" y="22"/>
                    <a:pt x="276" y="22"/>
                    <a:pt x="276" y="22"/>
                  </a:cubicBezTo>
                  <a:cubicBezTo>
                    <a:pt x="276" y="18"/>
                    <a:pt x="275" y="15"/>
                    <a:pt x="274" y="12"/>
                  </a:cubicBezTo>
                  <a:cubicBezTo>
                    <a:pt x="271" y="7"/>
                    <a:pt x="267" y="3"/>
                    <a:pt x="262" y="1"/>
                  </a:cubicBezTo>
                  <a:close/>
                  <a:moveTo>
                    <a:pt x="259" y="44"/>
                  </a:moveTo>
                  <a:cubicBezTo>
                    <a:pt x="259" y="92"/>
                    <a:pt x="259" y="92"/>
                    <a:pt x="259" y="9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20"/>
                    <a:pt x="259" y="120"/>
                    <a:pt x="259" y="120"/>
                  </a:cubicBezTo>
                  <a:cubicBezTo>
                    <a:pt x="259" y="132"/>
                    <a:pt x="259" y="132"/>
                    <a:pt x="259" y="132"/>
                  </a:cubicBezTo>
                  <a:cubicBezTo>
                    <a:pt x="259" y="151"/>
                    <a:pt x="259" y="151"/>
                    <a:pt x="259" y="151"/>
                  </a:cubicBezTo>
                  <a:cubicBezTo>
                    <a:pt x="259" y="155"/>
                    <a:pt x="259" y="155"/>
                    <a:pt x="259" y="155"/>
                  </a:cubicBezTo>
                  <a:cubicBezTo>
                    <a:pt x="259" y="165"/>
                    <a:pt x="251" y="173"/>
                    <a:pt x="240" y="173"/>
                  </a:cubicBezTo>
                  <a:cubicBezTo>
                    <a:pt x="36" y="173"/>
                    <a:pt x="36" y="173"/>
                    <a:pt x="36" y="173"/>
                  </a:cubicBezTo>
                  <a:cubicBezTo>
                    <a:pt x="25" y="173"/>
                    <a:pt x="17" y="165"/>
                    <a:pt x="17" y="155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1"/>
                    <a:pt x="25" y="13"/>
                    <a:pt x="36" y="13"/>
                  </a:cubicBezTo>
                  <a:cubicBezTo>
                    <a:pt x="213" y="13"/>
                    <a:pt x="213" y="13"/>
                    <a:pt x="213" y="13"/>
                  </a:cubicBezTo>
                  <a:cubicBezTo>
                    <a:pt x="238" y="13"/>
                    <a:pt x="238" y="13"/>
                    <a:pt x="238" y="13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5" y="13"/>
                    <a:pt x="250" y="15"/>
                    <a:pt x="254" y="18"/>
                  </a:cubicBezTo>
                  <a:cubicBezTo>
                    <a:pt x="254" y="18"/>
                    <a:pt x="254" y="18"/>
                    <a:pt x="254" y="18"/>
                  </a:cubicBezTo>
                  <a:cubicBezTo>
                    <a:pt x="257" y="22"/>
                    <a:pt x="259" y="26"/>
                    <a:pt x="259" y="31"/>
                  </a:cubicBezTo>
                  <a:cubicBezTo>
                    <a:pt x="259" y="33"/>
                    <a:pt x="259" y="33"/>
                    <a:pt x="259" y="33"/>
                  </a:cubicBezTo>
                  <a:lnTo>
                    <a:pt x="259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5" name="Oval 630"/>
            <p:cNvSpPr>
              <a:spLocks noChangeArrowheads="1"/>
            </p:cNvSpPr>
            <p:nvPr/>
          </p:nvSpPr>
          <p:spPr bwMode="auto">
            <a:xfrm>
              <a:off x="4438085" y="1829356"/>
              <a:ext cx="69964" cy="8150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6" name="Freeform 631"/>
            <p:cNvSpPr>
              <a:spLocks/>
            </p:cNvSpPr>
            <p:nvPr/>
          </p:nvSpPr>
          <p:spPr bwMode="auto">
            <a:xfrm>
              <a:off x="4400578" y="1919516"/>
              <a:ext cx="143535" cy="82226"/>
            </a:xfrm>
            <a:custGeom>
              <a:avLst/>
              <a:gdLst>
                <a:gd name="T0" fmla="*/ 61 w 84"/>
                <a:gd name="T1" fmla="*/ 0 h 48"/>
                <a:gd name="T2" fmla="*/ 43 w 84"/>
                <a:gd name="T3" fmla="*/ 6 h 48"/>
                <a:gd name="T4" fmla="*/ 52 w 84"/>
                <a:gd name="T5" fmla="*/ 30 h 48"/>
                <a:gd name="T6" fmla="*/ 43 w 84"/>
                <a:gd name="T7" fmla="*/ 42 h 48"/>
                <a:gd name="T8" fmla="*/ 35 w 84"/>
                <a:gd name="T9" fmla="*/ 30 h 48"/>
                <a:gd name="T10" fmla="*/ 43 w 84"/>
                <a:gd name="T11" fmla="*/ 6 h 48"/>
                <a:gd name="T12" fmla="*/ 23 w 84"/>
                <a:gd name="T13" fmla="*/ 0 h 48"/>
                <a:gd name="T14" fmla="*/ 0 w 84"/>
                <a:gd name="T15" fmla="*/ 23 h 48"/>
                <a:gd name="T16" fmla="*/ 0 w 84"/>
                <a:gd name="T17" fmla="*/ 48 h 48"/>
                <a:gd name="T18" fmla="*/ 39 w 84"/>
                <a:gd name="T19" fmla="*/ 48 h 48"/>
                <a:gd name="T20" fmla="*/ 45 w 84"/>
                <a:gd name="T21" fmla="*/ 48 h 48"/>
                <a:gd name="T22" fmla="*/ 84 w 84"/>
                <a:gd name="T23" fmla="*/ 48 h 48"/>
                <a:gd name="T24" fmla="*/ 84 w 84"/>
                <a:gd name="T25" fmla="*/ 23 h 48"/>
                <a:gd name="T26" fmla="*/ 61 w 84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48">
                  <a:moveTo>
                    <a:pt x="61" y="0"/>
                  </a:moveTo>
                  <a:cubicBezTo>
                    <a:pt x="43" y="6"/>
                    <a:pt x="43" y="6"/>
                    <a:pt x="43" y="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2" y="3"/>
                    <a:pt x="0" y="10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23"/>
                  </a:cubicBezTo>
                  <a:cubicBezTo>
                    <a:pt x="84" y="10"/>
                    <a:pt x="72" y="3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7" name="Freeform 632"/>
            <p:cNvSpPr>
              <a:spLocks/>
            </p:cNvSpPr>
            <p:nvPr/>
          </p:nvSpPr>
          <p:spPr bwMode="auto">
            <a:xfrm>
              <a:off x="4046430" y="2013282"/>
              <a:ext cx="207728" cy="281299"/>
            </a:xfrm>
            <a:custGeom>
              <a:avLst/>
              <a:gdLst>
                <a:gd name="T0" fmla="*/ 62 w 122"/>
                <a:gd name="T1" fmla="*/ 3 h 165"/>
                <a:gd name="T2" fmla="*/ 110 w 122"/>
                <a:gd name="T3" fmla="*/ 73 h 165"/>
                <a:gd name="T4" fmla="*/ 110 w 122"/>
                <a:gd name="T5" fmla="*/ 106 h 165"/>
                <a:gd name="T6" fmla="*/ 73 w 122"/>
                <a:gd name="T7" fmla="*/ 84 h 165"/>
                <a:gd name="T8" fmla="*/ 62 w 122"/>
                <a:gd name="T9" fmla="*/ 3 h 165"/>
                <a:gd name="T10" fmla="*/ 0 w 122"/>
                <a:gd name="T11" fmla="*/ 42 h 165"/>
                <a:gd name="T12" fmla="*/ 0 w 122"/>
                <a:gd name="T13" fmla="*/ 141 h 165"/>
                <a:gd name="T14" fmla="*/ 62 w 122"/>
                <a:gd name="T15" fmla="*/ 165 h 165"/>
                <a:gd name="T16" fmla="*/ 122 w 122"/>
                <a:gd name="T17" fmla="*/ 130 h 165"/>
                <a:gd name="T18" fmla="*/ 122 w 122"/>
                <a:gd name="T19" fmla="*/ 84 h 165"/>
                <a:gd name="T20" fmla="*/ 62 w 122"/>
                <a:gd name="T2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" h="165">
                  <a:moveTo>
                    <a:pt x="62" y="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0" y="0"/>
                    <a:pt x="0" y="42"/>
                  </a:cubicBezTo>
                  <a:cubicBezTo>
                    <a:pt x="0" y="85"/>
                    <a:pt x="0" y="141"/>
                    <a:pt x="0" y="141"/>
                  </a:cubicBezTo>
                  <a:cubicBezTo>
                    <a:pt x="0" y="141"/>
                    <a:pt x="7" y="165"/>
                    <a:pt x="62" y="165"/>
                  </a:cubicBezTo>
                  <a:cubicBezTo>
                    <a:pt x="116" y="165"/>
                    <a:pt x="122" y="149"/>
                    <a:pt x="122" y="130"/>
                  </a:cubicBezTo>
                  <a:cubicBezTo>
                    <a:pt x="122" y="110"/>
                    <a:pt x="122" y="84"/>
                    <a:pt x="122" y="84"/>
                  </a:cubicBezTo>
                  <a:cubicBezTo>
                    <a:pt x="122" y="84"/>
                    <a:pt x="109" y="3"/>
                    <a:pt x="62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8" name="Oval 633"/>
            <p:cNvSpPr>
              <a:spLocks noChangeArrowheads="1"/>
            </p:cNvSpPr>
            <p:nvPr/>
          </p:nvSpPr>
          <p:spPr bwMode="auto">
            <a:xfrm>
              <a:off x="4057970" y="1817094"/>
              <a:ext cx="163731" cy="191139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89" name="组合 588"/>
          <p:cNvGrpSpPr/>
          <p:nvPr/>
        </p:nvGrpSpPr>
        <p:grpSpPr>
          <a:xfrm>
            <a:off x="3090013" y="1610808"/>
            <a:ext cx="582794" cy="758785"/>
            <a:chOff x="3090013" y="1610808"/>
            <a:chExt cx="582794" cy="758785"/>
          </a:xfrm>
          <a:solidFill>
            <a:srgbClr val="171E28"/>
          </a:solidFill>
        </p:grpSpPr>
        <p:sp>
          <p:nvSpPr>
            <p:cNvPr id="590" name="Freeform 634"/>
            <p:cNvSpPr>
              <a:spLocks noEditPoints="1"/>
            </p:cNvSpPr>
            <p:nvPr/>
          </p:nvSpPr>
          <p:spPr bwMode="auto">
            <a:xfrm>
              <a:off x="3137618" y="1610808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1" name="Oval 635"/>
            <p:cNvSpPr>
              <a:spLocks noChangeArrowheads="1"/>
            </p:cNvSpPr>
            <p:nvPr/>
          </p:nvSpPr>
          <p:spPr bwMode="auto">
            <a:xfrm>
              <a:off x="3359051" y="1778145"/>
              <a:ext cx="85111" cy="8727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2" name="Freeform 636"/>
            <p:cNvSpPr>
              <a:spLocks/>
            </p:cNvSpPr>
            <p:nvPr/>
          </p:nvSpPr>
          <p:spPr bwMode="auto">
            <a:xfrm>
              <a:off x="3401606" y="1873354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3" name="Freeform 637"/>
            <p:cNvSpPr>
              <a:spLocks/>
            </p:cNvSpPr>
            <p:nvPr/>
          </p:nvSpPr>
          <p:spPr bwMode="auto">
            <a:xfrm>
              <a:off x="3310004" y="1873354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4" name="Freeform 638"/>
            <p:cNvSpPr>
              <a:spLocks/>
            </p:cNvSpPr>
            <p:nvPr/>
          </p:nvSpPr>
          <p:spPr bwMode="auto">
            <a:xfrm>
              <a:off x="3090013" y="2076754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5" name="组合 594"/>
          <p:cNvGrpSpPr/>
          <p:nvPr/>
        </p:nvGrpSpPr>
        <p:grpSpPr>
          <a:xfrm>
            <a:off x="1899902" y="1643266"/>
            <a:ext cx="842455" cy="682330"/>
            <a:chOff x="2005919" y="1192693"/>
            <a:chExt cx="842455" cy="682330"/>
          </a:xfrm>
          <a:solidFill>
            <a:srgbClr val="171E28"/>
          </a:solidFill>
        </p:grpSpPr>
        <p:sp>
          <p:nvSpPr>
            <p:cNvPr id="596" name="Freeform 639"/>
            <p:cNvSpPr>
              <a:spLocks noEditPoints="1"/>
            </p:cNvSpPr>
            <p:nvPr/>
          </p:nvSpPr>
          <p:spPr bwMode="auto">
            <a:xfrm>
              <a:off x="2551928" y="1576413"/>
              <a:ext cx="296446" cy="298610"/>
            </a:xfrm>
            <a:custGeom>
              <a:avLst/>
              <a:gdLst>
                <a:gd name="T0" fmla="*/ 87 w 174"/>
                <a:gd name="T1" fmla="*/ 0 h 175"/>
                <a:gd name="T2" fmla="*/ 61 w 174"/>
                <a:gd name="T3" fmla="*/ 4 h 175"/>
                <a:gd name="T4" fmla="*/ 44 w 174"/>
                <a:gd name="T5" fmla="*/ 11 h 175"/>
                <a:gd name="T6" fmla="*/ 35 w 174"/>
                <a:gd name="T7" fmla="*/ 17 h 175"/>
                <a:gd name="T8" fmla="*/ 0 w 174"/>
                <a:gd name="T9" fmla="*/ 87 h 175"/>
                <a:gd name="T10" fmla="*/ 1 w 174"/>
                <a:gd name="T11" fmla="*/ 103 h 175"/>
                <a:gd name="T12" fmla="*/ 5 w 174"/>
                <a:gd name="T13" fmla="*/ 117 h 175"/>
                <a:gd name="T14" fmla="*/ 11 w 174"/>
                <a:gd name="T15" fmla="*/ 130 h 175"/>
                <a:gd name="T16" fmla="*/ 87 w 174"/>
                <a:gd name="T17" fmla="*/ 175 h 175"/>
                <a:gd name="T18" fmla="*/ 174 w 174"/>
                <a:gd name="T19" fmla="*/ 87 h 175"/>
                <a:gd name="T20" fmla="*/ 87 w 174"/>
                <a:gd name="T21" fmla="*/ 0 h 175"/>
                <a:gd name="T22" fmla="*/ 87 w 174"/>
                <a:gd name="T23" fmla="*/ 151 h 175"/>
                <a:gd name="T24" fmla="*/ 29 w 174"/>
                <a:gd name="T25" fmla="*/ 113 h 175"/>
                <a:gd name="T26" fmla="*/ 24 w 174"/>
                <a:gd name="T27" fmla="*/ 87 h 175"/>
                <a:gd name="T28" fmla="*/ 28 w 174"/>
                <a:gd name="T29" fmla="*/ 64 h 175"/>
                <a:gd name="T30" fmla="*/ 62 w 174"/>
                <a:gd name="T31" fmla="*/ 29 h 175"/>
                <a:gd name="T32" fmla="*/ 87 w 174"/>
                <a:gd name="T33" fmla="*/ 24 h 175"/>
                <a:gd name="T34" fmla="*/ 150 w 174"/>
                <a:gd name="T35" fmla="*/ 87 h 175"/>
                <a:gd name="T36" fmla="*/ 87 w 174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75">
                  <a:moveTo>
                    <a:pt x="87" y="0"/>
                  </a:moveTo>
                  <a:cubicBezTo>
                    <a:pt x="78" y="0"/>
                    <a:pt x="69" y="2"/>
                    <a:pt x="61" y="4"/>
                  </a:cubicBezTo>
                  <a:cubicBezTo>
                    <a:pt x="55" y="6"/>
                    <a:pt x="50" y="8"/>
                    <a:pt x="44" y="11"/>
                  </a:cubicBezTo>
                  <a:cubicBezTo>
                    <a:pt x="41" y="13"/>
                    <a:pt x="38" y="15"/>
                    <a:pt x="35" y="17"/>
                  </a:cubicBezTo>
                  <a:cubicBezTo>
                    <a:pt x="14" y="33"/>
                    <a:pt x="0" y="59"/>
                    <a:pt x="0" y="87"/>
                  </a:cubicBezTo>
                  <a:cubicBezTo>
                    <a:pt x="0" y="93"/>
                    <a:pt x="0" y="98"/>
                    <a:pt x="1" y="103"/>
                  </a:cubicBezTo>
                  <a:cubicBezTo>
                    <a:pt x="2" y="108"/>
                    <a:pt x="3" y="113"/>
                    <a:pt x="5" y="117"/>
                  </a:cubicBezTo>
                  <a:cubicBezTo>
                    <a:pt x="6" y="122"/>
                    <a:pt x="8" y="126"/>
                    <a:pt x="11" y="130"/>
                  </a:cubicBezTo>
                  <a:cubicBezTo>
                    <a:pt x="26" y="157"/>
                    <a:pt x="54" y="175"/>
                    <a:pt x="87" y="175"/>
                  </a:cubicBezTo>
                  <a:cubicBezTo>
                    <a:pt x="135" y="175"/>
                    <a:pt x="174" y="136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87" y="151"/>
                  </a:moveTo>
                  <a:cubicBezTo>
                    <a:pt x="61" y="151"/>
                    <a:pt x="39" y="135"/>
                    <a:pt x="29" y="113"/>
                  </a:cubicBezTo>
                  <a:cubicBezTo>
                    <a:pt x="25" y="105"/>
                    <a:pt x="24" y="97"/>
                    <a:pt x="24" y="87"/>
                  </a:cubicBezTo>
                  <a:cubicBezTo>
                    <a:pt x="24" y="79"/>
                    <a:pt x="25" y="71"/>
                    <a:pt x="28" y="64"/>
                  </a:cubicBezTo>
                  <a:cubicBezTo>
                    <a:pt x="34" y="48"/>
                    <a:pt x="47" y="36"/>
                    <a:pt x="62" y="29"/>
                  </a:cubicBezTo>
                  <a:cubicBezTo>
                    <a:pt x="70" y="26"/>
                    <a:pt x="78" y="24"/>
                    <a:pt x="87" y="24"/>
                  </a:cubicBezTo>
                  <a:cubicBezTo>
                    <a:pt x="122" y="24"/>
                    <a:pt x="150" y="52"/>
                    <a:pt x="150" y="87"/>
                  </a:cubicBezTo>
                  <a:cubicBezTo>
                    <a:pt x="150" y="122"/>
                    <a:pt x="122" y="151"/>
                    <a:pt x="87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7" name="Freeform 640"/>
            <p:cNvSpPr>
              <a:spLocks/>
            </p:cNvSpPr>
            <p:nvPr/>
          </p:nvSpPr>
          <p:spPr bwMode="auto">
            <a:xfrm>
              <a:off x="2626941" y="1647820"/>
              <a:ext cx="81505" cy="102422"/>
            </a:xfrm>
            <a:custGeom>
              <a:avLst/>
              <a:gdLst>
                <a:gd name="T0" fmla="*/ 44 w 48"/>
                <a:gd name="T1" fmla="*/ 0 h 60"/>
                <a:gd name="T2" fmla="*/ 41 w 48"/>
                <a:gd name="T3" fmla="*/ 2 h 60"/>
                <a:gd name="T4" fmla="*/ 40 w 48"/>
                <a:gd name="T5" fmla="*/ 5 h 60"/>
                <a:gd name="T6" fmla="*/ 40 w 48"/>
                <a:gd name="T7" fmla="*/ 43 h 60"/>
                <a:gd name="T8" fmla="*/ 4 w 48"/>
                <a:gd name="T9" fmla="*/ 52 h 60"/>
                <a:gd name="T10" fmla="*/ 1 w 48"/>
                <a:gd name="T11" fmla="*/ 57 h 60"/>
                <a:gd name="T12" fmla="*/ 5 w 48"/>
                <a:gd name="T13" fmla="*/ 60 h 60"/>
                <a:gd name="T14" fmla="*/ 6 w 48"/>
                <a:gd name="T15" fmla="*/ 60 h 60"/>
                <a:gd name="T16" fmla="*/ 45 w 48"/>
                <a:gd name="T17" fmla="*/ 50 h 60"/>
                <a:gd name="T18" fmla="*/ 48 w 48"/>
                <a:gd name="T19" fmla="*/ 46 h 60"/>
                <a:gd name="T20" fmla="*/ 48 w 48"/>
                <a:gd name="T21" fmla="*/ 46 h 60"/>
                <a:gd name="T22" fmla="*/ 48 w 48"/>
                <a:gd name="T23" fmla="*/ 46 h 60"/>
                <a:gd name="T24" fmla="*/ 48 w 48"/>
                <a:gd name="T25" fmla="*/ 45 h 60"/>
                <a:gd name="T26" fmla="*/ 48 w 48"/>
                <a:gd name="T27" fmla="*/ 5 h 60"/>
                <a:gd name="T28" fmla="*/ 44 w 48"/>
                <a:gd name="T2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0">
                  <a:moveTo>
                    <a:pt x="44" y="0"/>
                  </a:moveTo>
                  <a:cubicBezTo>
                    <a:pt x="43" y="0"/>
                    <a:pt x="42" y="1"/>
                    <a:pt x="41" y="2"/>
                  </a:cubicBezTo>
                  <a:cubicBezTo>
                    <a:pt x="41" y="2"/>
                    <a:pt x="40" y="3"/>
                    <a:pt x="40" y="5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5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5" y="60"/>
                    <a:pt x="5" y="60"/>
                    <a:pt x="6" y="6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8" y="48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7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8" name="Freeform 641"/>
            <p:cNvSpPr>
              <a:spLocks/>
            </p:cNvSpPr>
            <p:nvPr/>
          </p:nvSpPr>
          <p:spPr bwMode="auto">
            <a:xfrm>
              <a:off x="2551928" y="1429993"/>
              <a:ext cx="100258" cy="158681"/>
            </a:xfrm>
            <a:custGeom>
              <a:avLst/>
              <a:gdLst>
                <a:gd name="T0" fmla="*/ 34 w 59"/>
                <a:gd name="T1" fmla="*/ 93 h 93"/>
                <a:gd name="T2" fmla="*/ 40 w 59"/>
                <a:gd name="T3" fmla="*/ 90 h 93"/>
                <a:gd name="T4" fmla="*/ 59 w 59"/>
                <a:gd name="T5" fmla="*/ 79 h 93"/>
                <a:gd name="T6" fmla="*/ 39 w 59"/>
                <a:gd name="T7" fmla="*/ 35 h 93"/>
                <a:gd name="T8" fmla="*/ 6 w 59"/>
                <a:gd name="T9" fmla="*/ 0 h 93"/>
                <a:gd name="T10" fmla="*/ 0 w 59"/>
                <a:gd name="T11" fmla="*/ 30 h 93"/>
                <a:gd name="T12" fmla="*/ 34 w 59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3">
                  <a:moveTo>
                    <a:pt x="34" y="93"/>
                  </a:moveTo>
                  <a:cubicBezTo>
                    <a:pt x="40" y="90"/>
                    <a:pt x="40" y="90"/>
                    <a:pt x="40" y="90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5" y="63"/>
                    <a:pt x="48" y="48"/>
                    <a:pt x="39" y="35"/>
                  </a:cubicBezTo>
                  <a:cubicBezTo>
                    <a:pt x="30" y="21"/>
                    <a:pt x="19" y="10"/>
                    <a:pt x="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8" y="46"/>
                    <a:pt x="30" y="68"/>
                    <a:pt x="34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9" name="Freeform 642"/>
            <p:cNvSpPr>
              <a:spLocks/>
            </p:cNvSpPr>
            <p:nvPr/>
          </p:nvSpPr>
          <p:spPr bwMode="auto">
            <a:xfrm>
              <a:off x="2304529" y="1768995"/>
              <a:ext cx="247399" cy="78620"/>
            </a:xfrm>
            <a:custGeom>
              <a:avLst/>
              <a:gdLst>
                <a:gd name="T0" fmla="*/ 135 w 145"/>
                <a:gd name="T1" fmla="*/ 0 h 46"/>
                <a:gd name="T2" fmla="*/ 72 w 145"/>
                <a:gd name="T3" fmla="*/ 19 h 46"/>
                <a:gd name="T4" fmla="*/ 10 w 145"/>
                <a:gd name="T5" fmla="*/ 0 h 46"/>
                <a:gd name="T6" fmla="*/ 5 w 145"/>
                <a:gd name="T7" fmla="*/ 12 h 46"/>
                <a:gd name="T8" fmla="*/ 0 w 145"/>
                <a:gd name="T9" fmla="*/ 25 h 46"/>
                <a:gd name="T10" fmla="*/ 72 w 145"/>
                <a:gd name="T11" fmla="*/ 46 h 46"/>
                <a:gd name="T12" fmla="*/ 145 w 145"/>
                <a:gd name="T13" fmla="*/ 25 h 46"/>
                <a:gd name="T14" fmla="*/ 138 w 145"/>
                <a:gd name="T15" fmla="*/ 9 h 46"/>
                <a:gd name="T16" fmla="*/ 135 w 145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46">
                  <a:moveTo>
                    <a:pt x="135" y="0"/>
                  </a:moveTo>
                  <a:cubicBezTo>
                    <a:pt x="117" y="12"/>
                    <a:pt x="96" y="19"/>
                    <a:pt x="72" y="19"/>
                  </a:cubicBezTo>
                  <a:cubicBezTo>
                    <a:pt x="49" y="19"/>
                    <a:pt x="28" y="12"/>
                    <a:pt x="10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1" y="38"/>
                    <a:pt x="46" y="46"/>
                    <a:pt x="72" y="46"/>
                  </a:cubicBezTo>
                  <a:cubicBezTo>
                    <a:pt x="99" y="46"/>
                    <a:pt x="124" y="39"/>
                    <a:pt x="145" y="25"/>
                  </a:cubicBezTo>
                  <a:cubicBezTo>
                    <a:pt x="138" y="9"/>
                    <a:pt x="138" y="9"/>
                    <a:pt x="138" y="9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0" name="Freeform 643"/>
            <p:cNvSpPr>
              <a:spLocks/>
            </p:cNvSpPr>
            <p:nvPr/>
          </p:nvSpPr>
          <p:spPr bwMode="auto">
            <a:xfrm>
              <a:off x="2321119" y="1327572"/>
              <a:ext cx="213499" cy="188975"/>
            </a:xfrm>
            <a:custGeom>
              <a:avLst/>
              <a:gdLst>
                <a:gd name="T0" fmla="*/ 57 w 125"/>
                <a:gd name="T1" fmla="*/ 111 h 111"/>
                <a:gd name="T2" fmla="*/ 68 w 125"/>
                <a:gd name="T3" fmla="*/ 111 h 111"/>
                <a:gd name="T4" fmla="*/ 125 w 125"/>
                <a:gd name="T5" fmla="*/ 91 h 111"/>
                <a:gd name="T6" fmla="*/ 125 w 125"/>
                <a:gd name="T7" fmla="*/ 90 h 111"/>
                <a:gd name="T8" fmla="*/ 125 w 125"/>
                <a:gd name="T9" fmla="*/ 82 h 111"/>
                <a:gd name="T10" fmla="*/ 125 w 125"/>
                <a:gd name="T11" fmla="*/ 50 h 111"/>
                <a:gd name="T12" fmla="*/ 125 w 125"/>
                <a:gd name="T13" fmla="*/ 44 h 111"/>
                <a:gd name="T14" fmla="*/ 109 w 125"/>
                <a:gd name="T15" fmla="*/ 13 h 111"/>
                <a:gd name="T16" fmla="*/ 81 w 125"/>
                <a:gd name="T17" fmla="*/ 0 h 111"/>
                <a:gd name="T18" fmla="*/ 62 w 125"/>
                <a:gd name="T19" fmla="*/ 7 h 111"/>
                <a:gd name="T20" fmla="*/ 70 w 125"/>
                <a:gd name="T21" fmla="*/ 35 h 111"/>
                <a:gd name="T22" fmla="*/ 77 w 125"/>
                <a:gd name="T23" fmla="*/ 61 h 111"/>
                <a:gd name="T24" fmla="*/ 76 w 125"/>
                <a:gd name="T25" fmla="*/ 63 h 111"/>
                <a:gd name="T26" fmla="*/ 62 w 125"/>
                <a:gd name="T27" fmla="*/ 82 h 111"/>
                <a:gd name="T28" fmla="*/ 49 w 125"/>
                <a:gd name="T29" fmla="*/ 63 h 111"/>
                <a:gd name="T30" fmla="*/ 48 w 125"/>
                <a:gd name="T31" fmla="*/ 61 h 111"/>
                <a:gd name="T32" fmla="*/ 55 w 125"/>
                <a:gd name="T33" fmla="*/ 35 h 111"/>
                <a:gd name="T34" fmla="*/ 62 w 125"/>
                <a:gd name="T35" fmla="*/ 7 h 111"/>
                <a:gd name="T36" fmla="*/ 44 w 125"/>
                <a:gd name="T37" fmla="*/ 0 h 111"/>
                <a:gd name="T38" fmla="*/ 0 w 125"/>
                <a:gd name="T39" fmla="*/ 44 h 111"/>
                <a:gd name="T40" fmla="*/ 0 w 125"/>
                <a:gd name="T41" fmla="*/ 50 h 111"/>
                <a:gd name="T42" fmla="*/ 0 w 125"/>
                <a:gd name="T43" fmla="*/ 82 h 111"/>
                <a:gd name="T44" fmla="*/ 0 w 125"/>
                <a:gd name="T45" fmla="*/ 90 h 111"/>
                <a:gd name="T46" fmla="*/ 0 w 125"/>
                <a:gd name="T47" fmla="*/ 91 h 111"/>
                <a:gd name="T48" fmla="*/ 57 w 125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111">
                  <a:moveTo>
                    <a:pt x="57" y="111"/>
                  </a:moveTo>
                  <a:cubicBezTo>
                    <a:pt x="68" y="111"/>
                    <a:pt x="68" y="111"/>
                    <a:pt x="68" y="111"/>
                  </a:cubicBezTo>
                  <a:cubicBezTo>
                    <a:pt x="123" y="111"/>
                    <a:pt x="125" y="91"/>
                    <a:pt x="125" y="91"/>
                  </a:cubicBezTo>
                  <a:cubicBezTo>
                    <a:pt x="125" y="91"/>
                    <a:pt x="125" y="91"/>
                    <a:pt x="125" y="90"/>
                  </a:cubicBezTo>
                  <a:cubicBezTo>
                    <a:pt x="125" y="88"/>
                    <a:pt x="125" y="86"/>
                    <a:pt x="125" y="82"/>
                  </a:cubicBezTo>
                  <a:cubicBezTo>
                    <a:pt x="125" y="76"/>
                    <a:pt x="125" y="66"/>
                    <a:pt x="125" y="50"/>
                  </a:cubicBezTo>
                  <a:cubicBezTo>
                    <a:pt x="125" y="48"/>
                    <a:pt x="125" y="46"/>
                    <a:pt x="125" y="44"/>
                  </a:cubicBezTo>
                  <a:cubicBezTo>
                    <a:pt x="125" y="30"/>
                    <a:pt x="118" y="20"/>
                    <a:pt x="109" y="13"/>
                  </a:cubicBezTo>
                  <a:cubicBezTo>
                    <a:pt x="100" y="6"/>
                    <a:pt x="89" y="2"/>
                    <a:pt x="81" y="0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6"/>
                    <a:pt x="0" y="76"/>
                    <a:pt x="0" y="82"/>
                  </a:cubicBezTo>
                  <a:cubicBezTo>
                    <a:pt x="0" y="86"/>
                    <a:pt x="0" y="88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2" y="111"/>
                    <a:pt x="57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1" name="Oval 644"/>
            <p:cNvSpPr>
              <a:spLocks noChangeArrowheads="1"/>
            </p:cNvSpPr>
            <p:nvPr/>
          </p:nvSpPr>
          <p:spPr bwMode="auto">
            <a:xfrm>
              <a:off x="2374493" y="1192693"/>
              <a:ext cx="107471" cy="1247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2" name="Freeform 645"/>
            <p:cNvSpPr>
              <a:spLocks/>
            </p:cNvSpPr>
            <p:nvPr/>
          </p:nvSpPr>
          <p:spPr bwMode="auto">
            <a:xfrm>
              <a:off x="2203550" y="1433600"/>
              <a:ext cx="100979" cy="155075"/>
            </a:xfrm>
            <a:custGeom>
              <a:avLst/>
              <a:gdLst>
                <a:gd name="T0" fmla="*/ 25 w 59"/>
                <a:gd name="T1" fmla="*/ 91 h 91"/>
                <a:gd name="T2" fmla="*/ 59 w 59"/>
                <a:gd name="T3" fmla="*/ 28 h 91"/>
                <a:gd name="T4" fmla="*/ 50 w 59"/>
                <a:gd name="T5" fmla="*/ 0 h 91"/>
                <a:gd name="T6" fmla="*/ 0 w 59"/>
                <a:gd name="T7" fmla="*/ 77 h 91"/>
                <a:gd name="T8" fmla="*/ 19 w 59"/>
                <a:gd name="T9" fmla="*/ 88 h 91"/>
                <a:gd name="T10" fmla="*/ 25 w 59"/>
                <a:gd name="T1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91">
                  <a:moveTo>
                    <a:pt x="25" y="91"/>
                  </a:moveTo>
                  <a:cubicBezTo>
                    <a:pt x="29" y="66"/>
                    <a:pt x="41" y="44"/>
                    <a:pt x="59" y="2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6" y="19"/>
                    <a:pt x="7" y="46"/>
                    <a:pt x="0" y="77"/>
                  </a:cubicBezTo>
                  <a:cubicBezTo>
                    <a:pt x="19" y="88"/>
                    <a:pt x="19" y="88"/>
                    <a:pt x="19" y="88"/>
                  </a:cubicBez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3" name="Freeform 646"/>
            <p:cNvSpPr>
              <a:spLocks noEditPoints="1"/>
            </p:cNvSpPr>
            <p:nvPr/>
          </p:nvSpPr>
          <p:spPr bwMode="auto">
            <a:xfrm>
              <a:off x="2005919" y="1576413"/>
              <a:ext cx="298610" cy="298610"/>
            </a:xfrm>
            <a:custGeom>
              <a:avLst/>
              <a:gdLst>
                <a:gd name="T0" fmla="*/ 140 w 175"/>
                <a:gd name="T1" fmla="*/ 17 h 175"/>
                <a:gd name="T2" fmla="*/ 130 w 175"/>
                <a:gd name="T3" fmla="*/ 11 h 175"/>
                <a:gd name="T4" fmla="*/ 114 w 175"/>
                <a:gd name="T5" fmla="*/ 4 h 175"/>
                <a:gd name="T6" fmla="*/ 87 w 175"/>
                <a:gd name="T7" fmla="*/ 0 h 175"/>
                <a:gd name="T8" fmla="*/ 0 w 175"/>
                <a:gd name="T9" fmla="*/ 87 h 175"/>
                <a:gd name="T10" fmla="*/ 87 w 175"/>
                <a:gd name="T11" fmla="*/ 175 h 175"/>
                <a:gd name="T12" fmla="*/ 164 w 175"/>
                <a:gd name="T13" fmla="*/ 130 h 175"/>
                <a:gd name="T14" fmla="*/ 168 w 175"/>
                <a:gd name="T15" fmla="*/ 120 h 175"/>
                <a:gd name="T16" fmla="*/ 173 w 175"/>
                <a:gd name="T17" fmla="*/ 103 h 175"/>
                <a:gd name="T18" fmla="*/ 175 w 175"/>
                <a:gd name="T19" fmla="*/ 87 h 175"/>
                <a:gd name="T20" fmla="*/ 140 w 175"/>
                <a:gd name="T21" fmla="*/ 17 h 175"/>
                <a:gd name="T22" fmla="*/ 87 w 175"/>
                <a:gd name="T23" fmla="*/ 151 h 175"/>
                <a:gd name="T24" fmla="*/ 24 w 175"/>
                <a:gd name="T25" fmla="*/ 87 h 175"/>
                <a:gd name="T26" fmla="*/ 87 w 175"/>
                <a:gd name="T27" fmla="*/ 24 h 175"/>
                <a:gd name="T28" fmla="*/ 112 w 175"/>
                <a:gd name="T29" fmla="*/ 29 h 175"/>
                <a:gd name="T30" fmla="*/ 146 w 175"/>
                <a:gd name="T31" fmla="*/ 64 h 175"/>
                <a:gd name="T32" fmla="*/ 151 w 175"/>
                <a:gd name="T33" fmla="*/ 87 h 175"/>
                <a:gd name="T34" fmla="*/ 145 w 175"/>
                <a:gd name="T35" fmla="*/ 113 h 175"/>
                <a:gd name="T36" fmla="*/ 87 w 175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" h="175">
                  <a:moveTo>
                    <a:pt x="140" y="17"/>
                  </a:moveTo>
                  <a:cubicBezTo>
                    <a:pt x="137" y="15"/>
                    <a:pt x="134" y="13"/>
                    <a:pt x="130" y="11"/>
                  </a:cubicBezTo>
                  <a:cubicBezTo>
                    <a:pt x="125" y="8"/>
                    <a:pt x="120" y="6"/>
                    <a:pt x="114" y="4"/>
                  </a:cubicBezTo>
                  <a:cubicBezTo>
                    <a:pt x="105" y="2"/>
                    <a:pt x="97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36"/>
                    <a:pt x="39" y="175"/>
                    <a:pt x="87" y="175"/>
                  </a:cubicBezTo>
                  <a:cubicBezTo>
                    <a:pt x="120" y="175"/>
                    <a:pt x="149" y="157"/>
                    <a:pt x="164" y="130"/>
                  </a:cubicBezTo>
                  <a:cubicBezTo>
                    <a:pt x="165" y="127"/>
                    <a:pt x="167" y="124"/>
                    <a:pt x="168" y="120"/>
                  </a:cubicBezTo>
                  <a:cubicBezTo>
                    <a:pt x="171" y="115"/>
                    <a:pt x="172" y="109"/>
                    <a:pt x="173" y="103"/>
                  </a:cubicBezTo>
                  <a:cubicBezTo>
                    <a:pt x="174" y="98"/>
                    <a:pt x="175" y="93"/>
                    <a:pt x="175" y="87"/>
                  </a:cubicBezTo>
                  <a:cubicBezTo>
                    <a:pt x="175" y="59"/>
                    <a:pt x="161" y="33"/>
                    <a:pt x="140" y="17"/>
                  </a:cubicBezTo>
                  <a:close/>
                  <a:moveTo>
                    <a:pt x="87" y="151"/>
                  </a:moveTo>
                  <a:cubicBezTo>
                    <a:pt x="52" y="151"/>
                    <a:pt x="24" y="122"/>
                    <a:pt x="24" y="87"/>
                  </a:cubicBezTo>
                  <a:cubicBezTo>
                    <a:pt x="24" y="52"/>
                    <a:pt x="52" y="24"/>
                    <a:pt x="87" y="24"/>
                  </a:cubicBezTo>
                  <a:cubicBezTo>
                    <a:pt x="96" y="24"/>
                    <a:pt x="105" y="26"/>
                    <a:pt x="112" y="29"/>
                  </a:cubicBezTo>
                  <a:cubicBezTo>
                    <a:pt x="128" y="36"/>
                    <a:pt x="140" y="48"/>
                    <a:pt x="146" y="64"/>
                  </a:cubicBezTo>
                  <a:cubicBezTo>
                    <a:pt x="149" y="71"/>
                    <a:pt x="151" y="79"/>
                    <a:pt x="151" y="87"/>
                  </a:cubicBezTo>
                  <a:cubicBezTo>
                    <a:pt x="151" y="96"/>
                    <a:pt x="149" y="105"/>
                    <a:pt x="145" y="113"/>
                  </a:cubicBezTo>
                  <a:cubicBezTo>
                    <a:pt x="136" y="135"/>
                    <a:pt x="113" y="151"/>
                    <a:pt x="87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4" name="Freeform 647"/>
            <p:cNvSpPr>
              <a:spLocks noEditPoints="1"/>
            </p:cNvSpPr>
            <p:nvPr/>
          </p:nvSpPr>
          <p:spPr bwMode="auto">
            <a:xfrm>
              <a:off x="2111948" y="1651426"/>
              <a:ext cx="90160" cy="150026"/>
            </a:xfrm>
            <a:custGeom>
              <a:avLst/>
              <a:gdLst>
                <a:gd name="T0" fmla="*/ 46 w 53"/>
                <a:gd name="T1" fmla="*/ 40 h 88"/>
                <a:gd name="T2" fmla="*/ 40 w 53"/>
                <a:gd name="T3" fmla="*/ 37 h 88"/>
                <a:gd name="T4" fmla="*/ 30 w 53"/>
                <a:gd name="T5" fmla="*/ 34 h 88"/>
                <a:gd name="T6" fmla="*/ 30 w 53"/>
                <a:gd name="T7" fmla="*/ 17 h 88"/>
                <a:gd name="T8" fmla="*/ 38 w 53"/>
                <a:gd name="T9" fmla="*/ 24 h 88"/>
                <a:gd name="T10" fmla="*/ 44 w 53"/>
                <a:gd name="T11" fmla="*/ 28 h 88"/>
                <a:gd name="T12" fmla="*/ 49 w 53"/>
                <a:gd name="T13" fmla="*/ 27 h 88"/>
                <a:gd name="T14" fmla="*/ 50 w 53"/>
                <a:gd name="T15" fmla="*/ 23 h 88"/>
                <a:gd name="T16" fmla="*/ 49 w 53"/>
                <a:gd name="T17" fmla="*/ 19 h 88"/>
                <a:gd name="T18" fmla="*/ 46 w 53"/>
                <a:gd name="T19" fmla="*/ 14 h 88"/>
                <a:gd name="T20" fmla="*/ 39 w 53"/>
                <a:gd name="T21" fmla="*/ 10 h 88"/>
                <a:gd name="T22" fmla="*/ 30 w 53"/>
                <a:gd name="T23" fmla="*/ 8 h 88"/>
                <a:gd name="T24" fmla="*/ 30 w 53"/>
                <a:gd name="T25" fmla="*/ 4 h 88"/>
                <a:gd name="T26" fmla="*/ 26 w 53"/>
                <a:gd name="T27" fmla="*/ 0 h 88"/>
                <a:gd name="T28" fmla="*/ 23 w 53"/>
                <a:gd name="T29" fmla="*/ 4 h 88"/>
                <a:gd name="T30" fmla="*/ 23 w 53"/>
                <a:gd name="T31" fmla="*/ 8 h 88"/>
                <a:gd name="T32" fmla="*/ 7 w 53"/>
                <a:gd name="T33" fmla="*/ 14 h 88"/>
                <a:gd name="T34" fmla="*/ 2 w 53"/>
                <a:gd name="T35" fmla="*/ 26 h 88"/>
                <a:gd name="T36" fmla="*/ 5 w 53"/>
                <a:gd name="T37" fmla="*/ 35 h 88"/>
                <a:gd name="T38" fmla="*/ 12 w 53"/>
                <a:gd name="T39" fmla="*/ 40 h 88"/>
                <a:gd name="T40" fmla="*/ 23 w 53"/>
                <a:gd name="T41" fmla="*/ 44 h 88"/>
                <a:gd name="T42" fmla="*/ 23 w 53"/>
                <a:gd name="T43" fmla="*/ 64 h 88"/>
                <a:gd name="T44" fmla="*/ 18 w 53"/>
                <a:gd name="T45" fmla="*/ 61 h 88"/>
                <a:gd name="T46" fmla="*/ 15 w 53"/>
                <a:gd name="T47" fmla="*/ 58 h 88"/>
                <a:gd name="T48" fmla="*/ 12 w 53"/>
                <a:gd name="T49" fmla="*/ 53 h 88"/>
                <a:gd name="T50" fmla="*/ 10 w 53"/>
                <a:gd name="T51" fmla="*/ 50 h 88"/>
                <a:gd name="T52" fmla="*/ 6 w 53"/>
                <a:gd name="T53" fmla="*/ 49 h 88"/>
                <a:gd name="T54" fmla="*/ 2 w 53"/>
                <a:gd name="T55" fmla="*/ 51 h 88"/>
                <a:gd name="T56" fmla="*/ 0 w 53"/>
                <a:gd name="T57" fmla="*/ 54 h 88"/>
                <a:gd name="T58" fmla="*/ 1 w 53"/>
                <a:gd name="T59" fmla="*/ 60 h 88"/>
                <a:gd name="T60" fmla="*/ 6 w 53"/>
                <a:gd name="T61" fmla="*/ 66 h 88"/>
                <a:gd name="T62" fmla="*/ 13 w 53"/>
                <a:gd name="T63" fmla="*/ 70 h 88"/>
                <a:gd name="T64" fmla="*/ 23 w 53"/>
                <a:gd name="T65" fmla="*/ 72 h 88"/>
                <a:gd name="T66" fmla="*/ 23 w 53"/>
                <a:gd name="T67" fmla="*/ 84 h 88"/>
                <a:gd name="T68" fmla="*/ 24 w 53"/>
                <a:gd name="T69" fmla="*/ 87 h 88"/>
                <a:gd name="T70" fmla="*/ 27 w 53"/>
                <a:gd name="T71" fmla="*/ 88 h 88"/>
                <a:gd name="T72" fmla="*/ 29 w 53"/>
                <a:gd name="T73" fmla="*/ 87 h 88"/>
                <a:gd name="T74" fmla="*/ 30 w 53"/>
                <a:gd name="T75" fmla="*/ 83 h 88"/>
                <a:gd name="T76" fmla="*/ 30 w 53"/>
                <a:gd name="T77" fmla="*/ 72 h 88"/>
                <a:gd name="T78" fmla="*/ 42 w 53"/>
                <a:gd name="T79" fmla="*/ 69 h 88"/>
                <a:gd name="T80" fmla="*/ 50 w 53"/>
                <a:gd name="T81" fmla="*/ 62 h 88"/>
                <a:gd name="T82" fmla="*/ 53 w 53"/>
                <a:gd name="T83" fmla="*/ 53 h 88"/>
                <a:gd name="T84" fmla="*/ 51 w 53"/>
                <a:gd name="T85" fmla="*/ 46 h 88"/>
                <a:gd name="T86" fmla="*/ 46 w 53"/>
                <a:gd name="T87" fmla="*/ 40 h 88"/>
                <a:gd name="T88" fmla="*/ 23 w 53"/>
                <a:gd name="T89" fmla="*/ 33 h 88"/>
                <a:gd name="T90" fmla="*/ 17 w 53"/>
                <a:gd name="T91" fmla="*/ 30 h 88"/>
                <a:gd name="T92" fmla="*/ 14 w 53"/>
                <a:gd name="T93" fmla="*/ 25 h 88"/>
                <a:gd name="T94" fmla="*/ 17 w 53"/>
                <a:gd name="T95" fmla="*/ 19 h 88"/>
                <a:gd name="T96" fmla="*/ 23 w 53"/>
                <a:gd name="T97" fmla="*/ 16 h 88"/>
                <a:gd name="T98" fmla="*/ 23 w 53"/>
                <a:gd name="T99" fmla="*/ 33 h 88"/>
                <a:gd name="T100" fmla="*/ 37 w 53"/>
                <a:gd name="T101" fmla="*/ 61 h 88"/>
                <a:gd name="T102" fmla="*/ 30 w 53"/>
                <a:gd name="T103" fmla="*/ 64 h 88"/>
                <a:gd name="T104" fmla="*/ 30 w 53"/>
                <a:gd name="T105" fmla="*/ 45 h 88"/>
                <a:gd name="T106" fmla="*/ 38 w 53"/>
                <a:gd name="T107" fmla="*/ 49 h 88"/>
                <a:gd name="T108" fmla="*/ 40 w 53"/>
                <a:gd name="T109" fmla="*/ 55 h 88"/>
                <a:gd name="T110" fmla="*/ 37 w 53"/>
                <a:gd name="T111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88">
                  <a:moveTo>
                    <a:pt x="46" y="40"/>
                  </a:moveTo>
                  <a:cubicBezTo>
                    <a:pt x="44" y="39"/>
                    <a:pt x="42" y="38"/>
                    <a:pt x="40" y="37"/>
                  </a:cubicBezTo>
                  <a:cubicBezTo>
                    <a:pt x="37" y="36"/>
                    <a:pt x="34" y="35"/>
                    <a:pt x="30" y="3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4" y="18"/>
                    <a:pt x="37" y="20"/>
                    <a:pt x="38" y="24"/>
                  </a:cubicBezTo>
                  <a:cubicBezTo>
                    <a:pt x="39" y="27"/>
                    <a:pt x="41" y="28"/>
                    <a:pt x="44" y="28"/>
                  </a:cubicBezTo>
                  <a:cubicBezTo>
                    <a:pt x="46" y="28"/>
                    <a:pt x="47" y="28"/>
                    <a:pt x="49" y="27"/>
                  </a:cubicBezTo>
                  <a:cubicBezTo>
                    <a:pt x="50" y="26"/>
                    <a:pt x="50" y="24"/>
                    <a:pt x="50" y="23"/>
                  </a:cubicBezTo>
                  <a:cubicBezTo>
                    <a:pt x="50" y="22"/>
                    <a:pt x="50" y="20"/>
                    <a:pt x="49" y="19"/>
                  </a:cubicBezTo>
                  <a:cubicBezTo>
                    <a:pt x="48" y="17"/>
                    <a:pt x="47" y="16"/>
                    <a:pt x="46" y="14"/>
                  </a:cubicBezTo>
                  <a:cubicBezTo>
                    <a:pt x="44" y="12"/>
                    <a:pt x="41" y="11"/>
                    <a:pt x="39" y="10"/>
                  </a:cubicBezTo>
                  <a:cubicBezTo>
                    <a:pt x="36" y="9"/>
                    <a:pt x="33" y="8"/>
                    <a:pt x="30" y="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1"/>
                    <a:pt x="29" y="0"/>
                    <a:pt x="26" y="0"/>
                  </a:cubicBezTo>
                  <a:cubicBezTo>
                    <a:pt x="24" y="0"/>
                    <a:pt x="23" y="1"/>
                    <a:pt x="23" y="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6" y="9"/>
                    <a:pt x="11" y="10"/>
                    <a:pt x="7" y="14"/>
                  </a:cubicBezTo>
                  <a:cubicBezTo>
                    <a:pt x="4" y="17"/>
                    <a:pt x="2" y="21"/>
                    <a:pt x="2" y="26"/>
                  </a:cubicBezTo>
                  <a:cubicBezTo>
                    <a:pt x="2" y="29"/>
                    <a:pt x="3" y="32"/>
                    <a:pt x="5" y="35"/>
                  </a:cubicBezTo>
                  <a:cubicBezTo>
                    <a:pt x="7" y="37"/>
                    <a:pt x="9" y="39"/>
                    <a:pt x="12" y="40"/>
                  </a:cubicBezTo>
                  <a:cubicBezTo>
                    <a:pt x="15" y="42"/>
                    <a:pt x="19" y="43"/>
                    <a:pt x="23" y="4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3"/>
                    <a:pt x="19" y="62"/>
                    <a:pt x="18" y="61"/>
                  </a:cubicBezTo>
                  <a:cubicBezTo>
                    <a:pt x="16" y="60"/>
                    <a:pt x="15" y="59"/>
                    <a:pt x="15" y="58"/>
                  </a:cubicBezTo>
                  <a:cubicBezTo>
                    <a:pt x="14" y="57"/>
                    <a:pt x="13" y="55"/>
                    <a:pt x="12" y="53"/>
                  </a:cubicBezTo>
                  <a:cubicBezTo>
                    <a:pt x="12" y="51"/>
                    <a:pt x="11" y="51"/>
                    <a:pt x="10" y="50"/>
                  </a:cubicBezTo>
                  <a:cubicBezTo>
                    <a:pt x="9" y="49"/>
                    <a:pt x="8" y="49"/>
                    <a:pt x="6" y="49"/>
                  </a:cubicBezTo>
                  <a:cubicBezTo>
                    <a:pt x="5" y="49"/>
                    <a:pt x="3" y="50"/>
                    <a:pt x="2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0" y="56"/>
                    <a:pt x="0" y="58"/>
                    <a:pt x="1" y="60"/>
                  </a:cubicBezTo>
                  <a:cubicBezTo>
                    <a:pt x="2" y="62"/>
                    <a:pt x="4" y="64"/>
                    <a:pt x="6" y="66"/>
                  </a:cubicBezTo>
                  <a:cubicBezTo>
                    <a:pt x="8" y="67"/>
                    <a:pt x="10" y="69"/>
                    <a:pt x="13" y="70"/>
                  </a:cubicBezTo>
                  <a:cubicBezTo>
                    <a:pt x="16" y="71"/>
                    <a:pt x="19" y="72"/>
                    <a:pt x="23" y="72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6"/>
                    <a:pt x="24" y="87"/>
                  </a:cubicBezTo>
                  <a:cubicBezTo>
                    <a:pt x="24" y="87"/>
                    <a:pt x="25" y="88"/>
                    <a:pt x="27" y="88"/>
                  </a:cubicBezTo>
                  <a:cubicBezTo>
                    <a:pt x="28" y="88"/>
                    <a:pt x="29" y="87"/>
                    <a:pt x="29" y="87"/>
                  </a:cubicBezTo>
                  <a:cubicBezTo>
                    <a:pt x="29" y="86"/>
                    <a:pt x="30" y="85"/>
                    <a:pt x="30" y="8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72"/>
                    <a:pt x="39" y="71"/>
                    <a:pt x="42" y="69"/>
                  </a:cubicBezTo>
                  <a:cubicBezTo>
                    <a:pt x="46" y="67"/>
                    <a:pt x="48" y="65"/>
                    <a:pt x="50" y="62"/>
                  </a:cubicBezTo>
                  <a:cubicBezTo>
                    <a:pt x="52" y="59"/>
                    <a:pt x="53" y="56"/>
                    <a:pt x="53" y="53"/>
                  </a:cubicBezTo>
                  <a:cubicBezTo>
                    <a:pt x="53" y="51"/>
                    <a:pt x="52" y="48"/>
                    <a:pt x="51" y="46"/>
                  </a:cubicBezTo>
                  <a:cubicBezTo>
                    <a:pt x="50" y="44"/>
                    <a:pt x="48" y="42"/>
                    <a:pt x="46" y="40"/>
                  </a:cubicBezTo>
                  <a:close/>
                  <a:moveTo>
                    <a:pt x="23" y="33"/>
                  </a:moveTo>
                  <a:cubicBezTo>
                    <a:pt x="20" y="32"/>
                    <a:pt x="18" y="31"/>
                    <a:pt x="17" y="30"/>
                  </a:cubicBezTo>
                  <a:cubicBezTo>
                    <a:pt x="15" y="28"/>
                    <a:pt x="14" y="27"/>
                    <a:pt x="14" y="25"/>
                  </a:cubicBezTo>
                  <a:cubicBezTo>
                    <a:pt x="14" y="22"/>
                    <a:pt x="15" y="20"/>
                    <a:pt x="17" y="19"/>
                  </a:cubicBezTo>
                  <a:cubicBezTo>
                    <a:pt x="18" y="18"/>
                    <a:pt x="20" y="17"/>
                    <a:pt x="23" y="16"/>
                  </a:cubicBezTo>
                  <a:lnTo>
                    <a:pt x="23" y="33"/>
                  </a:lnTo>
                  <a:close/>
                  <a:moveTo>
                    <a:pt x="37" y="61"/>
                  </a:moveTo>
                  <a:cubicBezTo>
                    <a:pt x="36" y="62"/>
                    <a:pt x="33" y="63"/>
                    <a:pt x="30" y="6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6"/>
                    <a:pt x="36" y="47"/>
                    <a:pt x="38" y="49"/>
                  </a:cubicBezTo>
                  <a:cubicBezTo>
                    <a:pt x="39" y="50"/>
                    <a:pt x="40" y="52"/>
                    <a:pt x="40" y="55"/>
                  </a:cubicBezTo>
                  <a:cubicBezTo>
                    <a:pt x="40" y="57"/>
                    <a:pt x="39" y="59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05" name="组合 604"/>
          <p:cNvGrpSpPr/>
          <p:nvPr/>
        </p:nvGrpSpPr>
        <p:grpSpPr>
          <a:xfrm>
            <a:off x="921848" y="1628119"/>
            <a:ext cx="670069" cy="756622"/>
            <a:chOff x="1027865" y="1177546"/>
            <a:chExt cx="670069" cy="756622"/>
          </a:xfrm>
          <a:solidFill>
            <a:srgbClr val="171E28"/>
          </a:solidFill>
        </p:grpSpPr>
        <p:sp>
          <p:nvSpPr>
            <p:cNvPr id="606" name="Oval 648"/>
            <p:cNvSpPr>
              <a:spLocks noChangeArrowheads="1"/>
            </p:cNvSpPr>
            <p:nvPr/>
          </p:nvSpPr>
          <p:spPr bwMode="auto">
            <a:xfrm>
              <a:off x="1494533" y="1264821"/>
              <a:ext cx="189697" cy="2192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7" name="Freeform 649"/>
            <p:cNvSpPr>
              <a:spLocks noEditPoints="1"/>
            </p:cNvSpPr>
            <p:nvPr/>
          </p:nvSpPr>
          <p:spPr bwMode="auto">
            <a:xfrm>
              <a:off x="1301951" y="1177546"/>
              <a:ext cx="199795" cy="173829"/>
            </a:xfrm>
            <a:custGeom>
              <a:avLst/>
              <a:gdLst>
                <a:gd name="T0" fmla="*/ 106 w 117"/>
                <a:gd name="T1" fmla="*/ 67 h 102"/>
                <a:gd name="T2" fmla="*/ 117 w 117"/>
                <a:gd name="T3" fmla="*/ 45 h 102"/>
                <a:gd name="T4" fmla="*/ 117 w 117"/>
                <a:gd name="T5" fmla="*/ 24 h 102"/>
                <a:gd name="T6" fmla="*/ 94 w 117"/>
                <a:gd name="T7" fmla="*/ 0 h 102"/>
                <a:gd name="T8" fmla="*/ 23 w 117"/>
                <a:gd name="T9" fmla="*/ 0 h 102"/>
                <a:gd name="T10" fmla="*/ 0 w 117"/>
                <a:gd name="T11" fmla="*/ 24 h 102"/>
                <a:gd name="T12" fmla="*/ 0 w 117"/>
                <a:gd name="T13" fmla="*/ 45 h 102"/>
                <a:gd name="T14" fmla="*/ 23 w 117"/>
                <a:gd name="T15" fmla="*/ 70 h 102"/>
                <a:gd name="T16" fmla="*/ 73 w 117"/>
                <a:gd name="T17" fmla="*/ 70 h 102"/>
                <a:gd name="T18" fmla="*/ 110 w 117"/>
                <a:gd name="T19" fmla="*/ 102 h 102"/>
                <a:gd name="T20" fmla="*/ 106 w 117"/>
                <a:gd name="T21" fmla="*/ 67 h 102"/>
                <a:gd name="T22" fmla="*/ 88 w 117"/>
                <a:gd name="T23" fmla="*/ 60 h 102"/>
                <a:gd name="T24" fmla="*/ 31 w 117"/>
                <a:gd name="T25" fmla="*/ 60 h 102"/>
                <a:gd name="T26" fmla="*/ 13 w 117"/>
                <a:gd name="T27" fmla="*/ 43 h 102"/>
                <a:gd name="T28" fmla="*/ 13 w 117"/>
                <a:gd name="T29" fmla="*/ 27 h 102"/>
                <a:gd name="T30" fmla="*/ 31 w 117"/>
                <a:gd name="T31" fmla="*/ 9 h 102"/>
                <a:gd name="T32" fmla="*/ 88 w 117"/>
                <a:gd name="T33" fmla="*/ 9 h 102"/>
                <a:gd name="T34" fmla="*/ 106 w 117"/>
                <a:gd name="T35" fmla="*/ 27 h 102"/>
                <a:gd name="T36" fmla="*/ 106 w 117"/>
                <a:gd name="T37" fmla="*/ 43 h 102"/>
                <a:gd name="T38" fmla="*/ 88 w 117"/>
                <a:gd name="T39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7" h="102">
                  <a:moveTo>
                    <a:pt x="106" y="67"/>
                  </a:moveTo>
                  <a:cubicBezTo>
                    <a:pt x="112" y="62"/>
                    <a:pt x="117" y="55"/>
                    <a:pt x="117" y="4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1"/>
                    <a:pt x="107" y="0"/>
                    <a:pt x="9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9"/>
                    <a:pt x="10" y="70"/>
                    <a:pt x="23" y="70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110" y="102"/>
                    <a:pt x="110" y="102"/>
                    <a:pt x="110" y="102"/>
                  </a:cubicBezTo>
                  <a:lnTo>
                    <a:pt x="106" y="67"/>
                  </a:lnTo>
                  <a:close/>
                  <a:moveTo>
                    <a:pt x="88" y="60"/>
                  </a:moveTo>
                  <a:cubicBezTo>
                    <a:pt x="31" y="60"/>
                    <a:pt x="31" y="60"/>
                    <a:pt x="31" y="60"/>
                  </a:cubicBezTo>
                  <a:cubicBezTo>
                    <a:pt x="21" y="60"/>
                    <a:pt x="13" y="52"/>
                    <a:pt x="13" y="4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17"/>
                    <a:pt x="21" y="9"/>
                    <a:pt x="31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98" y="9"/>
                    <a:pt x="106" y="17"/>
                    <a:pt x="106" y="27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52"/>
                    <a:pt x="98" y="60"/>
                    <a:pt x="8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8" name="Freeform 650"/>
            <p:cNvSpPr>
              <a:spLocks/>
            </p:cNvSpPr>
            <p:nvPr/>
          </p:nvSpPr>
          <p:spPr bwMode="auto">
            <a:xfrm>
              <a:off x="1455584" y="1491302"/>
              <a:ext cx="242350" cy="325297"/>
            </a:xfrm>
            <a:custGeom>
              <a:avLst/>
              <a:gdLst>
                <a:gd name="T0" fmla="*/ 71 w 142"/>
                <a:gd name="T1" fmla="*/ 3 h 191"/>
                <a:gd name="T2" fmla="*/ 57 w 142"/>
                <a:gd name="T3" fmla="*/ 97 h 191"/>
                <a:gd name="T4" fmla="*/ 15 w 142"/>
                <a:gd name="T5" fmla="*/ 123 h 191"/>
                <a:gd name="T6" fmla="*/ 15 w 142"/>
                <a:gd name="T7" fmla="*/ 85 h 191"/>
                <a:gd name="T8" fmla="*/ 71 w 142"/>
                <a:gd name="T9" fmla="*/ 3 h 191"/>
                <a:gd name="T10" fmla="*/ 0 w 142"/>
                <a:gd name="T11" fmla="*/ 97 h 191"/>
                <a:gd name="T12" fmla="*/ 0 w 142"/>
                <a:gd name="T13" fmla="*/ 150 h 191"/>
                <a:gd name="T14" fmla="*/ 71 w 142"/>
                <a:gd name="T15" fmla="*/ 191 h 191"/>
                <a:gd name="T16" fmla="*/ 142 w 142"/>
                <a:gd name="T17" fmla="*/ 163 h 191"/>
                <a:gd name="T18" fmla="*/ 142 w 142"/>
                <a:gd name="T19" fmla="*/ 49 h 191"/>
                <a:gd name="T20" fmla="*/ 71 w 142"/>
                <a:gd name="T21" fmla="*/ 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91">
                  <a:moveTo>
                    <a:pt x="71" y="3"/>
                  </a:moveTo>
                  <a:cubicBezTo>
                    <a:pt x="57" y="97"/>
                    <a:pt x="57" y="97"/>
                    <a:pt x="57" y="97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16" y="3"/>
                    <a:pt x="0" y="97"/>
                    <a:pt x="0" y="97"/>
                  </a:cubicBezTo>
                  <a:cubicBezTo>
                    <a:pt x="0" y="97"/>
                    <a:pt x="0" y="128"/>
                    <a:pt x="0" y="150"/>
                  </a:cubicBezTo>
                  <a:cubicBezTo>
                    <a:pt x="0" y="173"/>
                    <a:pt x="8" y="191"/>
                    <a:pt x="71" y="191"/>
                  </a:cubicBezTo>
                  <a:cubicBezTo>
                    <a:pt x="134" y="191"/>
                    <a:pt x="142" y="163"/>
                    <a:pt x="142" y="163"/>
                  </a:cubicBezTo>
                  <a:cubicBezTo>
                    <a:pt x="142" y="163"/>
                    <a:pt x="142" y="98"/>
                    <a:pt x="142" y="49"/>
                  </a:cubicBezTo>
                  <a:cubicBezTo>
                    <a:pt x="142" y="0"/>
                    <a:pt x="71" y="3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9" name="Oval 651"/>
            <p:cNvSpPr>
              <a:spLocks noChangeArrowheads="1"/>
            </p:cNvSpPr>
            <p:nvPr/>
          </p:nvSpPr>
          <p:spPr bwMode="auto">
            <a:xfrm>
              <a:off x="1421683" y="1225150"/>
              <a:ext cx="21638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0" name="Oval 652"/>
            <p:cNvSpPr>
              <a:spLocks noChangeArrowheads="1"/>
            </p:cNvSpPr>
            <p:nvPr/>
          </p:nvSpPr>
          <p:spPr bwMode="auto">
            <a:xfrm>
              <a:off x="1387062" y="1225150"/>
              <a:ext cx="23802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1" name="Oval 653"/>
            <p:cNvSpPr>
              <a:spLocks noChangeArrowheads="1"/>
            </p:cNvSpPr>
            <p:nvPr/>
          </p:nvSpPr>
          <p:spPr bwMode="auto">
            <a:xfrm>
              <a:off x="1351719" y="1223708"/>
              <a:ext cx="23802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2" name="Oval 654"/>
            <p:cNvSpPr>
              <a:spLocks noChangeArrowheads="1"/>
            </p:cNvSpPr>
            <p:nvPr/>
          </p:nvSpPr>
          <p:spPr bwMode="auto">
            <a:xfrm>
              <a:off x="1353162" y="1396094"/>
              <a:ext cx="22360" cy="21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3" name="Oval 655"/>
            <p:cNvSpPr>
              <a:spLocks noChangeArrowheads="1"/>
            </p:cNvSpPr>
            <p:nvPr/>
          </p:nvSpPr>
          <p:spPr bwMode="auto">
            <a:xfrm>
              <a:off x="1317098" y="1397536"/>
              <a:ext cx="22360" cy="2236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4" name="Oval 656"/>
            <p:cNvSpPr>
              <a:spLocks noChangeArrowheads="1"/>
            </p:cNvSpPr>
            <p:nvPr/>
          </p:nvSpPr>
          <p:spPr bwMode="auto">
            <a:xfrm>
              <a:off x="1283198" y="1397536"/>
              <a:ext cx="23802" cy="2236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5" name="Freeform 657"/>
            <p:cNvSpPr>
              <a:spLocks/>
            </p:cNvSpPr>
            <p:nvPr/>
          </p:nvSpPr>
          <p:spPr bwMode="auto">
            <a:xfrm>
              <a:off x="1027865" y="1608871"/>
              <a:ext cx="240186" cy="325297"/>
            </a:xfrm>
            <a:custGeom>
              <a:avLst/>
              <a:gdLst>
                <a:gd name="T0" fmla="*/ 71 w 141"/>
                <a:gd name="T1" fmla="*/ 3 h 191"/>
                <a:gd name="T2" fmla="*/ 127 w 141"/>
                <a:gd name="T3" fmla="*/ 84 h 191"/>
                <a:gd name="T4" fmla="*/ 127 w 141"/>
                <a:gd name="T5" fmla="*/ 122 h 191"/>
                <a:gd name="T6" fmla="*/ 85 w 141"/>
                <a:gd name="T7" fmla="*/ 97 h 191"/>
                <a:gd name="T8" fmla="*/ 71 w 141"/>
                <a:gd name="T9" fmla="*/ 3 h 191"/>
                <a:gd name="T10" fmla="*/ 0 w 141"/>
                <a:gd name="T11" fmla="*/ 48 h 191"/>
                <a:gd name="T12" fmla="*/ 0 w 141"/>
                <a:gd name="T13" fmla="*/ 163 h 191"/>
                <a:gd name="T14" fmla="*/ 71 w 141"/>
                <a:gd name="T15" fmla="*/ 191 h 191"/>
                <a:gd name="T16" fmla="*/ 141 w 141"/>
                <a:gd name="T17" fmla="*/ 150 h 191"/>
                <a:gd name="T18" fmla="*/ 141 w 141"/>
                <a:gd name="T19" fmla="*/ 97 h 191"/>
                <a:gd name="T20" fmla="*/ 71 w 141"/>
                <a:gd name="T21" fmla="*/ 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91">
                  <a:moveTo>
                    <a:pt x="71" y="3"/>
                  </a:moveTo>
                  <a:cubicBezTo>
                    <a:pt x="127" y="84"/>
                    <a:pt x="127" y="84"/>
                    <a:pt x="127" y="84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0" y="0"/>
                    <a:pt x="0" y="48"/>
                  </a:cubicBezTo>
                  <a:cubicBezTo>
                    <a:pt x="0" y="98"/>
                    <a:pt x="0" y="163"/>
                    <a:pt x="0" y="163"/>
                  </a:cubicBezTo>
                  <a:cubicBezTo>
                    <a:pt x="0" y="163"/>
                    <a:pt x="8" y="191"/>
                    <a:pt x="71" y="191"/>
                  </a:cubicBezTo>
                  <a:cubicBezTo>
                    <a:pt x="134" y="191"/>
                    <a:pt x="141" y="173"/>
                    <a:pt x="141" y="150"/>
                  </a:cubicBezTo>
                  <a:cubicBezTo>
                    <a:pt x="141" y="127"/>
                    <a:pt x="141" y="97"/>
                    <a:pt x="141" y="97"/>
                  </a:cubicBezTo>
                  <a:cubicBezTo>
                    <a:pt x="141" y="97"/>
                    <a:pt x="126" y="3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6" name="Freeform 658"/>
            <p:cNvSpPr>
              <a:spLocks noEditPoints="1"/>
            </p:cNvSpPr>
            <p:nvPr/>
          </p:nvSpPr>
          <p:spPr bwMode="auto">
            <a:xfrm>
              <a:off x="1226938" y="1347768"/>
              <a:ext cx="197631" cy="175992"/>
            </a:xfrm>
            <a:custGeom>
              <a:avLst/>
              <a:gdLst>
                <a:gd name="T0" fmla="*/ 94 w 116"/>
                <a:gd name="T1" fmla="*/ 0 h 103"/>
                <a:gd name="T2" fmla="*/ 22 w 116"/>
                <a:gd name="T3" fmla="*/ 0 h 103"/>
                <a:gd name="T4" fmla="*/ 0 w 116"/>
                <a:gd name="T5" fmla="*/ 25 h 103"/>
                <a:gd name="T6" fmla="*/ 0 w 116"/>
                <a:gd name="T7" fmla="*/ 46 h 103"/>
                <a:gd name="T8" fmla="*/ 11 w 116"/>
                <a:gd name="T9" fmla="*/ 67 h 103"/>
                <a:gd name="T10" fmla="*/ 6 w 116"/>
                <a:gd name="T11" fmla="*/ 103 h 103"/>
                <a:gd name="T12" fmla="*/ 43 w 116"/>
                <a:gd name="T13" fmla="*/ 71 h 103"/>
                <a:gd name="T14" fmla="*/ 94 w 116"/>
                <a:gd name="T15" fmla="*/ 71 h 103"/>
                <a:gd name="T16" fmla="*/ 116 w 116"/>
                <a:gd name="T17" fmla="*/ 46 h 103"/>
                <a:gd name="T18" fmla="*/ 116 w 116"/>
                <a:gd name="T19" fmla="*/ 25 h 103"/>
                <a:gd name="T20" fmla="*/ 94 w 116"/>
                <a:gd name="T21" fmla="*/ 0 h 103"/>
                <a:gd name="T22" fmla="*/ 104 w 116"/>
                <a:gd name="T23" fmla="*/ 43 h 103"/>
                <a:gd name="T24" fmla="*/ 86 w 116"/>
                <a:gd name="T25" fmla="*/ 61 h 103"/>
                <a:gd name="T26" fmla="*/ 29 w 116"/>
                <a:gd name="T27" fmla="*/ 61 h 103"/>
                <a:gd name="T28" fmla="*/ 11 w 116"/>
                <a:gd name="T29" fmla="*/ 43 h 103"/>
                <a:gd name="T30" fmla="*/ 11 w 116"/>
                <a:gd name="T31" fmla="*/ 28 h 103"/>
                <a:gd name="T32" fmla="*/ 29 w 116"/>
                <a:gd name="T33" fmla="*/ 10 h 103"/>
                <a:gd name="T34" fmla="*/ 86 w 116"/>
                <a:gd name="T35" fmla="*/ 10 h 103"/>
                <a:gd name="T36" fmla="*/ 104 w 116"/>
                <a:gd name="T37" fmla="*/ 28 h 103"/>
                <a:gd name="T38" fmla="*/ 104 w 116"/>
                <a:gd name="T39" fmla="*/ 4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03">
                  <a:moveTo>
                    <a:pt x="9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1"/>
                    <a:pt x="0" y="2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5"/>
                    <a:pt x="4" y="63"/>
                    <a:pt x="11" y="67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106" y="71"/>
                    <a:pt x="116" y="60"/>
                    <a:pt x="116" y="46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11"/>
                    <a:pt x="106" y="0"/>
                    <a:pt x="94" y="0"/>
                  </a:cubicBezTo>
                  <a:close/>
                  <a:moveTo>
                    <a:pt x="104" y="43"/>
                  </a:moveTo>
                  <a:cubicBezTo>
                    <a:pt x="104" y="53"/>
                    <a:pt x="96" y="61"/>
                    <a:pt x="86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19" y="61"/>
                    <a:pt x="11" y="53"/>
                    <a:pt x="11" y="4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18"/>
                    <a:pt x="19" y="10"/>
                    <a:pt x="29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104" y="18"/>
                    <a:pt x="104" y="28"/>
                  </a:cubicBezTo>
                  <a:lnTo>
                    <a:pt x="10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7" name="Oval 659"/>
            <p:cNvSpPr>
              <a:spLocks noChangeArrowheads="1"/>
            </p:cNvSpPr>
            <p:nvPr/>
          </p:nvSpPr>
          <p:spPr bwMode="auto">
            <a:xfrm>
              <a:off x="1041569" y="1380225"/>
              <a:ext cx="188975" cy="2221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6402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8514" y="235857"/>
            <a:ext cx="1008743" cy="1008743"/>
            <a:chOff x="3483429" y="2699657"/>
            <a:chExt cx="1306286" cy="1306286"/>
          </a:xfrm>
        </p:grpSpPr>
        <p:sp>
          <p:nvSpPr>
            <p:cNvPr id="2" name="椭圆 1"/>
            <p:cNvSpPr/>
            <p:nvPr/>
          </p:nvSpPr>
          <p:spPr>
            <a:xfrm>
              <a:off x="3483429" y="2699657"/>
              <a:ext cx="1306286" cy="1306286"/>
            </a:xfrm>
            <a:prstGeom prst="ellipse">
              <a:avLst/>
            </a:prstGeom>
            <a:solidFill>
              <a:srgbClr val="171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777868" y="2792005"/>
              <a:ext cx="717408" cy="112158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演示</a:t>
              </a: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516742" y="442815"/>
            <a:ext cx="0" cy="594825"/>
          </a:xfrm>
          <a:prstGeom prst="line">
            <a:avLst/>
          </a:prstGeom>
          <a:ln>
            <a:solidFill>
              <a:srgbClr val="171E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654627" y="307170"/>
            <a:ext cx="155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71E28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</a:rPr>
              <a:t>赠送图标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868739" y="5008176"/>
            <a:ext cx="622731" cy="535931"/>
            <a:chOff x="6911327" y="5595428"/>
            <a:chExt cx="622731" cy="535931"/>
          </a:xfrm>
          <a:solidFill>
            <a:srgbClr val="171E28"/>
          </a:solidFill>
        </p:grpSpPr>
        <p:sp>
          <p:nvSpPr>
            <p:cNvPr id="11" name="Freeform 220"/>
            <p:cNvSpPr>
              <a:spLocks/>
            </p:cNvSpPr>
            <p:nvPr/>
          </p:nvSpPr>
          <p:spPr bwMode="auto">
            <a:xfrm>
              <a:off x="7243964" y="5595428"/>
              <a:ext cx="224709" cy="247836"/>
            </a:xfrm>
            <a:custGeom>
              <a:avLst/>
              <a:gdLst>
                <a:gd name="T0" fmla="*/ 46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7 w 333"/>
                <a:gd name="T9" fmla="*/ 142 h 367"/>
                <a:gd name="T10" fmla="*/ 167 w 333"/>
                <a:gd name="T11" fmla="*/ 0 h 367"/>
                <a:gd name="T12" fmla="*/ 27 w 333"/>
                <a:gd name="T13" fmla="*/ 142 h 367"/>
                <a:gd name="T14" fmla="*/ 7 w 333"/>
                <a:gd name="T15" fmla="*/ 202 h 367"/>
                <a:gd name="T16" fmla="*/ 46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6" y="243"/>
                  </a:moveTo>
                  <a:cubicBezTo>
                    <a:pt x="71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5" y="241"/>
                    <a:pt x="320" y="225"/>
                    <a:pt x="326" y="202"/>
                  </a:cubicBezTo>
                  <a:cubicBezTo>
                    <a:pt x="333" y="175"/>
                    <a:pt x="325" y="148"/>
                    <a:pt x="307" y="142"/>
                  </a:cubicBezTo>
                  <a:cubicBezTo>
                    <a:pt x="302" y="63"/>
                    <a:pt x="241" y="0"/>
                    <a:pt x="167" y="0"/>
                  </a:cubicBezTo>
                  <a:cubicBezTo>
                    <a:pt x="92" y="0"/>
                    <a:pt x="31" y="63"/>
                    <a:pt x="27" y="142"/>
                  </a:cubicBezTo>
                  <a:cubicBezTo>
                    <a:pt x="9" y="148"/>
                    <a:pt x="0" y="175"/>
                    <a:pt x="7" y="202"/>
                  </a:cubicBezTo>
                  <a:cubicBezTo>
                    <a:pt x="13" y="226"/>
                    <a:pt x="30" y="242"/>
                    <a:pt x="4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221"/>
            <p:cNvSpPr>
              <a:spLocks/>
            </p:cNvSpPr>
            <p:nvPr/>
          </p:nvSpPr>
          <p:spPr bwMode="auto">
            <a:xfrm>
              <a:off x="6976712" y="5595428"/>
              <a:ext cx="224709" cy="247836"/>
            </a:xfrm>
            <a:custGeom>
              <a:avLst/>
              <a:gdLst>
                <a:gd name="T0" fmla="*/ 46 w 333"/>
                <a:gd name="T1" fmla="*/ 243 h 367"/>
                <a:gd name="T2" fmla="*/ 170 w 333"/>
                <a:gd name="T3" fmla="*/ 367 h 367"/>
                <a:gd name="T4" fmla="*/ 290 w 333"/>
                <a:gd name="T5" fmla="*/ 243 h 367"/>
                <a:gd name="T6" fmla="*/ 326 w 333"/>
                <a:gd name="T7" fmla="*/ 202 h 367"/>
                <a:gd name="T8" fmla="*/ 307 w 333"/>
                <a:gd name="T9" fmla="*/ 142 h 367"/>
                <a:gd name="T10" fmla="*/ 167 w 333"/>
                <a:gd name="T11" fmla="*/ 0 h 367"/>
                <a:gd name="T12" fmla="*/ 27 w 333"/>
                <a:gd name="T13" fmla="*/ 142 h 367"/>
                <a:gd name="T14" fmla="*/ 7 w 333"/>
                <a:gd name="T15" fmla="*/ 202 h 367"/>
                <a:gd name="T16" fmla="*/ 46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6" y="243"/>
                  </a:moveTo>
                  <a:cubicBezTo>
                    <a:pt x="71" y="307"/>
                    <a:pt x="118" y="367"/>
                    <a:pt x="170" y="367"/>
                  </a:cubicBezTo>
                  <a:cubicBezTo>
                    <a:pt x="223" y="367"/>
                    <a:pt x="267" y="307"/>
                    <a:pt x="290" y="243"/>
                  </a:cubicBezTo>
                  <a:cubicBezTo>
                    <a:pt x="305" y="241"/>
                    <a:pt x="320" y="225"/>
                    <a:pt x="326" y="202"/>
                  </a:cubicBezTo>
                  <a:cubicBezTo>
                    <a:pt x="333" y="175"/>
                    <a:pt x="325" y="148"/>
                    <a:pt x="307" y="142"/>
                  </a:cubicBezTo>
                  <a:cubicBezTo>
                    <a:pt x="302" y="63"/>
                    <a:pt x="241" y="0"/>
                    <a:pt x="167" y="0"/>
                  </a:cubicBezTo>
                  <a:cubicBezTo>
                    <a:pt x="92" y="0"/>
                    <a:pt x="31" y="63"/>
                    <a:pt x="27" y="142"/>
                  </a:cubicBezTo>
                  <a:cubicBezTo>
                    <a:pt x="9" y="148"/>
                    <a:pt x="0" y="175"/>
                    <a:pt x="7" y="202"/>
                  </a:cubicBezTo>
                  <a:cubicBezTo>
                    <a:pt x="13" y="226"/>
                    <a:pt x="30" y="242"/>
                    <a:pt x="4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222"/>
            <p:cNvSpPr>
              <a:spLocks/>
            </p:cNvSpPr>
            <p:nvPr/>
          </p:nvSpPr>
          <p:spPr bwMode="auto">
            <a:xfrm>
              <a:off x="7239110" y="5831557"/>
              <a:ext cx="294948" cy="299802"/>
            </a:xfrm>
            <a:custGeom>
              <a:avLst/>
              <a:gdLst>
                <a:gd name="T0" fmla="*/ 435 w 437"/>
                <a:gd name="T1" fmla="*/ 125 h 444"/>
                <a:gd name="T2" fmla="*/ 317 w 437"/>
                <a:gd name="T3" fmla="*/ 0 h 444"/>
                <a:gd name="T4" fmla="*/ 204 w 437"/>
                <a:gd name="T5" fmla="*/ 191 h 444"/>
                <a:gd name="T6" fmla="*/ 190 w 437"/>
                <a:gd name="T7" fmla="*/ 105 h 444"/>
                <a:gd name="T8" fmla="*/ 206 w 437"/>
                <a:gd name="T9" fmla="*/ 77 h 444"/>
                <a:gd name="T10" fmla="*/ 173 w 437"/>
                <a:gd name="T11" fmla="*/ 45 h 444"/>
                <a:gd name="T12" fmla="*/ 141 w 437"/>
                <a:gd name="T13" fmla="*/ 77 h 444"/>
                <a:gd name="T14" fmla="*/ 156 w 437"/>
                <a:gd name="T15" fmla="*/ 105 h 444"/>
                <a:gd name="T16" fmla="*/ 142 w 437"/>
                <a:gd name="T17" fmla="*/ 189 h 444"/>
                <a:gd name="T18" fmla="*/ 30 w 437"/>
                <a:gd name="T19" fmla="*/ 0 h 444"/>
                <a:gd name="T20" fmla="*/ 0 w 437"/>
                <a:gd name="T21" fmla="*/ 15 h 444"/>
                <a:gd name="T22" fmla="*/ 67 w 437"/>
                <a:gd name="T23" fmla="*/ 120 h 444"/>
                <a:gd name="T24" fmla="*/ 67 w 437"/>
                <a:gd name="T25" fmla="*/ 123 h 444"/>
                <a:gd name="T26" fmla="*/ 69 w 437"/>
                <a:gd name="T27" fmla="*/ 430 h 444"/>
                <a:gd name="T28" fmla="*/ 174 w 437"/>
                <a:gd name="T29" fmla="*/ 444 h 444"/>
                <a:gd name="T30" fmla="*/ 436 w 437"/>
                <a:gd name="T31" fmla="*/ 402 h 444"/>
                <a:gd name="T32" fmla="*/ 437 w 437"/>
                <a:gd name="T33" fmla="*/ 402 h 444"/>
                <a:gd name="T34" fmla="*/ 437 w 437"/>
                <a:gd name="T35" fmla="*/ 125 h 444"/>
                <a:gd name="T36" fmla="*/ 435 w 437"/>
                <a:gd name="T37" fmla="*/ 12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7" h="444">
                  <a:moveTo>
                    <a:pt x="435" y="125"/>
                  </a:moveTo>
                  <a:cubicBezTo>
                    <a:pt x="425" y="73"/>
                    <a:pt x="381" y="28"/>
                    <a:pt x="317" y="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9" y="100"/>
                    <a:pt x="206" y="89"/>
                    <a:pt x="206" y="77"/>
                  </a:cubicBezTo>
                  <a:cubicBezTo>
                    <a:pt x="206" y="60"/>
                    <a:pt x="191" y="45"/>
                    <a:pt x="173" y="45"/>
                  </a:cubicBezTo>
                  <a:cubicBezTo>
                    <a:pt x="155" y="45"/>
                    <a:pt x="141" y="60"/>
                    <a:pt x="141" y="77"/>
                  </a:cubicBezTo>
                  <a:cubicBezTo>
                    <a:pt x="141" y="89"/>
                    <a:pt x="147" y="100"/>
                    <a:pt x="156" y="105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ubicBezTo>
                    <a:pt x="36" y="45"/>
                    <a:pt x="59" y="81"/>
                    <a:pt x="67" y="120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9" y="430"/>
                    <a:pt x="69" y="430"/>
                    <a:pt x="69" y="430"/>
                  </a:cubicBezTo>
                  <a:cubicBezTo>
                    <a:pt x="69" y="430"/>
                    <a:pt x="125" y="444"/>
                    <a:pt x="174" y="444"/>
                  </a:cubicBezTo>
                  <a:cubicBezTo>
                    <a:pt x="311" y="444"/>
                    <a:pt x="424" y="426"/>
                    <a:pt x="436" y="402"/>
                  </a:cubicBezTo>
                  <a:cubicBezTo>
                    <a:pt x="437" y="402"/>
                    <a:pt x="437" y="402"/>
                    <a:pt x="437" y="402"/>
                  </a:cubicBezTo>
                  <a:cubicBezTo>
                    <a:pt x="437" y="125"/>
                    <a:pt x="437" y="125"/>
                    <a:pt x="437" y="125"/>
                  </a:cubicBezTo>
                  <a:lnTo>
                    <a:pt x="435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23"/>
            <p:cNvSpPr>
              <a:spLocks/>
            </p:cNvSpPr>
            <p:nvPr/>
          </p:nvSpPr>
          <p:spPr bwMode="auto">
            <a:xfrm>
              <a:off x="6911327" y="5831557"/>
              <a:ext cx="355480" cy="299802"/>
            </a:xfrm>
            <a:custGeom>
              <a:avLst/>
              <a:gdLst>
                <a:gd name="T0" fmla="*/ 407 w 527"/>
                <a:gd name="T1" fmla="*/ 0 h 444"/>
                <a:gd name="T2" fmla="*/ 294 w 527"/>
                <a:gd name="T3" fmla="*/ 191 h 444"/>
                <a:gd name="T4" fmla="*/ 280 w 527"/>
                <a:gd name="T5" fmla="*/ 105 h 444"/>
                <a:gd name="T6" fmla="*/ 296 w 527"/>
                <a:gd name="T7" fmla="*/ 77 h 444"/>
                <a:gd name="T8" fmla="*/ 263 w 527"/>
                <a:gd name="T9" fmla="*/ 45 h 444"/>
                <a:gd name="T10" fmla="*/ 231 w 527"/>
                <a:gd name="T11" fmla="*/ 77 h 444"/>
                <a:gd name="T12" fmla="*/ 246 w 527"/>
                <a:gd name="T13" fmla="*/ 105 h 444"/>
                <a:gd name="T14" fmla="*/ 233 w 527"/>
                <a:gd name="T15" fmla="*/ 189 h 444"/>
                <a:gd name="T16" fmla="*/ 120 w 527"/>
                <a:gd name="T17" fmla="*/ 0 h 444"/>
                <a:gd name="T18" fmla="*/ 2 w 527"/>
                <a:gd name="T19" fmla="*/ 125 h 444"/>
                <a:gd name="T20" fmla="*/ 0 w 527"/>
                <a:gd name="T21" fmla="*/ 125 h 444"/>
                <a:gd name="T22" fmla="*/ 0 w 527"/>
                <a:gd name="T23" fmla="*/ 402 h 444"/>
                <a:gd name="T24" fmla="*/ 2 w 527"/>
                <a:gd name="T25" fmla="*/ 402 h 444"/>
                <a:gd name="T26" fmla="*/ 264 w 527"/>
                <a:gd name="T27" fmla="*/ 444 h 444"/>
                <a:gd name="T28" fmla="*/ 526 w 527"/>
                <a:gd name="T29" fmla="*/ 402 h 444"/>
                <a:gd name="T30" fmla="*/ 527 w 527"/>
                <a:gd name="T31" fmla="*/ 402 h 444"/>
                <a:gd name="T32" fmla="*/ 525 w 527"/>
                <a:gd name="T33" fmla="*/ 125 h 444"/>
                <a:gd name="T34" fmla="*/ 407 w 527"/>
                <a:gd name="T3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7" h="444">
                  <a:moveTo>
                    <a:pt x="407" y="0"/>
                  </a:moveTo>
                  <a:cubicBezTo>
                    <a:pt x="294" y="191"/>
                    <a:pt x="294" y="191"/>
                    <a:pt x="294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90" y="100"/>
                    <a:pt x="296" y="89"/>
                    <a:pt x="296" y="77"/>
                  </a:cubicBezTo>
                  <a:cubicBezTo>
                    <a:pt x="296" y="60"/>
                    <a:pt x="281" y="45"/>
                    <a:pt x="263" y="45"/>
                  </a:cubicBezTo>
                  <a:cubicBezTo>
                    <a:pt x="245" y="45"/>
                    <a:pt x="231" y="60"/>
                    <a:pt x="231" y="77"/>
                  </a:cubicBezTo>
                  <a:cubicBezTo>
                    <a:pt x="231" y="89"/>
                    <a:pt x="237" y="100"/>
                    <a:pt x="246" y="105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7" y="28"/>
                    <a:pt x="12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2" y="402"/>
                    <a:pt x="2" y="402"/>
                    <a:pt x="2" y="402"/>
                  </a:cubicBezTo>
                  <a:cubicBezTo>
                    <a:pt x="14" y="426"/>
                    <a:pt x="127" y="444"/>
                    <a:pt x="264" y="444"/>
                  </a:cubicBezTo>
                  <a:cubicBezTo>
                    <a:pt x="401" y="444"/>
                    <a:pt x="514" y="426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6" y="73"/>
                    <a:pt x="471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373159" y="3835378"/>
            <a:ext cx="645573" cy="535933"/>
            <a:chOff x="3132963" y="3140191"/>
            <a:chExt cx="645573" cy="535933"/>
          </a:xfrm>
          <a:solidFill>
            <a:srgbClr val="171E28"/>
          </a:solidFill>
        </p:grpSpPr>
        <p:sp>
          <p:nvSpPr>
            <p:cNvPr id="16" name="Freeform 226"/>
            <p:cNvSpPr>
              <a:spLocks/>
            </p:cNvSpPr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227"/>
            <p:cNvSpPr>
              <a:spLocks/>
            </p:cNvSpPr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28"/>
            <p:cNvSpPr>
              <a:spLocks/>
            </p:cNvSpPr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29"/>
            <p:cNvSpPr>
              <a:spLocks/>
            </p:cNvSpPr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30"/>
            <p:cNvSpPr>
              <a:spLocks/>
            </p:cNvSpPr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98284" y="3823957"/>
            <a:ext cx="645574" cy="535647"/>
            <a:chOff x="4458088" y="3128770"/>
            <a:chExt cx="645574" cy="535647"/>
          </a:xfrm>
          <a:solidFill>
            <a:srgbClr val="171E28"/>
          </a:solidFill>
        </p:grpSpPr>
        <p:sp>
          <p:nvSpPr>
            <p:cNvPr id="23" name="Freeform 234"/>
            <p:cNvSpPr>
              <a:spLocks noEditPoints="1"/>
            </p:cNvSpPr>
            <p:nvPr/>
          </p:nvSpPr>
          <p:spPr bwMode="auto">
            <a:xfrm>
              <a:off x="4833840" y="3282669"/>
              <a:ext cx="43971" cy="50538"/>
            </a:xfrm>
            <a:custGeom>
              <a:avLst/>
              <a:gdLst>
                <a:gd name="T0" fmla="*/ 65 w 65"/>
                <a:gd name="T1" fmla="*/ 36 h 75"/>
                <a:gd name="T2" fmla="*/ 53 w 65"/>
                <a:gd name="T3" fmla="*/ 8 h 75"/>
                <a:gd name="T4" fmla="*/ 23 w 65"/>
                <a:gd name="T5" fmla="*/ 0 h 75"/>
                <a:gd name="T6" fmla="*/ 0 w 65"/>
                <a:gd name="T7" fmla="*/ 2 h 75"/>
                <a:gd name="T8" fmla="*/ 0 w 65"/>
                <a:gd name="T9" fmla="*/ 74 h 75"/>
                <a:gd name="T10" fmla="*/ 19 w 65"/>
                <a:gd name="T11" fmla="*/ 75 h 75"/>
                <a:gd name="T12" fmla="*/ 53 w 65"/>
                <a:gd name="T13" fmla="*/ 66 h 75"/>
                <a:gd name="T14" fmla="*/ 65 w 65"/>
                <a:gd name="T15" fmla="*/ 36 h 75"/>
                <a:gd name="T16" fmla="*/ 23 w 65"/>
                <a:gd name="T17" fmla="*/ 62 h 75"/>
                <a:gd name="T18" fmla="*/ 17 w 65"/>
                <a:gd name="T19" fmla="*/ 62 h 75"/>
                <a:gd name="T20" fmla="*/ 17 w 65"/>
                <a:gd name="T21" fmla="*/ 14 h 75"/>
                <a:gd name="T22" fmla="*/ 24 w 65"/>
                <a:gd name="T23" fmla="*/ 13 h 75"/>
                <a:gd name="T24" fmla="*/ 48 w 65"/>
                <a:gd name="T25" fmla="*/ 37 h 75"/>
                <a:gd name="T26" fmla="*/ 23 w 65"/>
                <a:gd name="T27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5">
                  <a:moveTo>
                    <a:pt x="65" y="36"/>
                  </a:moveTo>
                  <a:cubicBezTo>
                    <a:pt x="65" y="23"/>
                    <a:pt x="61" y="14"/>
                    <a:pt x="53" y="8"/>
                  </a:cubicBezTo>
                  <a:cubicBezTo>
                    <a:pt x="46" y="3"/>
                    <a:pt x="37" y="0"/>
                    <a:pt x="23" y="0"/>
                  </a:cubicBezTo>
                  <a:cubicBezTo>
                    <a:pt x="14" y="0"/>
                    <a:pt x="6" y="1"/>
                    <a:pt x="0" y="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11" y="75"/>
                    <a:pt x="19" y="75"/>
                  </a:cubicBezTo>
                  <a:cubicBezTo>
                    <a:pt x="34" y="75"/>
                    <a:pt x="46" y="72"/>
                    <a:pt x="53" y="66"/>
                  </a:cubicBezTo>
                  <a:cubicBezTo>
                    <a:pt x="60" y="60"/>
                    <a:pt x="65" y="50"/>
                    <a:pt x="65" y="36"/>
                  </a:cubicBezTo>
                  <a:close/>
                  <a:moveTo>
                    <a:pt x="23" y="62"/>
                  </a:moveTo>
                  <a:cubicBezTo>
                    <a:pt x="21" y="62"/>
                    <a:pt x="18" y="62"/>
                    <a:pt x="17" y="6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21" y="13"/>
                    <a:pt x="24" y="13"/>
                  </a:cubicBezTo>
                  <a:cubicBezTo>
                    <a:pt x="39" y="13"/>
                    <a:pt x="48" y="21"/>
                    <a:pt x="48" y="37"/>
                  </a:cubicBezTo>
                  <a:cubicBezTo>
                    <a:pt x="48" y="54"/>
                    <a:pt x="38" y="63"/>
                    <a:pt x="2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35"/>
            <p:cNvSpPr>
              <a:spLocks noEditPoints="1"/>
            </p:cNvSpPr>
            <p:nvPr/>
          </p:nvSpPr>
          <p:spPr bwMode="auto">
            <a:xfrm>
              <a:off x="4883236" y="3282669"/>
              <a:ext cx="47683" cy="51109"/>
            </a:xfrm>
            <a:custGeom>
              <a:avLst/>
              <a:gdLst>
                <a:gd name="T0" fmla="*/ 71 w 71"/>
                <a:gd name="T1" fmla="*/ 37 h 76"/>
                <a:gd name="T2" fmla="*/ 36 w 71"/>
                <a:gd name="T3" fmla="*/ 0 h 76"/>
                <a:gd name="T4" fmla="*/ 0 w 71"/>
                <a:gd name="T5" fmla="*/ 38 h 76"/>
                <a:gd name="T6" fmla="*/ 35 w 71"/>
                <a:gd name="T7" fmla="*/ 76 h 76"/>
                <a:gd name="T8" fmla="*/ 71 w 71"/>
                <a:gd name="T9" fmla="*/ 37 h 76"/>
                <a:gd name="T10" fmla="*/ 18 w 71"/>
                <a:gd name="T11" fmla="*/ 38 h 76"/>
                <a:gd name="T12" fmla="*/ 36 w 71"/>
                <a:gd name="T13" fmla="*/ 13 h 76"/>
                <a:gd name="T14" fmla="*/ 53 w 71"/>
                <a:gd name="T15" fmla="*/ 38 h 76"/>
                <a:gd name="T16" fmla="*/ 36 w 71"/>
                <a:gd name="T17" fmla="*/ 63 h 76"/>
                <a:gd name="T18" fmla="*/ 18 w 71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6">
                  <a:moveTo>
                    <a:pt x="71" y="37"/>
                  </a:moveTo>
                  <a:cubicBezTo>
                    <a:pt x="71" y="17"/>
                    <a:pt x="59" y="0"/>
                    <a:pt x="36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59"/>
                    <a:pt x="13" y="76"/>
                    <a:pt x="35" y="76"/>
                  </a:cubicBezTo>
                  <a:cubicBezTo>
                    <a:pt x="56" y="76"/>
                    <a:pt x="71" y="61"/>
                    <a:pt x="71" y="37"/>
                  </a:cubicBezTo>
                  <a:close/>
                  <a:moveTo>
                    <a:pt x="18" y="38"/>
                  </a:moveTo>
                  <a:cubicBezTo>
                    <a:pt x="18" y="24"/>
                    <a:pt x="24" y="13"/>
                    <a:pt x="36" y="13"/>
                  </a:cubicBezTo>
                  <a:cubicBezTo>
                    <a:pt x="47" y="13"/>
                    <a:pt x="53" y="24"/>
                    <a:pt x="53" y="38"/>
                  </a:cubicBezTo>
                  <a:cubicBezTo>
                    <a:pt x="53" y="52"/>
                    <a:pt x="47" y="63"/>
                    <a:pt x="36" y="63"/>
                  </a:cubicBezTo>
                  <a:cubicBezTo>
                    <a:pt x="24" y="63"/>
                    <a:pt x="18" y="52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36"/>
            <p:cNvSpPr>
              <a:spLocks/>
            </p:cNvSpPr>
            <p:nvPr/>
          </p:nvSpPr>
          <p:spPr bwMode="auto">
            <a:xfrm>
              <a:off x="4934345" y="3283240"/>
              <a:ext cx="63387" cy="49967"/>
            </a:xfrm>
            <a:custGeom>
              <a:avLst/>
              <a:gdLst>
                <a:gd name="T0" fmla="*/ 42 w 94"/>
                <a:gd name="T1" fmla="*/ 42 h 74"/>
                <a:gd name="T2" fmla="*/ 47 w 94"/>
                <a:gd name="T3" fmla="*/ 19 h 74"/>
                <a:gd name="T4" fmla="*/ 47 w 94"/>
                <a:gd name="T5" fmla="*/ 19 h 74"/>
                <a:gd name="T6" fmla="*/ 50 w 94"/>
                <a:gd name="T7" fmla="*/ 42 h 74"/>
                <a:gd name="T8" fmla="*/ 57 w 94"/>
                <a:gd name="T9" fmla="*/ 74 h 74"/>
                <a:gd name="T10" fmla="*/ 75 w 94"/>
                <a:gd name="T11" fmla="*/ 74 h 74"/>
                <a:gd name="T12" fmla="*/ 94 w 94"/>
                <a:gd name="T13" fmla="*/ 0 h 74"/>
                <a:gd name="T14" fmla="*/ 77 w 94"/>
                <a:gd name="T15" fmla="*/ 0 h 74"/>
                <a:gd name="T16" fmla="*/ 71 w 94"/>
                <a:gd name="T17" fmla="*/ 30 h 74"/>
                <a:gd name="T18" fmla="*/ 66 w 94"/>
                <a:gd name="T19" fmla="*/ 56 h 74"/>
                <a:gd name="T20" fmla="*/ 66 w 94"/>
                <a:gd name="T21" fmla="*/ 56 h 74"/>
                <a:gd name="T22" fmla="*/ 62 w 94"/>
                <a:gd name="T23" fmla="*/ 31 h 74"/>
                <a:gd name="T24" fmla="*/ 56 w 94"/>
                <a:gd name="T25" fmla="*/ 0 h 74"/>
                <a:gd name="T26" fmla="*/ 39 w 94"/>
                <a:gd name="T27" fmla="*/ 0 h 74"/>
                <a:gd name="T28" fmla="*/ 32 w 94"/>
                <a:gd name="T29" fmla="*/ 30 h 74"/>
                <a:gd name="T30" fmla="*/ 28 w 94"/>
                <a:gd name="T31" fmla="*/ 56 h 74"/>
                <a:gd name="T32" fmla="*/ 27 w 94"/>
                <a:gd name="T33" fmla="*/ 56 h 74"/>
                <a:gd name="T34" fmla="*/ 23 w 94"/>
                <a:gd name="T35" fmla="*/ 30 h 74"/>
                <a:gd name="T36" fmla="*/ 17 w 94"/>
                <a:gd name="T37" fmla="*/ 0 h 74"/>
                <a:gd name="T38" fmla="*/ 0 w 94"/>
                <a:gd name="T39" fmla="*/ 0 h 74"/>
                <a:gd name="T40" fmla="*/ 17 w 94"/>
                <a:gd name="T41" fmla="*/ 74 h 74"/>
                <a:gd name="T42" fmla="*/ 35 w 94"/>
                <a:gd name="T43" fmla="*/ 74 h 74"/>
                <a:gd name="T44" fmla="*/ 42 w 94"/>
                <a:gd name="T4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74">
                  <a:moveTo>
                    <a:pt x="42" y="42"/>
                  </a:moveTo>
                  <a:cubicBezTo>
                    <a:pt x="44" y="34"/>
                    <a:pt x="45" y="27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28"/>
                    <a:pt x="49" y="34"/>
                    <a:pt x="50" y="4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9"/>
                    <a:pt x="67" y="48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5" y="48"/>
                    <a:pt x="64" y="40"/>
                    <a:pt x="62" y="3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9"/>
                    <a:pt x="29" y="48"/>
                    <a:pt x="28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49"/>
                    <a:pt x="25" y="39"/>
                    <a:pt x="23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35" y="74"/>
                    <a:pt x="35" y="74"/>
                    <a:pt x="35" y="74"/>
                  </a:cubicBezTo>
                  <a:lnTo>
                    <a:pt x="4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37"/>
            <p:cNvSpPr>
              <a:spLocks/>
            </p:cNvSpPr>
            <p:nvPr/>
          </p:nvSpPr>
          <p:spPr bwMode="auto">
            <a:xfrm>
              <a:off x="5003157" y="3283240"/>
              <a:ext cx="41116" cy="49967"/>
            </a:xfrm>
            <a:custGeom>
              <a:avLst/>
              <a:gdLst>
                <a:gd name="T0" fmla="*/ 35 w 61"/>
                <a:gd name="T1" fmla="*/ 27 h 74"/>
                <a:gd name="T2" fmla="*/ 20 w 61"/>
                <a:gd name="T3" fmla="*/ 0 h 74"/>
                <a:gd name="T4" fmla="*/ 0 w 61"/>
                <a:gd name="T5" fmla="*/ 0 h 74"/>
                <a:gd name="T6" fmla="*/ 0 w 61"/>
                <a:gd name="T7" fmla="*/ 74 h 74"/>
                <a:gd name="T8" fmla="*/ 16 w 61"/>
                <a:gd name="T9" fmla="*/ 74 h 74"/>
                <a:gd name="T10" fmla="*/ 16 w 61"/>
                <a:gd name="T11" fmla="*/ 51 h 74"/>
                <a:gd name="T12" fmla="*/ 15 w 61"/>
                <a:gd name="T13" fmla="*/ 19 h 74"/>
                <a:gd name="T14" fmla="*/ 15 w 61"/>
                <a:gd name="T15" fmla="*/ 19 h 74"/>
                <a:gd name="T16" fmla="*/ 28 w 61"/>
                <a:gd name="T17" fmla="*/ 45 h 74"/>
                <a:gd name="T18" fmla="*/ 44 w 61"/>
                <a:gd name="T19" fmla="*/ 74 h 74"/>
                <a:gd name="T20" fmla="*/ 61 w 61"/>
                <a:gd name="T21" fmla="*/ 74 h 74"/>
                <a:gd name="T22" fmla="*/ 61 w 61"/>
                <a:gd name="T23" fmla="*/ 0 h 74"/>
                <a:gd name="T24" fmla="*/ 46 w 61"/>
                <a:gd name="T25" fmla="*/ 0 h 74"/>
                <a:gd name="T26" fmla="*/ 46 w 61"/>
                <a:gd name="T27" fmla="*/ 21 h 74"/>
                <a:gd name="T28" fmla="*/ 47 w 61"/>
                <a:gd name="T29" fmla="*/ 52 h 74"/>
                <a:gd name="T30" fmla="*/ 47 w 61"/>
                <a:gd name="T31" fmla="*/ 52 h 74"/>
                <a:gd name="T32" fmla="*/ 35 w 61"/>
                <a:gd name="T33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4">
                  <a:moveTo>
                    <a:pt x="35" y="2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39"/>
                    <a:pt x="15" y="2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28"/>
                    <a:pt x="24" y="37"/>
                    <a:pt x="28" y="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33"/>
                    <a:pt x="46" y="4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4" y="44"/>
                    <a:pt x="39" y="35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38"/>
            <p:cNvSpPr>
              <a:spLocks/>
            </p:cNvSpPr>
            <p:nvPr/>
          </p:nvSpPr>
          <p:spPr bwMode="auto">
            <a:xfrm>
              <a:off x="4746755" y="3205577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2 h 581"/>
                <a:gd name="T4" fmla="*/ 24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6 w 529"/>
                <a:gd name="T11" fmla="*/ 525 h 581"/>
                <a:gd name="T12" fmla="*/ 126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0" y="4"/>
                    <a:pt x="1" y="8"/>
                    <a:pt x="2" y="12"/>
                  </a:cubicBezTo>
                  <a:cubicBezTo>
                    <a:pt x="14" y="22"/>
                    <a:pt x="22" y="38"/>
                    <a:pt x="24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6" y="581"/>
                    <a:pt x="126" y="581"/>
                    <a:pt x="126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39"/>
            <p:cNvSpPr>
              <a:spLocks/>
            </p:cNvSpPr>
            <p:nvPr/>
          </p:nvSpPr>
          <p:spPr bwMode="auto">
            <a:xfrm>
              <a:off x="4523474" y="3128770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2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0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4" y="241"/>
                    <a:pt x="320" y="225"/>
                    <a:pt x="326" y="202"/>
                  </a:cubicBezTo>
                  <a:cubicBezTo>
                    <a:pt x="333" y="175"/>
                    <a:pt x="324" y="148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8" y="148"/>
                    <a:pt x="0" y="175"/>
                    <a:pt x="7" y="202"/>
                  </a:cubicBezTo>
                  <a:cubicBezTo>
                    <a:pt x="13" y="226"/>
                    <a:pt x="29" y="242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240"/>
            <p:cNvSpPr>
              <a:spLocks/>
            </p:cNvSpPr>
            <p:nvPr/>
          </p:nvSpPr>
          <p:spPr bwMode="auto">
            <a:xfrm>
              <a:off x="4458088" y="3364900"/>
              <a:ext cx="354909" cy="299517"/>
            </a:xfrm>
            <a:custGeom>
              <a:avLst/>
              <a:gdLst>
                <a:gd name="T0" fmla="*/ 407 w 526"/>
                <a:gd name="T1" fmla="*/ 0 h 444"/>
                <a:gd name="T2" fmla="*/ 293 w 526"/>
                <a:gd name="T3" fmla="*/ 191 h 444"/>
                <a:gd name="T4" fmla="*/ 280 w 526"/>
                <a:gd name="T5" fmla="*/ 105 h 444"/>
                <a:gd name="T6" fmla="*/ 295 w 526"/>
                <a:gd name="T7" fmla="*/ 78 h 444"/>
                <a:gd name="T8" fmla="*/ 263 w 526"/>
                <a:gd name="T9" fmla="*/ 45 h 444"/>
                <a:gd name="T10" fmla="*/ 230 w 526"/>
                <a:gd name="T11" fmla="*/ 78 h 444"/>
                <a:gd name="T12" fmla="*/ 246 w 526"/>
                <a:gd name="T13" fmla="*/ 105 h 444"/>
                <a:gd name="T14" fmla="*/ 232 w 526"/>
                <a:gd name="T15" fmla="*/ 189 h 444"/>
                <a:gd name="T16" fmla="*/ 120 w 526"/>
                <a:gd name="T17" fmla="*/ 0 h 444"/>
                <a:gd name="T18" fmla="*/ 2 w 526"/>
                <a:gd name="T19" fmla="*/ 125 h 444"/>
                <a:gd name="T20" fmla="*/ 0 w 526"/>
                <a:gd name="T21" fmla="*/ 125 h 444"/>
                <a:gd name="T22" fmla="*/ 0 w 526"/>
                <a:gd name="T23" fmla="*/ 402 h 444"/>
                <a:gd name="T24" fmla="*/ 1 w 526"/>
                <a:gd name="T25" fmla="*/ 402 h 444"/>
                <a:gd name="T26" fmla="*/ 263 w 526"/>
                <a:gd name="T27" fmla="*/ 444 h 444"/>
                <a:gd name="T28" fmla="*/ 525 w 526"/>
                <a:gd name="T29" fmla="*/ 402 h 444"/>
                <a:gd name="T30" fmla="*/ 526 w 526"/>
                <a:gd name="T31" fmla="*/ 402 h 444"/>
                <a:gd name="T32" fmla="*/ 526 w 526"/>
                <a:gd name="T33" fmla="*/ 125 h 444"/>
                <a:gd name="T34" fmla="*/ 524 w 526"/>
                <a:gd name="T35" fmla="*/ 125 h 444"/>
                <a:gd name="T36" fmla="*/ 407 w 526"/>
                <a:gd name="T37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6" h="444">
                  <a:moveTo>
                    <a:pt x="407" y="0"/>
                  </a:moveTo>
                  <a:cubicBezTo>
                    <a:pt x="293" y="191"/>
                    <a:pt x="293" y="191"/>
                    <a:pt x="293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100"/>
                    <a:pt x="295" y="89"/>
                    <a:pt x="295" y="78"/>
                  </a:cubicBezTo>
                  <a:cubicBezTo>
                    <a:pt x="295" y="60"/>
                    <a:pt x="280" y="45"/>
                    <a:pt x="263" y="45"/>
                  </a:cubicBezTo>
                  <a:cubicBezTo>
                    <a:pt x="245" y="45"/>
                    <a:pt x="230" y="60"/>
                    <a:pt x="230" y="78"/>
                  </a:cubicBezTo>
                  <a:cubicBezTo>
                    <a:pt x="230" y="89"/>
                    <a:pt x="236" y="100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8"/>
                    <a:pt x="11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3" y="426"/>
                    <a:pt x="126" y="444"/>
                    <a:pt x="263" y="444"/>
                  </a:cubicBezTo>
                  <a:cubicBezTo>
                    <a:pt x="400" y="444"/>
                    <a:pt x="513" y="426"/>
                    <a:pt x="525" y="402"/>
                  </a:cubicBezTo>
                  <a:cubicBezTo>
                    <a:pt x="526" y="402"/>
                    <a:pt x="526" y="402"/>
                    <a:pt x="526" y="402"/>
                  </a:cubicBezTo>
                  <a:cubicBezTo>
                    <a:pt x="526" y="125"/>
                    <a:pt x="526" y="125"/>
                    <a:pt x="526" y="125"/>
                  </a:cubicBezTo>
                  <a:cubicBezTo>
                    <a:pt x="524" y="125"/>
                    <a:pt x="524" y="125"/>
                    <a:pt x="524" y="125"/>
                  </a:cubicBezTo>
                  <a:cubicBezTo>
                    <a:pt x="515" y="73"/>
                    <a:pt x="470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241"/>
            <p:cNvSpPr>
              <a:spLocks/>
            </p:cNvSpPr>
            <p:nvPr/>
          </p:nvSpPr>
          <p:spPr bwMode="auto">
            <a:xfrm>
              <a:off x="4822419" y="3368897"/>
              <a:ext cx="217285" cy="159894"/>
            </a:xfrm>
            <a:custGeom>
              <a:avLst/>
              <a:gdLst>
                <a:gd name="T0" fmla="*/ 0 w 761"/>
                <a:gd name="T1" fmla="*/ 24 h 560"/>
                <a:gd name="T2" fmla="*/ 0 w 761"/>
                <a:gd name="T3" fmla="*/ 319 h 560"/>
                <a:gd name="T4" fmla="*/ 66 w 761"/>
                <a:gd name="T5" fmla="*/ 189 h 560"/>
                <a:gd name="T6" fmla="*/ 404 w 761"/>
                <a:gd name="T7" fmla="*/ 397 h 560"/>
                <a:gd name="T8" fmla="*/ 338 w 761"/>
                <a:gd name="T9" fmla="*/ 501 h 560"/>
                <a:gd name="T10" fmla="*/ 761 w 761"/>
                <a:gd name="T11" fmla="*/ 560 h 560"/>
                <a:gd name="T12" fmla="*/ 539 w 761"/>
                <a:gd name="T13" fmla="*/ 194 h 560"/>
                <a:gd name="T14" fmla="*/ 477 w 761"/>
                <a:gd name="T15" fmla="*/ 286 h 560"/>
                <a:gd name="T16" fmla="*/ 12 w 761"/>
                <a:gd name="T17" fmla="*/ 0 h 560"/>
                <a:gd name="T18" fmla="*/ 0 w 761"/>
                <a:gd name="T19" fmla="*/ 2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1" h="560">
                  <a:moveTo>
                    <a:pt x="0" y="24"/>
                  </a:moveTo>
                  <a:lnTo>
                    <a:pt x="0" y="319"/>
                  </a:lnTo>
                  <a:lnTo>
                    <a:pt x="66" y="189"/>
                  </a:lnTo>
                  <a:lnTo>
                    <a:pt x="404" y="397"/>
                  </a:lnTo>
                  <a:lnTo>
                    <a:pt x="338" y="501"/>
                  </a:lnTo>
                  <a:lnTo>
                    <a:pt x="761" y="560"/>
                  </a:lnTo>
                  <a:lnTo>
                    <a:pt x="539" y="194"/>
                  </a:lnTo>
                  <a:lnTo>
                    <a:pt x="477" y="286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623477" y="2553367"/>
            <a:ext cx="684119" cy="785482"/>
            <a:chOff x="4383281" y="1858180"/>
            <a:chExt cx="684119" cy="785482"/>
          </a:xfrm>
          <a:solidFill>
            <a:srgbClr val="171E28"/>
          </a:solidFill>
        </p:grpSpPr>
        <p:sp>
          <p:nvSpPr>
            <p:cNvPr id="32" name="Freeform 244"/>
            <p:cNvSpPr>
              <a:spLocks/>
            </p:cNvSpPr>
            <p:nvPr/>
          </p:nvSpPr>
          <p:spPr bwMode="auto">
            <a:xfrm>
              <a:off x="4681370" y="1858180"/>
              <a:ext cx="97079" cy="106787"/>
            </a:xfrm>
            <a:custGeom>
              <a:avLst/>
              <a:gdLst>
                <a:gd name="T0" fmla="*/ 19 w 144"/>
                <a:gd name="T1" fmla="*/ 105 h 158"/>
                <a:gd name="T2" fmla="*/ 73 w 144"/>
                <a:gd name="T3" fmla="*/ 158 h 158"/>
                <a:gd name="T4" fmla="*/ 125 w 144"/>
                <a:gd name="T5" fmla="*/ 104 h 158"/>
                <a:gd name="T6" fmla="*/ 141 w 144"/>
                <a:gd name="T7" fmla="*/ 87 h 158"/>
                <a:gd name="T8" fmla="*/ 132 w 144"/>
                <a:gd name="T9" fmla="*/ 61 h 158"/>
                <a:gd name="T10" fmla="*/ 72 w 144"/>
                <a:gd name="T11" fmla="*/ 0 h 158"/>
                <a:gd name="T12" fmla="*/ 11 w 144"/>
                <a:gd name="T13" fmla="*/ 61 h 158"/>
                <a:gd name="T14" fmla="*/ 3 w 144"/>
                <a:gd name="T15" fmla="*/ 87 h 158"/>
                <a:gd name="T16" fmla="*/ 19 w 144"/>
                <a:gd name="T17" fmla="*/ 10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58">
                  <a:moveTo>
                    <a:pt x="19" y="105"/>
                  </a:moveTo>
                  <a:cubicBezTo>
                    <a:pt x="30" y="132"/>
                    <a:pt x="51" y="158"/>
                    <a:pt x="73" y="158"/>
                  </a:cubicBezTo>
                  <a:cubicBezTo>
                    <a:pt x="96" y="158"/>
                    <a:pt x="115" y="132"/>
                    <a:pt x="125" y="104"/>
                  </a:cubicBezTo>
                  <a:cubicBezTo>
                    <a:pt x="131" y="104"/>
                    <a:pt x="138" y="97"/>
                    <a:pt x="141" y="87"/>
                  </a:cubicBezTo>
                  <a:cubicBezTo>
                    <a:pt x="144" y="75"/>
                    <a:pt x="140" y="64"/>
                    <a:pt x="132" y="61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40" y="0"/>
                    <a:pt x="13" y="27"/>
                    <a:pt x="11" y="61"/>
                  </a:cubicBezTo>
                  <a:cubicBezTo>
                    <a:pt x="4" y="64"/>
                    <a:pt x="0" y="75"/>
                    <a:pt x="3" y="87"/>
                  </a:cubicBezTo>
                  <a:cubicBezTo>
                    <a:pt x="5" y="97"/>
                    <a:pt x="12" y="104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45"/>
            <p:cNvSpPr>
              <a:spLocks/>
            </p:cNvSpPr>
            <p:nvPr/>
          </p:nvSpPr>
          <p:spPr bwMode="auto">
            <a:xfrm>
              <a:off x="4653102" y="1960113"/>
              <a:ext cx="153042" cy="149330"/>
            </a:xfrm>
            <a:custGeom>
              <a:avLst/>
              <a:gdLst>
                <a:gd name="T0" fmla="*/ 95 w 227"/>
                <a:gd name="T1" fmla="*/ 191 h 221"/>
                <a:gd name="T2" fmla="*/ 95 w 227"/>
                <a:gd name="T3" fmla="*/ 221 h 221"/>
                <a:gd name="T4" fmla="*/ 116 w 227"/>
                <a:gd name="T5" fmla="*/ 220 h 221"/>
                <a:gd name="T6" fmla="*/ 138 w 227"/>
                <a:gd name="T7" fmla="*/ 221 h 221"/>
                <a:gd name="T8" fmla="*/ 138 w 227"/>
                <a:gd name="T9" fmla="*/ 191 h 221"/>
                <a:gd name="T10" fmla="*/ 227 w 227"/>
                <a:gd name="T11" fmla="*/ 173 h 221"/>
                <a:gd name="T12" fmla="*/ 227 w 227"/>
                <a:gd name="T13" fmla="*/ 173 h 221"/>
                <a:gd name="T14" fmla="*/ 227 w 227"/>
                <a:gd name="T15" fmla="*/ 54 h 221"/>
                <a:gd name="T16" fmla="*/ 226 w 227"/>
                <a:gd name="T17" fmla="*/ 54 h 221"/>
                <a:gd name="T18" fmla="*/ 176 w 227"/>
                <a:gd name="T19" fmla="*/ 0 h 221"/>
                <a:gd name="T20" fmla="*/ 127 w 227"/>
                <a:gd name="T21" fmla="*/ 82 h 221"/>
                <a:gd name="T22" fmla="*/ 121 w 227"/>
                <a:gd name="T23" fmla="*/ 45 h 221"/>
                <a:gd name="T24" fmla="*/ 127 w 227"/>
                <a:gd name="T25" fmla="*/ 33 h 221"/>
                <a:gd name="T26" fmla="*/ 113 w 227"/>
                <a:gd name="T27" fmla="*/ 19 h 221"/>
                <a:gd name="T28" fmla="*/ 99 w 227"/>
                <a:gd name="T29" fmla="*/ 33 h 221"/>
                <a:gd name="T30" fmla="*/ 106 w 227"/>
                <a:gd name="T31" fmla="*/ 45 h 221"/>
                <a:gd name="T32" fmla="*/ 100 w 227"/>
                <a:gd name="T33" fmla="*/ 81 h 221"/>
                <a:gd name="T34" fmla="*/ 52 w 227"/>
                <a:gd name="T35" fmla="*/ 0 h 221"/>
                <a:gd name="T36" fmla="*/ 1 w 227"/>
                <a:gd name="T37" fmla="*/ 54 h 221"/>
                <a:gd name="T38" fmla="*/ 0 w 227"/>
                <a:gd name="T39" fmla="*/ 54 h 221"/>
                <a:gd name="T40" fmla="*/ 0 w 227"/>
                <a:gd name="T41" fmla="*/ 173 h 221"/>
                <a:gd name="T42" fmla="*/ 1 w 227"/>
                <a:gd name="T43" fmla="*/ 173 h 221"/>
                <a:gd name="T44" fmla="*/ 95 w 227"/>
                <a:gd name="T45" fmla="*/ 19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221">
                  <a:moveTo>
                    <a:pt x="95" y="191"/>
                  </a:moveTo>
                  <a:cubicBezTo>
                    <a:pt x="95" y="221"/>
                    <a:pt x="95" y="221"/>
                    <a:pt x="95" y="221"/>
                  </a:cubicBezTo>
                  <a:cubicBezTo>
                    <a:pt x="102" y="220"/>
                    <a:pt x="109" y="220"/>
                    <a:pt x="116" y="220"/>
                  </a:cubicBezTo>
                  <a:cubicBezTo>
                    <a:pt x="123" y="220"/>
                    <a:pt x="131" y="220"/>
                    <a:pt x="138" y="221"/>
                  </a:cubicBezTo>
                  <a:cubicBezTo>
                    <a:pt x="138" y="191"/>
                    <a:pt x="138" y="191"/>
                    <a:pt x="138" y="191"/>
                  </a:cubicBezTo>
                  <a:cubicBezTo>
                    <a:pt x="186" y="189"/>
                    <a:pt x="222" y="182"/>
                    <a:pt x="227" y="173"/>
                  </a:cubicBezTo>
                  <a:cubicBezTo>
                    <a:pt x="227" y="173"/>
                    <a:pt x="227" y="173"/>
                    <a:pt x="227" y="173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6" y="0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3"/>
                    <a:pt x="127" y="38"/>
                    <a:pt x="127" y="33"/>
                  </a:cubicBezTo>
                  <a:cubicBezTo>
                    <a:pt x="127" y="26"/>
                    <a:pt x="121" y="19"/>
                    <a:pt x="113" y="19"/>
                  </a:cubicBezTo>
                  <a:cubicBezTo>
                    <a:pt x="106" y="19"/>
                    <a:pt x="99" y="26"/>
                    <a:pt x="99" y="33"/>
                  </a:cubicBezTo>
                  <a:cubicBezTo>
                    <a:pt x="99" y="38"/>
                    <a:pt x="102" y="43"/>
                    <a:pt x="106" y="45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5" y="182"/>
                    <a:pt x="45" y="190"/>
                    <a:pt x="95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46"/>
            <p:cNvSpPr>
              <a:spLocks/>
            </p:cNvSpPr>
            <p:nvPr/>
          </p:nvSpPr>
          <p:spPr bwMode="auto">
            <a:xfrm>
              <a:off x="4653673" y="2514890"/>
              <a:ext cx="153327" cy="128772"/>
            </a:xfrm>
            <a:custGeom>
              <a:avLst/>
              <a:gdLst>
                <a:gd name="T0" fmla="*/ 175 w 227"/>
                <a:gd name="T1" fmla="*/ 0 h 191"/>
                <a:gd name="T2" fmla="*/ 127 w 227"/>
                <a:gd name="T3" fmla="*/ 82 h 191"/>
                <a:gd name="T4" fmla="*/ 121 w 227"/>
                <a:gd name="T5" fmla="*/ 45 h 191"/>
                <a:gd name="T6" fmla="*/ 127 w 227"/>
                <a:gd name="T7" fmla="*/ 33 h 191"/>
                <a:gd name="T8" fmla="*/ 113 w 227"/>
                <a:gd name="T9" fmla="*/ 19 h 191"/>
                <a:gd name="T10" fmla="*/ 99 w 227"/>
                <a:gd name="T11" fmla="*/ 33 h 191"/>
                <a:gd name="T12" fmla="*/ 106 w 227"/>
                <a:gd name="T13" fmla="*/ 45 h 191"/>
                <a:gd name="T14" fmla="*/ 100 w 227"/>
                <a:gd name="T15" fmla="*/ 82 h 191"/>
                <a:gd name="T16" fmla="*/ 52 w 227"/>
                <a:gd name="T17" fmla="*/ 0 h 191"/>
                <a:gd name="T18" fmla="*/ 1 w 227"/>
                <a:gd name="T19" fmla="*/ 54 h 191"/>
                <a:gd name="T20" fmla="*/ 0 w 227"/>
                <a:gd name="T21" fmla="*/ 54 h 191"/>
                <a:gd name="T22" fmla="*/ 0 w 227"/>
                <a:gd name="T23" fmla="*/ 174 h 191"/>
                <a:gd name="T24" fmla="*/ 0 w 227"/>
                <a:gd name="T25" fmla="*/ 174 h 191"/>
                <a:gd name="T26" fmla="*/ 114 w 227"/>
                <a:gd name="T27" fmla="*/ 191 h 191"/>
                <a:gd name="T28" fmla="*/ 227 w 227"/>
                <a:gd name="T29" fmla="*/ 174 h 191"/>
                <a:gd name="T30" fmla="*/ 227 w 227"/>
                <a:gd name="T31" fmla="*/ 174 h 191"/>
                <a:gd name="T32" fmla="*/ 227 w 227"/>
                <a:gd name="T33" fmla="*/ 54 h 191"/>
                <a:gd name="T34" fmla="*/ 226 w 227"/>
                <a:gd name="T35" fmla="*/ 54 h 191"/>
                <a:gd name="T36" fmla="*/ 175 w 22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7" h="191">
                  <a:moveTo>
                    <a:pt x="175" y="0"/>
                  </a:move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3"/>
                    <a:pt x="127" y="38"/>
                    <a:pt x="127" y="33"/>
                  </a:cubicBezTo>
                  <a:cubicBezTo>
                    <a:pt x="127" y="26"/>
                    <a:pt x="121" y="19"/>
                    <a:pt x="113" y="19"/>
                  </a:cubicBezTo>
                  <a:cubicBezTo>
                    <a:pt x="106" y="19"/>
                    <a:pt x="99" y="26"/>
                    <a:pt x="99" y="33"/>
                  </a:cubicBezTo>
                  <a:cubicBezTo>
                    <a:pt x="99" y="38"/>
                    <a:pt x="102" y="43"/>
                    <a:pt x="106" y="45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6" y="184"/>
                    <a:pt x="54" y="191"/>
                    <a:pt x="114" y="191"/>
                  </a:cubicBezTo>
                  <a:cubicBezTo>
                    <a:pt x="173" y="191"/>
                    <a:pt x="221" y="184"/>
                    <a:pt x="227" y="174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47"/>
            <p:cNvSpPr>
              <a:spLocks/>
            </p:cNvSpPr>
            <p:nvPr/>
          </p:nvSpPr>
          <p:spPr bwMode="auto">
            <a:xfrm>
              <a:off x="4411547" y="2091169"/>
              <a:ext cx="96508" cy="107072"/>
            </a:xfrm>
            <a:custGeom>
              <a:avLst/>
              <a:gdLst>
                <a:gd name="T0" fmla="*/ 19 w 143"/>
                <a:gd name="T1" fmla="*/ 105 h 159"/>
                <a:gd name="T2" fmla="*/ 73 w 143"/>
                <a:gd name="T3" fmla="*/ 159 h 159"/>
                <a:gd name="T4" fmla="*/ 124 w 143"/>
                <a:gd name="T5" fmla="*/ 105 h 159"/>
                <a:gd name="T6" fmla="*/ 140 w 143"/>
                <a:gd name="T7" fmla="*/ 88 h 159"/>
                <a:gd name="T8" fmla="*/ 132 w 143"/>
                <a:gd name="T9" fmla="*/ 62 h 159"/>
                <a:gd name="T10" fmla="*/ 72 w 143"/>
                <a:gd name="T11" fmla="*/ 0 h 159"/>
                <a:gd name="T12" fmla="*/ 11 w 143"/>
                <a:gd name="T13" fmla="*/ 62 h 159"/>
                <a:gd name="T14" fmla="*/ 3 w 143"/>
                <a:gd name="T15" fmla="*/ 88 h 159"/>
                <a:gd name="T16" fmla="*/ 19 w 143"/>
                <a:gd name="T17" fmla="*/ 10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59">
                  <a:moveTo>
                    <a:pt x="19" y="105"/>
                  </a:moveTo>
                  <a:cubicBezTo>
                    <a:pt x="30" y="133"/>
                    <a:pt x="51" y="159"/>
                    <a:pt x="73" y="159"/>
                  </a:cubicBezTo>
                  <a:cubicBezTo>
                    <a:pt x="96" y="159"/>
                    <a:pt x="115" y="133"/>
                    <a:pt x="124" y="105"/>
                  </a:cubicBezTo>
                  <a:cubicBezTo>
                    <a:pt x="131" y="105"/>
                    <a:pt x="138" y="98"/>
                    <a:pt x="140" y="88"/>
                  </a:cubicBezTo>
                  <a:cubicBezTo>
                    <a:pt x="143" y="76"/>
                    <a:pt x="140" y="65"/>
                    <a:pt x="132" y="62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39" y="0"/>
                    <a:pt x="13" y="27"/>
                    <a:pt x="11" y="62"/>
                  </a:cubicBezTo>
                  <a:cubicBezTo>
                    <a:pt x="3" y="65"/>
                    <a:pt x="0" y="76"/>
                    <a:pt x="3" y="88"/>
                  </a:cubicBezTo>
                  <a:cubicBezTo>
                    <a:pt x="5" y="98"/>
                    <a:pt x="12" y="105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48"/>
            <p:cNvSpPr>
              <a:spLocks/>
            </p:cNvSpPr>
            <p:nvPr/>
          </p:nvSpPr>
          <p:spPr bwMode="auto">
            <a:xfrm>
              <a:off x="4942626" y="2097736"/>
              <a:ext cx="96222" cy="106787"/>
            </a:xfrm>
            <a:custGeom>
              <a:avLst/>
              <a:gdLst>
                <a:gd name="T0" fmla="*/ 19 w 143"/>
                <a:gd name="T1" fmla="*/ 105 h 158"/>
                <a:gd name="T2" fmla="*/ 73 w 143"/>
                <a:gd name="T3" fmla="*/ 158 h 158"/>
                <a:gd name="T4" fmla="*/ 124 w 143"/>
                <a:gd name="T5" fmla="*/ 105 h 158"/>
                <a:gd name="T6" fmla="*/ 140 w 143"/>
                <a:gd name="T7" fmla="*/ 87 h 158"/>
                <a:gd name="T8" fmla="*/ 132 w 143"/>
                <a:gd name="T9" fmla="*/ 61 h 158"/>
                <a:gd name="T10" fmla="*/ 72 w 143"/>
                <a:gd name="T11" fmla="*/ 0 h 158"/>
                <a:gd name="T12" fmla="*/ 11 w 143"/>
                <a:gd name="T13" fmla="*/ 61 h 158"/>
                <a:gd name="T14" fmla="*/ 3 w 143"/>
                <a:gd name="T15" fmla="*/ 87 h 158"/>
                <a:gd name="T16" fmla="*/ 19 w 143"/>
                <a:gd name="T17" fmla="*/ 10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58">
                  <a:moveTo>
                    <a:pt x="19" y="105"/>
                  </a:moveTo>
                  <a:cubicBezTo>
                    <a:pt x="30" y="133"/>
                    <a:pt x="51" y="158"/>
                    <a:pt x="73" y="158"/>
                  </a:cubicBezTo>
                  <a:cubicBezTo>
                    <a:pt x="96" y="158"/>
                    <a:pt x="115" y="133"/>
                    <a:pt x="124" y="105"/>
                  </a:cubicBezTo>
                  <a:cubicBezTo>
                    <a:pt x="131" y="104"/>
                    <a:pt x="138" y="97"/>
                    <a:pt x="140" y="87"/>
                  </a:cubicBezTo>
                  <a:cubicBezTo>
                    <a:pt x="143" y="76"/>
                    <a:pt x="140" y="64"/>
                    <a:pt x="132" y="61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39" y="0"/>
                    <a:pt x="13" y="27"/>
                    <a:pt x="11" y="61"/>
                  </a:cubicBezTo>
                  <a:cubicBezTo>
                    <a:pt x="3" y="64"/>
                    <a:pt x="0" y="76"/>
                    <a:pt x="3" y="87"/>
                  </a:cubicBezTo>
                  <a:cubicBezTo>
                    <a:pt x="5" y="98"/>
                    <a:pt x="12" y="105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49"/>
            <p:cNvSpPr>
              <a:spLocks/>
            </p:cNvSpPr>
            <p:nvPr/>
          </p:nvSpPr>
          <p:spPr bwMode="auto">
            <a:xfrm>
              <a:off x="4874385" y="2199669"/>
              <a:ext cx="193015" cy="129058"/>
            </a:xfrm>
            <a:custGeom>
              <a:avLst/>
              <a:gdLst>
                <a:gd name="T0" fmla="*/ 285 w 286"/>
                <a:gd name="T1" fmla="*/ 54 h 191"/>
                <a:gd name="T2" fmla="*/ 234 w 286"/>
                <a:gd name="T3" fmla="*/ 0 h 191"/>
                <a:gd name="T4" fmla="*/ 186 w 286"/>
                <a:gd name="T5" fmla="*/ 82 h 191"/>
                <a:gd name="T6" fmla="*/ 180 w 286"/>
                <a:gd name="T7" fmla="*/ 45 h 191"/>
                <a:gd name="T8" fmla="*/ 186 w 286"/>
                <a:gd name="T9" fmla="*/ 34 h 191"/>
                <a:gd name="T10" fmla="*/ 172 w 286"/>
                <a:gd name="T11" fmla="*/ 20 h 191"/>
                <a:gd name="T12" fmla="*/ 158 w 286"/>
                <a:gd name="T13" fmla="*/ 34 h 191"/>
                <a:gd name="T14" fmla="*/ 165 w 286"/>
                <a:gd name="T15" fmla="*/ 45 h 191"/>
                <a:gd name="T16" fmla="*/ 159 w 286"/>
                <a:gd name="T17" fmla="*/ 82 h 191"/>
                <a:gd name="T18" fmla="*/ 111 w 286"/>
                <a:gd name="T19" fmla="*/ 0 h 191"/>
                <a:gd name="T20" fmla="*/ 60 w 286"/>
                <a:gd name="T21" fmla="*/ 54 h 191"/>
                <a:gd name="T22" fmla="*/ 59 w 286"/>
                <a:gd name="T23" fmla="*/ 54 h 191"/>
                <a:gd name="T24" fmla="*/ 59 w 286"/>
                <a:gd name="T25" fmla="*/ 68 h 191"/>
                <a:gd name="T26" fmla="*/ 2 w 286"/>
                <a:gd name="T27" fmla="*/ 68 h 191"/>
                <a:gd name="T28" fmla="*/ 2 w 286"/>
                <a:gd name="T29" fmla="*/ 80 h 191"/>
                <a:gd name="T30" fmla="*/ 0 w 286"/>
                <a:gd name="T31" fmla="*/ 110 h 191"/>
                <a:gd name="T32" fmla="*/ 59 w 286"/>
                <a:gd name="T33" fmla="*/ 110 h 191"/>
                <a:gd name="T34" fmla="*/ 59 w 286"/>
                <a:gd name="T35" fmla="*/ 174 h 191"/>
                <a:gd name="T36" fmla="*/ 59 w 286"/>
                <a:gd name="T37" fmla="*/ 174 h 191"/>
                <a:gd name="T38" fmla="*/ 173 w 286"/>
                <a:gd name="T39" fmla="*/ 191 h 191"/>
                <a:gd name="T40" fmla="*/ 286 w 286"/>
                <a:gd name="T41" fmla="*/ 174 h 191"/>
                <a:gd name="T42" fmla="*/ 286 w 286"/>
                <a:gd name="T43" fmla="*/ 174 h 191"/>
                <a:gd name="T44" fmla="*/ 286 w 286"/>
                <a:gd name="T45" fmla="*/ 54 h 191"/>
                <a:gd name="T46" fmla="*/ 285 w 286"/>
                <a:gd name="T47" fmla="*/ 5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6" h="191">
                  <a:moveTo>
                    <a:pt x="285" y="54"/>
                  </a:moveTo>
                  <a:cubicBezTo>
                    <a:pt x="281" y="32"/>
                    <a:pt x="262" y="12"/>
                    <a:pt x="234" y="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4" y="43"/>
                    <a:pt x="186" y="39"/>
                    <a:pt x="186" y="34"/>
                  </a:cubicBezTo>
                  <a:cubicBezTo>
                    <a:pt x="186" y="26"/>
                    <a:pt x="180" y="20"/>
                    <a:pt x="172" y="20"/>
                  </a:cubicBezTo>
                  <a:cubicBezTo>
                    <a:pt x="165" y="20"/>
                    <a:pt x="158" y="26"/>
                    <a:pt x="158" y="34"/>
                  </a:cubicBezTo>
                  <a:cubicBezTo>
                    <a:pt x="158" y="39"/>
                    <a:pt x="161" y="43"/>
                    <a:pt x="165" y="45"/>
                  </a:cubicBezTo>
                  <a:cubicBezTo>
                    <a:pt x="159" y="82"/>
                    <a:pt x="159" y="82"/>
                    <a:pt x="159" y="82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83" y="12"/>
                    <a:pt x="64" y="32"/>
                    <a:pt x="60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72"/>
                    <a:pt x="2" y="76"/>
                    <a:pt x="2" y="80"/>
                  </a:cubicBezTo>
                  <a:cubicBezTo>
                    <a:pt x="2" y="90"/>
                    <a:pt x="1" y="100"/>
                    <a:pt x="0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5" y="184"/>
                    <a:pt x="113" y="191"/>
                    <a:pt x="173" y="191"/>
                  </a:cubicBezTo>
                  <a:cubicBezTo>
                    <a:pt x="232" y="191"/>
                    <a:pt x="280" y="184"/>
                    <a:pt x="286" y="174"/>
                  </a:cubicBezTo>
                  <a:cubicBezTo>
                    <a:pt x="286" y="174"/>
                    <a:pt x="286" y="174"/>
                    <a:pt x="286" y="174"/>
                  </a:cubicBezTo>
                  <a:cubicBezTo>
                    <a:pt x="286" y="54"/>
                    <a:pt x="286" y="54"/>
                    <a:pt x="286" y="54"/>
                  </a:cubicBezTo>
                  <a:lnTo>
                    <a:pt x="28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50"/>
            <p:cNvSpPr>
              <a:spLocks noEditPoints="1"/>
            </p:cNvSpPr>
            <p:nvPr/>
          </p:nvSpPr>
          <p:spPr bwMode="auto">
            <a:xfrm>
              <a:off x="4593142" y="2114582"/>
              <a:ext cx="275818" cy="278102"/>
            </a:xfrm>
            <a:custGeom>
              <a:avLst/>
              <a:gdLst>
                <a:gd name="T0" fmla="*/ 205 w 409"/>
                <a:gd name="T1" fmla="*/ 0 h 412"/>
                <a:gd name="T2" fmla="*/ 0 w 409"/>
                <a:gd name="T3" fmla="*/ 206 h 412"/>
                <a:gd name="T4" fmla="*/ 205 w 409"/>
                <a:gd name="T5" fmla="*/ 412 h 412"/>
                <a:gd name="T6" fmla="*/ 409 w 409"/>
                <a:gd name="T7" fmla="*/ 206 h 412"/>
                <a:gd name="T8" fmla="*/ 205 w 409"/>
                <a:gd name="T9" fmla="*/ 0 h 412"/>
                <a:gd name="T10" fmla="*/ 205 w 409"/>
                <a:gd name="T11" fmla="*/ 363 h 412"/>
                <a:gd name="T12" fmla="*/ 49 w 409"/>
                <a:gd name="T13" fmla="*/ 206 h 412"/>
                <a:gd name="T14" fmla="*/ 205 w 409"/>
                <a:gd name="T15" fmla="*/ 49 h 412"/>
                <a:gd name="T16" fmla="*/ 360 w 409"/>
                <a:gd name="T17" fmla="*/ 206 h 412"/>
                <a:gd name="T18" fmla="*/ 205 w 409"/>
                <a:gd name="T19" fmla="*/ 363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412">
                  <a:moveTo>
                    <a:pt x="205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5" y="412"/>
                  </a:cubicBezTo>
                  <a:cubicBezTo>
                    <a:pt x="318" y="412"/>
                    <a:pt x="409" y="320"/>
                    <a:pt x="409" y="206"/>
                  </a:cubicBezTo>
                  <a:cubicBezTo>
                    <a:pt x="409" y="92"/>
                    <a:pt x="318" y="0"/>
                    <a:pt x="205" y="0"/>
                  </a:cubicBezTo>
                  <a:close/>
                  <a:moveTo>
                    <a:pt x="205" y="363"/>
                  </a:moveTo>
                  <a:cubicBezTo>
                    <a:pt x="119" y="363"/>
                    <a:pt x="49" y="293"/>
                    <a:pt x="49" y="206"/>
                  </a:cubicBezTo>
                  <a:cubicBezTo>
                    <a:pt x="49" y="120"/>
                    <a:pt x="119" y="49"/>
                    <a:pt x="205" y="49"/>
                  </a:cubicBezTo>
                  <a:cubicBezTo>
                    <a:pt x="291" y="49"/>
                    <a:pt x="360" y="120"/>
                    <a:pt x="360" y="206"/>
                  </a:cubicBezTo>
                  <a:cubicBezTo>
                    <a:pt x="360" y="293"/>
                    <a:pt x="291" y="363"/>
                    <a:pt x="205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51"/>
            <p:cNvSpPr>
              <a:spLocks/>
            </p:cNvSpPr>
            <p:nvPr/>
          </p:nvSpPr>
          <p:spPr bwMode="auto">
            <a:xfrm>
              <a:off x="4383281" y="2193673"/>
              <a:ext cx="205008" cy="128772"/>
            </a:xfrm>
            <a:custGeom>
              <a:avLst/>
              <a:gdLst>
                <a:gd name="T0" fmla="*/ 302 w 304"/>
                <a:gd name="T1" fmla="*/ 77 h 191"/>
                <a:gd name="T2" fmla="*/ 227 w 304"/>
                <a:gd name="T3" fmla="*/ 77 h 191"/>
                <a:gd name="T4" fmla="*/ 227 w 304"/>
                <a:gd name="T5" fmla="*/ 54 h 191"/>
                <a:gd name="T6" fmla="*/ 226 w 304"/>
                <a:gd name="T7" fmla="*/ 54 h 191"/>
                <a:gd name="T8" fmla="*/ 175 w 304"/>
                <a:gd name="T9" fmla="*/ 0 h 191"/>
                <a:gd name="T10" fmla="*/ 127 w 304"/>
                <a:gd name="T11" fmla="*/ 82 h 191"/>
                <a:gd name="T12" fmla="*/ 121 w 304"/>
                <a:gd name="T13" fmla="*/ 45 h 191"/>
                <a:gd name="T14" fmla="*/ 127 w 304"/>
                <a:gd name="T15" fmla="*/ 33 h 191"/>
                <a:gd name="T16" fmla="*/ 113 w 304"/>
                <a:gd name="T17" fmla="*/ 19 h 191"/>
                <a:gd name="T18" fmla="*/ 99 w 304"/>
                <a:gd name="T19" fmla="*/ 33 h 191"/>
                <a:gd name="T20" fmla="*/ 106 w 304"/>
                <a:gd name="T21" fmla="*/ 45 h 191"/>
                <a:gd name="T22" fmla="*/ 100 w 304"/>
                <a:gd name="T23" fmla="*/ 81 h 191"/>
                <a:gd name="T24" fmla="*/ 52 w 304"/>
                <a:gd name="T25" fmla="*/ 0 h 191"/>
                <a:gd name="T26" fmla="*/ 1 w 304"/>
                <a:gd name="T27" fmla="*/ 54 h 191"/>
                <a:gd name="T28" fmla="*/ 0 w 304"/>
                <a:gd name="T29" fmla="*/ 54 h 191"/>
                <a:gd name="T30" fmla="*/ 0 w 304"/>
                <a:gd name="T31" fmla="*/ 173 h 191"/>
                <a:gd name="T32" fmla="*/ 0 w 304"/>
                <a:gd name="T33" fmla="*/ 173 h 191"/>
                <a:gd name="T34" fmla="*/ 114 w 304"/>
                <a:gd name="T35" fmla="*/ 191 h 191"/>
                <a:gd name="T36" fmla="*/ 227 w 304"/>
                <a:gd name="T37" fmla="*/ 173 h 191"/>
                <a:gd name="T38" fmla="*/ 227 w 304"/>
                <a:gd name="T39" fmla="*/ 173 h 191"/>
                <a:gd name="T40" fmla="*/ 227 w 304"/>
                <a:gd name="T41" fmla="*/ 119 h 191"/>
                <a:gd name="T42" fmla="*/ 304 w 304"/>
                <a:gd name="T43" fmla="*/ 119 h 191"/>
                <a:gd name="T44" fmla="*/ 302 w 304"/>
                <a:gd name="T45" fmla="*/ 89 h 191"/>
                <a:gd name="T46" fmla="*/ 302 w 304"/>
                <a:gd name="T47" fmla="*/ 7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4" h="191">
                  <a:moveTo>
                    <a:pt x="302" y="77"/>
                  </a:moveTo>
                  <a:cubicBezTo>
                    <a:pt x="227" y="77"/>
                    <a:pt x="227" y="77"/>
                    <a:pt x="227" y="77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5" y="0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2"/>
                    <a:pt x="127" y="38"/>
                    <a:pt x="127" y="33"/>
                  </a:cubicBezTo>
                  <a:cubicBezTo>
                    <a:pt x="127" y="25"/>
                    <a:pt x="121" y="19"/>
                    <a:pt x="113" y="19"/>
                  </a:cubicBezTo>
                  <a:cubicBezTo>
                    <a:pt x="106" y="19"/>
                    <a:pt x="99" y="25"/>
                    <a:pt x="99" y="33"/>
                  </a:cubicBezTo>
                  <a:cubicBezTo>
                    <a:pt x="99" y="38"/>
                    <a:pt x="102" y="42"/>
                    <a:pt x="106" y="45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6" y="183"/>
                    <a:pt x="54" y="191"/>
                    <a:pt x="114" y="191"/>
                  </a:cubicBezTo>
                  <a:cubicBezTo>
                    <a:pt x="173" y="191"/>
                    <a:pt x="221" y="183"/>
                    <a:pt x="227" y="173"/>
                  </a:cubicBezTo>
                  <a:cubicBezTo>
                    <a:pt x="227" y="173"/>
                    <a:pt x="227" y="173"/>
                    <a:pt x="227" y="173"/>
                  </a:cubicBezTo>
                  <a:cubicBezTo>
                    <a:pt x="227" y="119"/>
                    <a:pt x="227" y="119"/>
                    <a:pt x="227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02" y="109"/>
                    <a:pt x="302" y="99"/>
                    <a:pt x="302" y="89"/>
                  </a:cubicBezTo>
                  <a:cubicBezTo>
                    <a:pt x="302" y="85"/>
                    <a:pt x="302" y="81"/>
                    <a:pt x="30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52"/>
            <p:cNvSpPr>
              <a:spLocks/>
            </p:cNvSpPr>
            <p:nvPr/>
          </p:nvSpPr>
          <p:spPr bwMode="auto">
            <a:xfrm>
              <a:off x="4681941" y="2398681"/>
              <a:ext cx="96508" cy="120778"/>
            </a:xfrm>
            <a:custGeom>
              <a:avLst/>
              <a:gdLst>
                <a:gd name="T0" fmla="*/ 73 w 143"/>
                <a:gd name="T1" fmla="*/ 1 h 179"/>
                <a:gd name="T2" fmla="*/ 52 w 143"/>
                <a:gd name="T3" fmla="*/ 0 h 179"/>
                <a:gd name="T4" fmla="*/ 52 w 143"/>
                <a:gd name="T5" fmla="*/ 24 h 179"/>
                <a:gd name="T6" fmla="*/ 11 w 143"/>
                <a:gd name="T7" fmla="*/ 82 h 179"/>
                <a:gd name="T8" fmla="*/ 3 w 143"/>
                <a:gd name="T9" fmla="*/ 108 h 179"/>
                <a:gd name="T10" fmla="*/ 19 w 143"/>
                <a:gd name="T11" fmla="*/ 126 h 179"/>
                <a:gd name="T12" fmla="*/ 73 w 143"/>
                <a:gd name="T13" fmla="*/ 179 h 179"/>
                <a:gd name="T14" fmla="*/ 125 w 143"/>
                <a:gd name="T15" fmla="*/ 126 h 179"/>
                <a:gd name="T16" fmla="*/ 140 w 143"/>
                <a:gd name="T17" fmla="*/ 108 h 179"/>
                <a:gd name="T18" fmla="*/ 132 w 143"/>
                <a:gd name="T19" fmla="*/ 82 h 179"/>
                <a:gd name="T20" fmla="*/ 95 w 143"/>
                <a:gd name="T21" fmla="*/ 26 h 179"/>
                <a:gd name="T22" fmla="*/ 95 w 143"/>
                <a:gd name="T23" fmla="*/ 0 h 179"/>
                <a:gd name="T24" fmla="*/ 73 w 143"/>
                <a:gd name="T25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79">
                  <a:moveTo>
                    <a:pt x="73" y="1"/>
                  </a:moveTo>
                  <a:cubicBezTo>
                    <a:pt x="66" y="1"/>
                    <a:pt x="59" y="1"/>
                    <a:pt x="52" y="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30" y="33"/>
                    <a:pt x="13" y="55"/>
                    <a:pt x="11" y="82"/>
                  </a:cubicBezTo>
                  <a:cubicBezTo>
                    <a:pt x="3" y="85"/>
                    <a:pt x="0" y="97"/>
                    <a:pt x="3" y="108"/>
                  </a:cubicBezTo>
                  <a:cubicBezTo>
                    <a:pt x="5" y="119"/>
                    <a:pt x="12" y="126"/>
                    <a:pt x="19" y="126"/>
                  </a:cubicBezTo>
                  <a:cubicBezTo>
                    <a:pt x="30" y="153"/>
                    <a:pt x="51" y="179"/>
                    <a:pt x="73" y="179"/>
                  </a:cubicBezTo>
                  <a:cubicBezTo>
                    <a:pt x="96" y="179"/>
                    <a:pt x="115" y="153"/>
                    <a:pt x="125" y="126"/>
                  </a:cubicBezTo>
                  <a:cubicBezTo>
                    <a:pt x="131" y="125"/>
                    <a:pt x="138" y="118"/>
                    <a:pt x="140" y="108"/>
                  </a:cubicBezTo>
                  <a:cubicBezTo>
                    <a:pt x="143" y="97"/>
                    <a:pt x="140" y="85"/>
                    <a:pt x="132" y="82"/>
                  </a:cubicBezTo>
                  <a:cubicBezTo>
                    <a:pt x="130" y="57"/>
                    <a:pt x="116" y="35"/>
                    <a:pt x="95" y="26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1"/>
                    <a:pt x="80" y="1"/>
                    <a:pt x="7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53"/>
            <p:cNvSpPr>
              <a:spLocks/>
            </p:cNvSpPr>
            <p:nvPr/>
          </p:nvSpPr>
          <p:spPr bwMode="auto">
            <a:xfrm>
              <a:off x="4690792" y="2178255"/>
              <a:ext cx="83088" cy="151614"/>
            </a:xfrm>
            <a:custGeom>
              <a:avLst/>
              <a:gdLst>
                <a:gd name="T0" fmla="*/ 78 w 123"/>
                <a:gd name="T1" fmla="*/ 94 h 225"/>
                <a:gd name="T2" fmla="*/ 44 w 123"/>
                <a:gd name="T3" fmla="*/ 71 h 225"/>
                <a:gd name="T4" fmla="*/ 68 w 123"/>
                <a:gd name="T5" fmla="*/ 55 h 225"/>
                <a:gd name="T6" fmla="*/ 108 w 123"/>
                <a:gd name="T7" fmla="*/ 65 h 225"/>
                <a:gd name="T8" fmla="*/ 116 w 123"/>
                <a:gd name="T9" fmla="*/ 33 h 225"/>
                <a:gd name="T10" fmla="*/ 76 w 123"/>
                <a:gd name="T11" fmla="*/ 24 h 225"/>
                <a:gd name="T12" fmla="*/ 76 w 123"/>
                <a:gd name="T13" fmla="*/ 0 h 225"/>
                <a:gd name="T14" fmla="*/ 49 w 123"/>
                <a:gd name="T15" fmla="*/ 0 h 225"/>
                <a:gd name="T16" fmla="*/ 49 w 123"/>
                <a:gd name="T17" fmla="*/ 26 h 225"/>
                <a:gd name="T18" fmla="*/ 2 w 123"/>
                <a:gd name="T19" fmla="*/ 75 h 225"/>
                <a:gd name="T20" fmla="*/ 52 w 123"/>
                <a:gd name="T21" fmla="*/ 126 h 225"/>
                <a:gd name="T22" fmla="*/ 81 w 123"/>
                <a:gd name="T23" fmla="*/ 150 h 225"/>
                <a:gd name="T24" fmla="*/ 54 w 123"/>
                <a:gd name="T25" fmla="*/ 167 h 225"/>
                <a:gd name="T26" fmla="*/ 9 w 123"/>
                <a:gd name="T27" fmla="*/ 155 h 225"/>
                <a:gd name="T28" fmla="*/ 0 w 123"/>
                <a:gd name="T29" fmla="*/ 187 h 225"/>
                <a:gd name="T30" fmla="*/ 47 w 123"/>
                <a:gd name="T31" fmla="*/ 199 h 225"/>
                <a:gd name="T32" fmla="*/ 47 w 123"/>
                <a:gd name="T33" fmla="*/ 225 h 225"/>
                <a:gd name="T34" fmla="*/ 74 w 123"/>
                <a:gd name="T35" fmla="*/ 225 h 225"/>
                <a:gd name="T36" fmla="*/ 74 w 123"/>
                <a:gd name="T37" fmla="*/ 196 h 225"/>
                <a:gd name="T38" fmla="*/ 123 w 123"/>
                <a:gd name="T39" fmla="*/ 146 h 225"/>
                <a:gd name="T40" fmla="*/ 78 w 123"/>
                <a:gd name="T41" fmla="*/ 9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3" h="225">
                  <a:moveTo>
                    <a:pt x="78" y="94"/>
                  </a:moveTo>
                  <a:cubicBezTo>
                    <a:pt x="54" y="85"/>
                    <a:pt x="44" y="79"/>
                    <a:pt x="44" y="71"/>
                  </a:cubicBezTo>
                  <a:cubicBezTo>
                    <a:pt x="44" y="63"/>
                    <a:pt x="50" y="55"/>
                    <a:pt x="68" y="55"/>
                  </a:cubicBezTo>
                  <a:cubicBezTo>
                    <a:pt x="88" y="55"/>
                    <a:pt x="101" y="61"/>
                    <a:pt x="108" y="65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06" y="29"/>
                    <a:pt x="94" y="25"/>
                    <a:pt x="76" y="24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19" y="32"/>
                    <a:pt x="2" y="51"/>
                    <a:pt x="2" y="75"/>
                  </a:cubicBezTo>
                  <a:cubicBezTo>
                    <a:pt x="2" y="102"/>
                    <a:pt x="22" y="116"/>
                    <a:pt x="52" y="126"/>
                  </a:cubicBezTo>
                  <a:cubicBezTo>
                    <a:pt x="72" y="133"/>
                    <a:pt x="81" y="139"/>
                    <a:pt x="81" y="150"/>
                  </a:cubicBezTo>
                  <a:cubicBezTo>
                    <a:pt x="81" y="160"/>
                    <a:pt x="70" y="167"/>
                    <a:pt x="54" y="167"/>
                  </a:cubicBezTo>
                  <a:cubicBezTo>
                    <a:pt x="36" y="167"/>
                    <a:pt x="20" y="161"/>
                    <a:pt x="9" y="15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1" y="193"/>
                    <a:pt x="29" y="198"/>
                    <a:pt x="47" y="199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106" y="191"/>
                    <a:pt x="123" y="170"/>
                    <a:pt x="123" y="146"/>
                  </a:cubicBezTo>
                  <a:cubicBezTo>
                    <a:pt x="123" y="121"/>
                    <a:pt x="110" y="106"/>
                    <a:pt x="7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452820" y="2576495"/>
            <a:ext cx="436569" cy="653854"/>
            <a:chOff x="3212624" y="1881308"/>
            <a:chExt cx="436569" cy="653854"/>
          </a:xfrm>
          <a:solidFill>
            <a:srgbClr val="171E28"/>
          </a:solidFill>
        </p:grpSpPr>
        <p:sp>
          <p:nvSpPr>
            <p:cNvPr id="43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57"/>
            <p:cNvSpPr>
              <a:spLocks/>
            </p:cNvSpPr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259"/>
            <p:cNvSpPr>
              <a:spLocks/>
            </p:cNvSpPr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260"/>
            <p:cNvSpPr>
              <a:spLocks/>
            </p:cNvSpPr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262"/>
            <p:cNvSpPr>
              <a:spLocks/>
            </p:cNvSpPr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263"/>
            <p:cNvSpPr>
              <a:spLocks/>
            </p:cNvSpPr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40322" y="3794833"/>
            <a:ext cx="612739" cy="625016"/>
            <a:chOff x="5700126" y="3099646"/>
            <a:chExt cx="612739" cy="625016"/>
          </a:xfrm>
          <a:solidFill>
            <a:srgbClr val="171E28"/>
          </a:solidFill>
        </p:grpSpPr>
        <p:sp>
          <p:nvSpPr>
            <p:cNvPr id="54" name="Freeform 268"/>
            <p:cNvSpPr>
              <a:spLocks/>
            </p:cNvSpPr>
            <p:nvPr/>
          </p:nvSpPr>
          <p:spPr bwMode="auto">
            <a:xfrm>
              <a:off x="6173813" y="3099646"/>
              <a:ext cx="81089" cy="89084"/>
            </a:xfrm>
            <a:custGeom>
              <a:avLst/>
              <a:gdLst>
                <a:gd name="T0" fmla="*/ 17 w 120"/>
                <a:gd name="T1" fmla="*/ 87 h 132"/>
                <a:gd name="T2" fmla="*/ 61 w 120"/>
                <a:gd name="T3" fmla="*/ 132 h 132"/>
                <a:gd name="T4" fmla="*/ 104 w 120"/>
                <a:gd name="T5" fmla="*/ 87 h 132"/>
                <a:gd name="T6" fmla="*/ 118 w 120"/>
                <a:gd name="T7" fmla="*/ 72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2 h 132"/>
                <a:gd name="T16" fmla="*/ 17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7"/>
                  </a:moveTo>
                  <a:cubicBezTo>
                    <a:pt x="26" y="110"/>
                    <a:pt x="43" y="132"/>
                    <a:pt x="61" y="132"/>
                  </a:cubicBezTo>
                  <a:cubicBezTo>
                    <a:pt x="80" y="132"/>
                    <a:pt x="96" y="110"/>
                    <a:pt x="104" y="87"/>
                  </a:cubicBezTo>
                  <a:cubicBezTo>
                    <a:pt x="110" y="86"/>
                    <a:pt x="115" y="81"/>
                    <a:pt x="118" y="72"/>
                  </a:cubicBezTo>
                  <a:cubicBezTo>
                    <a:pt x="120" y="63"/>
                    <a:pt x="117" y="53"/>
                    <a:pt x="111" y="51"/>
                  </a:cubicBezTo>
                  <a:cubicBezTo>
                    <a:pt x="109" y="22"/>
                    <a:pt x="87" y="0"/>
                    <a:pt x="60" y="0"/>
                  </a:cubicBezTo>
                  <a:cubicBezTo>
                    <a:pt x="33" y="0"/>
                    <a:pt x="12" y="22"/>
                    <a:pt x="10" y="51"/>
                  </a:cubicBezTo>
                  <a:cubicBezTo>
                    <a:pt x="3" y="53"/>
                    <a:pt x="0" y="63"/>
                    <a:pt x="3" y="72"/>
                  </a:cubicBezTo>
                  <a:cubicBezTo>
                    <a:pt x="5" y="81"/>
                    <a:pt x="11" y="87"/>
                    <a:pt x="1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269"/>
            <p:cNvSpPr>
              <a:spLocks/>
            </p:cNvSpPr>
            <p:nvPr/>
          </p:nvSpPr>
          <p:spPr bwMode="auto">
            <a:xfrm>
              <a:off x="6150115" y="3184733"/>
              <a:ext cx="128201" cy="479683"/>
            </a:xfrm>
            <a:custGeom>
              <a:avLst/>
              <a:gdLst>
                <a:gd name="T0" fmla="*/ 41 w 190"/>
                <a:gd name="T1" fmla="*/ 156 h 711"/>
                <a:gd name="T2" fmla="*/ 41 w 190"/>
                <a:gd name="T3" fmla="*/ 711 h 711"/>
                <a:gd name="T4" fmla="*/ 150 w 190"/>
                <a:gd name="T5" fmla="*/ 711 h 711"/>
                <a:gd name="T6" fmla="*/ 150 w 190"/>
                <a:gd name="T7" fmla="*/ 156 h 711"/>
                <a:gd name="T8" fmla="*/ 189 w 190"/>
                <a:gd name="T9" fmla="*/ 144 h 711"/>
                <a:gd name="T10" fmla="*/ 190 w 190"/>
                <a:gd name="T11" fmla="*/ 144 h 711"/>
                <a:gd name="T12" fmla="*/ 189 w 190"/>
                <a:gd name="T13" fmla="*/ 45 h 711"/>
                <a:gd name="T14" fmla="*/ 147 w 190"/>
                <a:gd name="T15" fmla="*/ 0 h 711"/>
                <a:gd name="T16" fmla="*/ 106 w 190"/>
                <a:gd name="T17" fmla="*/ 68 h 711"/>
                <a:gd name="T18" fmla="*/ 101 w 190"/>
                <a:gd name="T19" fmla="*/ 37 h 711"/>
                <a:gd name="T20" fmla="*/ 107 w 190"/>
                <a:gd name="T21" fmla="*/ 27 h 711"/>
                <a:gd name="T22" fmla="*/ 95 w 190"/>
                <a:gd name="T23" fmla="*/ 16 h 711"/>
                <a:gd name="T24" fmla="*/ 83 w 190"/>
                <a:gd name="T25" fmla="*/ 27 h 711"/>
                <a:gd name="T26" fmla="*/ 89 w 190"/>
                <a:gd name="T27" fmla="*/ 37 h 711"/>
                <a:gd name="T28" fmla="*/ 84 w 190"/>
                <a:gd name="T29" fmla="*/ 68 h 711"/>
                <a:gd name="T30" fmla="*/ 44 w 190"/>
                <a:gd name="T31" fmla="*/ 0 h 711"/>
                <a:gd name="T32" fmla="*/ 1 w 190"/>
                <a:gd name="T33" fmla="*/ 45 h 711"/>
                <a:gd name="T34" fmla="*/ 0 w 190"/>
                <a:gd name="T35" fmla="*/ 45 h 711"/>
                <a:gd name="T36" fmla="*/ 0 w 190"/>
                <a:gd name="T37" fmla="*/ 144 h 711"/>
                <a:gd name="T38" fmla="*/ 1 w 190"/>
                <a:gd name="T39" fmla="*/ 144 h 711"/>
                <a:gd name="T40" fmla="*/ 41 w 190"/>
                <a:gd name="T41" fmla="*/ 15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0" h="711">
                  <a:moveTo>
                    <a:pt x="41" y="156"/>
                  </a:moveTo>
                  <a:cubicBezTo>
                    <a:pt x="41" y="711"/>
                    <a:pt x="41" y="711"/>
                    <a:pt x="41" y="711"/>
                  </a:cubicBezTo>
                  <a:cubicBezTo>
                    <a:pt x="150" y="711"/>
                    <a:pt x="150" y="711"/>
                    <a:pt x="150" y="711"/>
                  </a:cubicBezTo>
                  <a:cubicBezTo>
                    <a:pt x="150" y="156"/>
                    <a:pt x="150" y="156"/>
                    <a:pt x="150" y="156"/>
                  </a:cubicBezTo>
                  <a:cubicBezTo>
                    <a:pt x="172" y="153"/>
                    <a:pt x="187" y="149"/>
                    <a:pt x="189" y="144"/>
                  </a:cubicBezTo>
                  <a:cubicBezTo>
                    <a:pt x="190" y="144"/>
                    <a:pt x="190" y="144"/>
                    <a:pt x="190" y="144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6" y="26"/>
                    <a:pt x="170" y="10"/>
                    <a:pt x="147" y="0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4" y="35"/>
                    <a:pt x="107" y="32"/>
                    <a:pt x="107" y="27"/>
                  </a:cubicBezTo>
                  <a:cubicBezTo>
                    <a:pt x="107" y="21"/>
                    <a:pt x="101" y="16"/>
                    <a:pt x="95" y="16"/>
                  </a:cubicBezTo>
                  <a:cubicBezTo>
                    <a:pt x="89" y="16"/>
                    <a:pt x="83" y="21"/>
                    <a:pt x="83" y="27"/>
                  </a:cubicBezTo>
                  <a:cubicBezTo>
                    <a:pt x="83" y="32"/>
                    <a:pt x="86" y="35"/>
                    <a:pt x="89" y="37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1" y="10"/>
                    <a:pt x="5" y="26"/>
                    <a:pt x="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4" y="149"/>
                    <a:pt x="19" y="153"/>
                    <a:pt x="41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270"/>
            <p:cNvSpPr>
              <a:spLocks/>
            </p:cNvSpPr>
            <p:nvPr/>
          </p:nvSpPr>
          <p:spPr bwMode="auto">
            <a:xfrm>
              <a:off x="6051037" y="3188159"/>
              <a:ext cx="80804" cy="89084"/>
            </a:xfrm>
            <a:custGeom>
              <a:avLst/>
              <a:gdLst>
                <a:gd name="T0" fmla="*/ 16 w 120"/>
                <a:gd name="T1" fmla="*/ 87 h 132"/>
                <a:gd name="T2" fmla="*/ 61 w 120"/>
                <a:gd name="T3" fmla="*/ 132 h 132"/>
                <a:gd name="T4" fmla="*/ 104 w 120"/>
                <a:gd name="T5" fmla="*/ 87 h 132"/>
                <a:gd name="T6" fmla="*/ 117 w 120"/>
                <a:gd name="T7" fmla="*/ 73 h 132"/>
                <a:gd name="T8" fmla="*/ 110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6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6" y="87"/>
                  </a:moveTo>
                  <a:cubicBezTo>
                    <a:pt x="26" y="110"/>
                    <a:pt x="42" y="132"/>
                    <a:pt x="61" y="132"/>
                  </a:cubicBezTo>
                  <a:cubicBezTo>
                    <a:pt x="80" y="132"/>
                    <a:pt x="96" y="110"/>
                    <a:pt x="104" y="87"/>
                  </a:cubicBezTo>
                  <a:cubicBezTo>
                    <a:pt x="110" y="87"/>
                    <a:pt x="115" y="81"/>
                    <a:pt x="117" y="73"/>
                  </a:cubicBezTo>
                  <a:cubicBezTo>
                    <a:pt x="120" y="63"/>
                    <a:pt x="117" y="53"/>
                    <a:pt x="110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3" y="0"/>
                    <a:pt x="11" y="23"/>
                    <a:pt x="10" y="51"/>
                  </a:cubicBezTo>
                  <a:cubicBezTo>
                    <a:pt x="3" y="53"/>
                    <a:pt x="0" y="63"/>
                    <a:pt x="3" y="73"/>
                  </a:cubicBezTo>
                  <a:cubicBezTo>
                    <a:pt x="5" y="81"/>
                    <a:pt x="11" y="87"/>
                    <a:pt x="1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271"/>
            <p:cNvSpPr>
              <a:spLocks/>
            </p:cNvSpPr>
            <p:nvPr/>
          </p:nvSpPr>
          <p:spPr bwMode="auto">
            <a:xfrm>
              <a:off x="6027338" y="3273246"/>
              <a:ext cx="128201" cy="391170"/>
            </a:xfrm>
            <a:custGeom>
              <a:avLst/>
              <a:gdLst>
                <a:gd name="T0" fmla="*/ 49 w 190"/>
                <a:gd name="T1" fmla="*/ 157 h 580"/>
                <a:gd name="T2" fmla="*/ 39 w 190"/>
                <a:gd name="T3" fmla="*/ 157 h 580"/>
                <a:gd name="T4" fmla="*/ 39 w 190"/>
                <a:gd name="T5" fmla="*/ 580 h 580"/>
                <a:gd name="T6" fmla="*/ 148 w 190"/>
                <a:gd name="T7" fmla="*/ 580 h 580"/>
                <a:gd name="T8" fmla="*/ 148 w 190"/>
                <a:gd name="T9" fmla="*/ 157 h 580"/>
                <a:gd name="T10" fmla="*/ 141 w 190"/>
                <a:gd name="T11" fmla="*/ 157 h 580"/>
                <a:gd name="T12" fmla="*/ 189 w 190"/>
                <a:gd name="T13" fmla="*/ 145 h 580"/>
                <a:gd name="T14" fmla="*/ 190 w 190"/>
                <a:gd name="T15" fmla="*/ 145 h 580"/>
                <a:gd name="T16" fmla="*/ 189 w 190"/>
                <a:gd name="T17" fmla="*/ 45 h 580"/>
                <a:gd name="T18" fmla="*/ 146 w 190"/>
                <a:gd name="T19" fmla="*/ 0 h 580"/>
                <a:gd name="T20" fmla="*/ 106 w 190"/>
                <a:gd name="T21" fmla="*/ 68 h 580"/>
                <a:gd name="T22" fmla="*/ 101 w 190"/>
                <a:gd name="T23" fmla="*/ 38 h 580"/>
                <a:gd name="T24" fmla="*/ 106 w 190"/>
                <a:gd name="T25" fmla="*/ 28 h 580"/>
                <a:gd name="T26" fmla="*/ 95 w 190"/>
                <a:gd name="T27" fmla="*/ 16 h 580"/>
                <a:gd name="T28" fmla="*/ 83 w 190"/>
                <a:gd name="T29" fmla="*/ 28 h 580"/>
                <a:gd name="T30" fmla="*/ 89 w 190"/>
                <a:gd name="T31" fmla="*/ 38 h 580"/>
                <a:gd name="T32" fmla="*/ 84 w 190"/>
                <a:gd name="T33" fmla="*/ 68 h 580"/>
                <a:gd name="T34" fmla="*/ 43 w 190"/>
                <a:gd name="T35" fmla="*/ 0 h 580"/>
                <a:gd name="T36" fmla="*/ 1 w 190"/>
                <a:gd name="T37" fmla="*/ 45 h 580"/>
                <a:gd name="T38" fmla="*/ 0 w 190"/>
                <a:gd name="T39" fmla="*/ 45 h 580"/>
                <a:gd name="T40" fmla="*/ 0 w 190"/>
                <a:gd name="T41" fmla="*/ 145 h 580"/>
                <a:gd name="T42" fmla="*/ 1 w 190"/>
                <a:gd name="T43" fmla="*/ 145 h 580"/>
                <a:gd name="T44" fmla="*/ 49 w 190"/>
                <a:gd name="T45" fmla="*/ 15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580">
                  <a:moveTo>
                    <a:pt x="49" y="157"/>
                  </a:moveTo>
                  <a:cubicBezTo>
                    <a:pt x="39" y="157"/>
                    <a:pt x="39" y="157"/>
                    <a:pt x="39" y="157"/>
                  </a:cubicBezTo>
                  <a:cubicBezTo>
                    <a:pt x="39" y="580"/>
                    <a:pt x="39" y="580"/>
                    <a:pt x="39" y="580"/>
                  </a:cubicBezTo>
                  <a:cubicBezTo>
                    <a:pt x="148" y="580"/>
                    <a:pt x="148" y="580"/>
                    <a:pt x="148" y="580"/>
                  </a:cubicBezTo>
                  <a:cubicBezTo>
                    <a:pt x="148" y="157"/>
                    <a:pt x="148" y="157"/>
                    <a:pt x="148" y="157"/>
                  </a:cubicBezTo>
                  <a:cubicBezTo>
                    <a:pt x="141" y="157"/>
                    <a:pt x="141" y="157"/>
                    <a:pt x="141" y="157"/>
                  </a:cubicBezTo>
                  <a:cubicBezTo>
                    <a:pt x="168" y="155"/>
                    <a:pt x="186" y="150"/>
                    <a:pt x="189" y="145"/>
                  </a:cubicBezTo>
                  <a:cubicBezTo>
                    <a:pt x="190" y="145"/>
                    <a:pt x="190" y="145"/>
                    <a:pt x="190" y="145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1"/>
                    <a:pt x="101" y="16"/>
                    <a:pt x="95" y="16"/>
                  </a:cubicBezTo>
                  <a:cubicBezTo>
                    <a:pt x="88" y="16"/>
                    <a:pt x="83" y="21"/>
                    <a:pt x="83" y="28"/>
                  </a:cubicBezTo>
                  <a:cubicBezTo>
                    <a:pt x="83" y="32"/>
                    <a:pt x="85" y="36"/>
                    <a:pt x="89" y="38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4" y="150"/>
                    <a:pt x="22" y="155"/>
                    <a:pt x="49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272"/>
            <p:cNvSpPr>
              <a:spLocks/>
            </p:cNvSpPr>
            <p:nvPr/>
          </p:nvSpPr>
          <p:spPr bwMode="auto">
            <a:xfrm>
              <a:off x="5913414" y="3249548"/>
              <a:ext cx="80804" cy="89084"/>
            </a:xfrm>
            <a:custGeom>
              <a:avLst/>
              <a:gdLst>
                <a:gd name="T0" fmla="*/ 17 w 120"/>
                <a:gd name="T1" fmla="*/ 87 h 132"/>
                <a:gd name="T2" fmla="*/ 62 w 120"/>
                <a:gd name="T3" fmla="*/ 132 h 132"/>
                <a:gd name="T4" fmla="*/ 105 w 120"/>
                <a:gd name="T5" fmla="*/ 87 h 132"/>
                <a:gd name="T6" fmla="*/ 118 w 120"/>
                <a:gd name="T7" fmla="*/ 73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7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7"/>
                  </a:moveTo>
                  <a:cubicBezTo>
                    <a:pt x="26" y="110"/>
                    <a:pt x="43" y="132"/>
                    <a:pt x="62" y="132"/>
                  </a:cubicBezTo>
                  <a:cubicBezTo>
                    <a:pt x="80" y="132"/>
                    <a:pt x="96" y="110"/>
                    <a:pt x="105" y="87"/>
                  </a:cubicBezTo>
                  <a:cubicBezTo>
                    <a:pt x="110" y="87"/>
                    <a:pt x="116" y="81"/>
                    <a:pt x="118" y="73"/>
                  </a:cubicBezTo>
                  <a:cubicBezTo>
                    <a:pt x="120" y="63"/>
                    <a:pt x="117" y="53"/>
                    <a:pt x="111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4" y="0"/>
                    <a:pt x="12" y="23"/>
                    <a:pt x="10" y="51"/>
                  </a:cubicBezTo>
                  <a:cubicBezTo>
                    <a:pt x="4" y="53"/>
                    <a:pt x="0" y="63"/>
                    <a:pt x="3" y="73"/>
                  </a:cubicBezTo>
                  <a:cubicBezTo>
                    <a:pt x="5" y="81"/>
                    <a:pt x="11" y="87"/>
                    <a:pt x="1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273"/>
            <p:cNvSpPr>
              <a:spLocks/>
            </p:cNvSpPr>
            <p:nvPr/>
          </p:nvSpPr>
          <p:spPr bwMode="auto">
            <a:xfrm>
              <a:off x="5890572" y="3334634"/>
              <a:ext cx="127345" cy="329782"/>
            </a:xfrm>
            <a:custGeom>
              <a:avLst/>
              <a:gdLst>
                <a:gd name="T0" fmla="*/ 46 w 189"/>
                <a:gd name="T1" fmla="*/ 157 h 489"/>
                <a:gd name="T2" fmla="*/ 46 w 189"/>
                <a:gd name="T3" fmla="*/ 489 h 489"/>
                <a:gd name="T4" fmla="*/ 154 w 189"/>
                <a:gd name="T5" fmla="*/ 489 h 489"/>
                <a:gd name="T6" fmla="*/ 154 w 189"/>
                <a:gd name="T7" fmla="*/ 156 h 489"/>
                <a:gd name="T8" fmla="*/ 189 w 189"/>
                <a:gd name="T9" fmla="*/ 145 h 489"/>
                <a:gd name="T10" fmla="*/ 189 w 189"/>
                <a:gd name="T11" fmla="*/ 145 h 489"/>
                <a:gd name="T12" fmla="*/ 188 w 189"/>
                <a:gd name="T13" fmla="*/ 45 h 489"/>
                <a:gd name="T14" fmla="*/ 146 w 189"/>
                <a:gd name="T15" fmla="*/ 0 h 489"/>
                <a:gd name="T16" fmla="*/ 105 w 189"/>
                <a:gd name="T17" fmla="*/ 68 h 489"/>
                <a:gd name="T18" fmla="*/ 100 w 189"/>
                <a:gd name="T19" fmla="*/ 38 h 489"/>
                <a:gd name="T20" fmla="*/ 106 w 189"/>
                <a:gd name="T21" fmla="*/ 28 h 489"/>
                <a:gd name="T22" fmla="*/ 94 w 189"/>
                <a:gd name="T23" fmla="*/ 16 h 489"/>
                <a:gd name="T24" fmla="*/ 82 w 189"/>
                <a:gd name="T25" fmla="*/ 28 h 489"/>
                <a:gd name="T26" fmla="*/ 88 w 189"/>
                <a:gd name="T27" fmla="*/ 38 h 489"/>
                <a:gd name="T28" fmla="*/ 83 w 189"/>
                <a:gd name="T29" fmla="*/ 68 h 489"/>
                <a:gd name="T30" fmla="*/ 43 w 189"/>
                <a:gd name="T31" fmla="*/ 0 h 489"/>
                <a:gd name="T32" fmla="*/ 0 w 189"/>
                <a:gd name="T33" fmla="*/ 45 h 489"/>
                <a:gd name="T34" fmla="*/ 0 w 189"/>
                <a:gd name="T35" fmla="*/ 45 h 489"/>
                <a:gd name="T36" fmla="*/ 0 w 189"/>
                <a:gd name="T37" fmla="*/ 145 h 489"/>
                <a:gd name="T38" fmla="*/ 0 w 189"/>
                <a:gd name="T39" fmla="*/ 145 h 489"/>
                <a:gd name="T40" fmla="*/ 46 w 189"/>
                <a:gd name="T41" fmla="*/ 157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489">
                  <a:moveTo>
                    <a:pt x="46" y="157"/>
                  </a:moveTo>
                  <a:cubicBezTo>
                    <a:pt x="46" y="489"/>
                    <a:pt x="46" y="489"/>
                    <a:pt x="46" y="489"/>
                  </a:cubicBezTo>
                  <a:cubicBezTo>
                    <a:pt x="154" y="489"/>
                    <a:pt x="154" y="489"/>
                    <a:pt x="154" y="489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73" y="153"/>
                    <a:pt x="186" y="149"/>
                    <a:pt x="189" y="14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8" y="45"/>
                    <a:pt x="188" y="45"/>
                    <a:pt x="188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1"/>
                    <a:pt x="101" y="16"/>
                    <a:pt x="94" y="16"/>
                  </a:cubicBezTo>
                  <a:cubicBezTo>
                    <a:pt x="88" y="16"/>
                    <a:pt x="82" y="21"/>
                    <a:pt x="82" y="28"/>
                  </a:cubicBezTo>
                  <a:cubicBezTo>
                    <a:pt x="82" y="32"/>
                    <a:pt x="85" y="36"/>
                    <a:pt x="88" y="3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3" y="150"/>
                    <a:pt x="21" y="154"/>
                    <a:pt x="4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274"/>
            <p:cNvSpPr>
              <a:spLocks/>
            </p:cNvSpPr>
            <p:nvPr/>
          </p:nvSpPr>
          <p:spPr bwMode="auto">
            <a:xfrm>
              <a:off x="5786640" y="3363472"/>
              <a:ext cx="80804" cy="89084"/>
            </a:xfrm>
            <a:custGeom>
              <a:avLst/>
              <a:gdLst>
                <a:gd name="T0" fmla="*/ 17 w 120"/>
                <a:gd name="T1" fmla="*/ 88 h 132"/>
                <a:gd name="T2" fmla="*/ 62 w 120"/>
                <a:gd name="T3" fmla="*/ 132 h 132"/>
                <a:gd name="T4" fmla="*/ 104 w 120"/>
                <a:gd name="T5" fmla="*/ 88 h 132"/>
                <a:gd name="T6" fmla="*/ 118 w 120"/>
                <a:gd name="T7" fmla="*/ 73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7 w 120"/>
                <a:gd name="T17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8"/>
                  </a:moveTo>
                  <a:cubicBezTo>
                    <a:pt x="26" y="111"/>
                    <a:pt x="43" y="132"/>
                    <a:pt x="62" y="132"/>
                  </a:cubicBezTo>
                  <a:cubicBezTo>
                    <a:pt x="80" y="132"/>
                    <a:pt x="96" y="111"/>
                    <a:pt x="104" y="88"/>
                  </a:cubicBezTo>
                  <a:cubicBezTo>
                    <a:pt x="110" y="87"/>
                    <a:pt x="116" y="81"/>
                    <a:pt x="118" y="73"/>
                  </a:cubicBezTo>
                  <a:cubicBezTo>
                    <a:pt x="120" y="63"/>
                    <a:pt x="117" y="54"/>
                    <a:pt x="111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3" y="0"/>
                    <a:pt x="12" y="23"/>
                    <a:pt x="10" y="51"/>
                  </a:cubicBezTo>
                  <a:cubicBezTo>
                    <a:pt x="4" y="54"/>
                    <a:pt x="0" y="63"/>
                    <a:pt x="3" y="73"/>
                  </a:cubicBezTo>
                  <a:cubicBezTo>
                    <a:pt x="5" y="82"/>
                    <a:pt x="11" y="87"/>
                    <a:pt x="17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275"/>
            <p:cNvSpPr>
              <a:spLocks/>
            </p:cNvSpPr>
            <p:nvPr/>
          </p:nvSpPr>
          <p:spPr bwMode="auto">
            <a:xfrm>
              <a:off x="5763513" y="3448559"/>
              <a:ext cx="127630" cy="215858"/>
            </a:xfrm>
            <a:custGeom>
              <a:avLst/>
              <a:gdLst>
                <a:gd name="T0" fmla="*/ 0 w 189"/>
                <a:gd name="T1" fmla="*/ 45 h 320"/>
                <a:gd name="T2" fmla="*/ 0 w 189"/>
                <a:gd name="T3" fmla="*/ 145 h 320"/>
                <a:gd name="T4" fmla="*/ 0 w 189"/>
                <a:gd name="T5" fmla="*/ 145 h 320"/>
                <a:gd name="T6" fmla="*/ 43 w 189"/>
                <a:gd name="T7" fmla="*/ 157 h 320"/>
                <a:gd name="T8" fmla="*/ 43 w 189"/>
                <a:gd name="T9" fmla="*/ 320 h 320"/>
                <a:gd name="T10" fmla="*/ 152 w 189"/>
                <a:gd name="T11" fmla="*/ 320 h 320"/>
                <a:gd name="T12" fmla="*/ 152 w 189"/>
                <a:gd name="T13" fmla="*/ 156 h 320"/>
                <a:gd name="T14" fmla="*/ 189 w 189"/>
                <a:gd name="T15" fmla="*/ 145 h 320"/>
                <a:gd name="T16" fmla="*/ 189 w 189"/>
                <a:gd name="T17" fmla="*/ 145 h 320"/>
                <a:gd name="T18" fmla="*/ 188 w 189"/>
                <a:gd name="T19" fmla="*/ 45 h 320"/>
                <a:gd name="T20" fmla="*/ 146 w 189"/>
                <a:gd name="T21" fmla="*/ 0 h 320"/>
                <a:gd name="T22" fmla="*/ 105 w 189"/>
                <a:gd name="T23" fmla="*/ 69 h 320"/>
                <a:gd name="T24" fmla="*/ 100 w 189"/>
                <a:gd name="T25" fmla="*/ 38 h 320"/>
                <a:gd name="T26" fmla="*/ 106 w 189"/>
                <a:gd name="T27" fmla="*/ 28 h 320"/>
                <a:gd name="T28" fmla="*/ 94 w 189"/>
                <a:gd name="T29" fmla="*/ 16 h 320"/>
                <a:gd name="T30" fmla="*/ 82 w 189"/>
                <a:gd name="T31" fmla="*/ 28 h 320"/>
                <a:gd name="T32" fmla="*/ 88 w 189"/>
                <a:gd name="T33" fmla="*/ 38 h 320"/>
                <a:gd name="T34" fmla="*/ 83 w 189"/>
                <a:gd name="T35" fmla="*/ 68 h 320"/>
                <a:gd name="T36" fmla="*/ 43 w 189"/>
                <a:gd name="T37" fmla="*/ 0 h 320"/>
                <a:gd name="T38" fmla="*/ 0 w 189"/>
                <a:gd name="T39" fmla="*/ 4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" h="320">
                  <a:moveTo>
                    <a:pt x="0" y="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3" y="150"/>
                    <a:pt x="19" y="154"/>
                    <a:pt x="43" y="157"/>
                  </a:cubicBezTo>
                  <a:cubicBezTo>
                    <a:pt x="43" y="320"/>
                    <a:pt x="43" y="320"/>
                    <a:pt x="43" y="320"/>
                  </a:cubicBezTo>
                  <a:cubicBezTo>
                    <a:pt x="152" y="320"/>
                    <a:pt x="152" y="320"/>
                    <a:pt x="152" y="320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72" y="154"/>
                    <a:pt x="186" y="150"/>
                    <a:pt x="189" y="14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8" y="45"/>
                    <a:pt x="188" y="45"/>
                    <a:pt x="188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2"/>
                    <a:pt x="101" y="16"/>
                    <a:pt x="94" y="16"/>
                  </a:cubicBezTo>
                  <a:cubicBezTo>
                    <a:pt x="88" y="16"/>
                    <a:pt x="82" y="22"/>
                    <a:pt x="82" y="28"/>
                  </a:cubicBezTo>
                  <a:cubicBezTo>
                    <a:pt x="82" y="32"/>
                    <a:pt x="85" y="36"/>
                    <a:pt x="88" y="3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276"/>
            <p:cNvSpPr>
              <a:spLocks/>
            </p:cNvSpPr>
            <p:nvPr/>
          </p:nvSpPr>
          <p:spPr bwMode="auto">
            <a:xfrm>
              <a:off x="5700126" y="3151041"/>
              <a:ext cx="612739" cy="573621"/>
            </a:xfrm>
            <a:custGeom>
              <a:avLst/>
              <a:gdLst>
                <a:gd name="T0" fmla="*/ 875 w 908"/>
                <a:gd name="T1" fmla="*/ 762 h 850"/>
                <a:gd name="T2" fmla="*/ 843 w 908"/>
                <a:gd name="T3" fmla="*/ 787 h 850"/>
                <a:gd name="T4" fmla="*/ 72 w 908"/>
                <a:gd name="T5" fmla="*/ 787 h 850"/>
                <a:gd name="T6" fmla="*/ 72 w 908"/>
                <a:gd name="T7" fmla="*/ 64 h 850"/>
                <a:gd name="T8" fmla="*/ 96 w 908"/>
                <a:gd name="T9" fmla="*/ 33 h 850"/>
                <a:gd name="T10" fmla="*/ 63 w 908"/>
                <a:gd name="T11" fmla="*/ 0 h 850"/>
                <a:gd name="T12" fmla="*/ 31 w 908"/>
                <a:gd name="T13" fmla="*/ 33 h 850"/>
                <a:gd name="T14" fmla="*/ 55 w 908"/>
                <a:gd name="T15" fmla="*/ 64 h 850"/>
                <a:gd name="T16" fmla="*/ 55 w 908"/>
                <a:gd name="T17" fmla="*/ 787 h 850"/>
                <a:gd name="T18" fmla="*/ 0 w 908"/>
                <a:gd name="T19" fmla="*/ 787 h 850"/>
                <a:gd name="T20" fmla="*/ 0 w 908"/>
                <a:gd name="T21" fmla="*/ 804 h 850"/>
                <a:gd name="T22" fmla="*/ 55 w 908"/>
                <a:gd name="T23" fmla="*/ 804 h 850"/>
                <a:gd name="T24" fmla="*/ 55 w 908"/>
                <a:gd name="T25" fmla="*/ 850 h 850"/>
                <a:gd name="T26" fmla="*/ 72 w 908"/>
                <a:gd name="T27" fmla="*/ 850 h 850"/>
                <a:gd name="T28" fmla="*/ 72 w 908"/>
                <a:gd name="T29" fmla="*/ 804 h 850"/>
                <a:gd name="T30" fmla="*/ 844 w 908"/>
                <a:gd name="T31" fmla="*/ 804 h 850"/>
                <a:gd name="T32" fmla="*/ 875 w 908"/>
                <a:gd name="T33" fmla="*/ 827 h 850"/>
                <a:gd name="T34" fmla="*/ 908 w 908"/>
                <a:gd name="T35" fmla="*/ 794 h 850"/>
                <a:gd name="T36" fmla="*/ 875 w 908"/>
                <a:gd name="T37" fmla="*/ 762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8" h="850">
                  <a:moveTo>
                    <a:pt x="875" y="762"/>
                  </a:moveTo>
                  <a:cubicBezTo>
                    <a:pt x="860" y="762"/>
                    <a:pt x="847" y="773"/>
                    <a:pt x="843" y="787"/>
                  </a:cubicBezTo>
                  <a:cubicBezTo>
                    <a:pt x="72" y="787"/>
                    <a:pt x="72" y="787"/>
                    <a:pt x="72" y="787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86" y="60"/>
                    <a:pt x="96" y="48"/>
                    <a:pt x="96" y="33"/>
                  </a:cubicBezTo>
                  <a:cubicBezTo>
                    <a:pt x="96" y="15"/>
                    <a:pt x="81" y="0"/>
                    <a:pt x="63" y="0"/>
                  </a:cubicBezTo>
                  <a:cubicBezTo>
                    <a:pt x="45" y="0"/>
                    <a:pt x="31" y="15"/>
                    <a:pt x="31" y="33"/>
                  </a:cubicBezTo>
                  <a:cubicBezTo>
                    <a:pt x="31" y="48"/>
                    <a:pt x="41" y="60"/>
                    <a:pt x="55" y="64"/>
                  </a:cubicBezTo>
                  <a:cubicBezTo>
                    <a:pt x="55" y="787"/>
                    <a:pt x="55" y="787"/>
                    <a:pt x="55" y="787"/>
                  </a:cubicBezTo>
                  <a:cubicBezTo>
                    <a:pt x="0" y="787"/>
                    <a:pt x="0" y="787"/>
                    <a:pt x="0" y="787"/>
                  </a:cubicBezTo>
                  <a:cubicBezTo>
                    <a:pt x="0" y="804"/>
                    <a:pt x="0" y="804"/>
                    <a:pt x="0" y="804"/>
                  </a:cubicBezTo>
                  <a:cubicBezTo>
                    <a:pt x="55" y="804"/>
                    <a:pt x="55" y="804"/>
                    <a:pt x="55" y="804"/>
                  </a:cubicBezTo>
                  <a:cubicBezTo>
                    <a:pt x="55" y="850"/>
                    <a:pt x="55" y="850"/>
                    <a:pt x="55" y="850"/>
                  </a:cubicBezTo>
                  <a:cubicBezTo>
                    <a:pt x="72" y="850"/>
                    <a:pt x="72" y="850"/>
                    <a:pt x="72" y="850"/>
                  </a:cubicBezTo>
                  <a:cubicBezTo>
                    <a:pt x="72" y="804"/>
                    <a:pt x="72" y="804"/>
                    <a:pt x="72" y="804"/>
                  </a:cubicBezTo>
                  <a:cubicBezTo>
                    <a:pt x="844" y="804"/>
                    <a:pt x="844" y="804"/>
                    <a:pt x="844" y="804"/>
                  </a:cubicBezTo>
                  <a:cubicBezTo>
                    <a:pt x="848" y="817"/>
                    <a:pt x="861" y="827"/>
                    <a:pt x="875" y="827"/>
                  </a:cubicBezTo>
                  <a:cubicBezTo>
                    <a:pt x="893" y="827"/>
                    <a:pt x="908" y="812"/>
                    <a:pt x="908" y="794"/>
                  </a:cubicBezTo>
                  <a:cubicBezTo>
                    <a:pt x="908" y="776"/>
                    <a:pt x="893" y="762"/>
                    <a:pt x="875" y="7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285720" y="2573069"/>
            <a:ext cx="411443" cy="724664"/>
            <a:chOff x="7045524" y="1877882"/>
            <a:chExt cx="411443" cy="724664"/>
          </a:xfrm>
          <a:solidFill>
            <a:srgbClr val="171E28"/>
          </a:solidFill>
        </p:grpSpPr>
        <p:sp>
          <p:nvSpPr>
            <p:cNvPr id="64" name="Freeform 279"/>
            <p:cNvSpPr>
              <a:spLocks/>
            </p:cNvSpPr>
            <p:nvPr/>
          </p:nvSpPr>
          <p:spPr bwMode="auto">
            <a:xfrm>
              <a:off x="7045524" y="2261057"/>
              <a:ext cx="411443" cy="341489"/>
            </a:xfrm>
            <a:custGeom>
              <a:avLst/>
              <a:gdLst>
                <a:gd name="T0" fmla="*/ 561 w 610"/>
                <a:gd name="T1" fmla="*/ 93 h 506"/>
                <a:gd name="T2" fmla="*/ 540 w 610"/>
                <a:gd name="T3" fmla="*/ 0 h 506"/>
                <a:gd name="T4" fmla="*/ 305 w 610"/>
                <a:gd name="T5" fmla="*/ 38 h 506"/>
                <a:gd name="T6" fmla="*/ 70 w 610"/>
                <a:gd name="T7" fmla="*/ 0 h 506"/>
                <a:gd name="T8" fmla="*/ 48 w 610"/>
                <a:gd name="T9" fmla="*/ 93 h 506"/>
                <a:gd name="T10" fmla="*/ 13 w 610"/>
                <a:gd name="T11" fmla="*/ 204 h 506"/>
                <a:gd name="T12" fmla="*/ 83 w 610"/>
                <a:gd name="T13" fmla="*/ 278 h 506"/>
                <a:gd name="T14" fmla="*/ 311 w 610"/>
                <a:gd name="T15" fmla="*/ 506 h 506"/>
                <a:gd name="T16" fmla="*/ 530 w 610"/>
                <a:gd name="T17" fmla="*/ 278 h 506"/>
                <a:gd name="T18" fmla="*/ 597 w 610"/>
                <a:gd name="T19" fmla="*/ 204 h 506"/>
                <a:gd name="T20" fmla="*/ 561 w 610"/>
                <a:gd name="T21" fmla="*/ 9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0" h="506">
                  <a:moveTo>
                    <a:pt x="561" y="93"/>
                  </a:moveTo>
                  <a:cubicBezTo>
                    <a:pt x="559" y="60"/>
                    <a:pt x="552" y="29"/>
                    <a:pt x="540" y="0"/>
                  </a:cubicBezTo>
                  <a:cubicBezTo>
                    <a:pt x="472" y="24"/>
                    <a:pt x="392" y="38"/>
                    <a:pt x="305" y="38"/>
                  </a:cubicBezTo>
                  <a:cubicBezTo>
                    <a:pt x="218" y="38"/>
                    <a:pt x="137" y="24"/>
                    <a:pt x="70" y="0"/>
                  </a:cubicBezTo>
                  <a:cubicBezTo>
                    <a:pt x="58" y="29"/>
                    <a:pt x="50" y="60"/>
                    <a:pt x="48" y="93"/>
                  </a:cubicBezTo>
                  <a:cubicBezTo>
                    <a:pt x="16" y="106"/>
                    <a:pt x="0" y="155"/>
                    <a:pt x="13" y="204"/>
                  </a:cubicBezTo>
                  <a:cubicBezTo>
                    <a:pt x="24" y="248"/>
                    <a:pt x="54" y="278"/>
                    <a:pt x="83" y="278"/>
                  </a:cubicBezTo>
                  <a:cubicBezTo>
                    <a:pt x="130" y="396"/>
                    <a:pt x="216" y="506"/>
                    <a:pt x="311" y="506"/>
                  </a:cubicBezTo>
                  <a:cubicBezTo>
                    <a:pt x="407" y="506"/>
                    <a:pt x="487" y="396"/>
                    <a:pt x="530" y="278"/>
                  </a:cubicBezTo>
                  <a:cubicBezTo>
                    <a:pt x="558" y="275"/>
                    <a:pt x="586" y="246"/>
                    <a:pt x="597" y="204"/>
                  </a:cubicBezTo>
                  <a:cubicBezTo>
                    <a:pt x="610" y="155"/>
                    <a:pt x="594" y="106"/>
                    <a:pt x="56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80"/>
            <p:cNvSpPr>
              <a:spLocks noEditPoints="1"/>
            </p:cNvSpPr>
            <p:nvPr/>
          </p:nvSpPr>
          <p:spPr bwMode="auto">
            <a:xfrm>
              <a:off x="7098060" y="2106588"/>
              <a:ext cx="304942" cy="155897"/>
            </a:xfrm>
            <a:custGeom>
              <a:avLst/>
              <a:gdLst>
                <a:gd name="T0" fmla="*/ 0 w 452"/>
                <a:gd name="T1" fmla="*/ 182 h 231"/>
                <a:gd name="T2" fmla="*/ 226 w 452"/>
                <a:gd name="T3" fmla="*/ 231 h 231"/>
                <a:gd name="T4" fmla="*/ 452 w 452"/>
                <a:gd name="T5" fmla="*/ 182 h 231"/>
                <a:gd name="T6" fmla="*/ 320 w 452"/>
                <a:gd name="T7" fmla="*/ 137 h 231"/>
                <a:gd name="T8" fmla="*/ 329 w 452"/>
                <a:gd name="T9" fmla="*/ 97 h 231"/>
                <a:gd name="T10" fmla="*/ 232 w 452"/>
                <a:gd name="T11" fmla="*/ 0 h 231"/>
                <a:gd name="T12" fmla="*/ 136 w 452"/>
                <a:gd name="T13" fmla="*/ 97 h 231"/>
                <a:gd name="T14" fmla="*/ 144 w 452"/>
                <a:gd name="T15" fmla="*/ 136 h 231"/>
                <a:gd name="T16" fmla="*/ 0 w 452"/>
                <a:gd name="T17" fmla="*/ 182 h 231"/>
                <a:gd name="T18" fmla="*/ 159 w 452"/>
                <a:gd name="T19" fmla="*/ 97 h 231"/>
                <a:gd name="T20" fmla="*/ 232 w 452"/>
                <a:gd name="T21" fmla="*/ 23 h 231"/>
                <a:gd name="T22" fmla="*/ 306 w 452"/>
                <a:gd name="T23" fmla="*/ 97 h 231"/>
                <a:gd name="T24" fmla="*/ 295 w 452"/>
                <a:gd name="T25" fmla="*/ 135 h 231"/>
                <a:gd name="T26" fmla="*/ 248 w 452"/>
                <a:gd name="T27" fmla="*/ 133 h 231"/>
                <a:gd name="T28" fmla="*/ 260 w 452"/>
                <a:gd name="T29" fmla="*/ 113 h 231"/>
                <a:gd name="T30" fmla="*/ 238 w 452"/>
                <a:gd name="T31" fmla="*/ 88 h 231"/>
                <a:gd name="T32" fmla="*/ 223 w 452"/>
                <a:gd name="T33" fmla="*/ 77 h 231"/>
                <a:gd name="T34" fmla="*/ 234 w 452"/>
                <a:gd name="T35" fmla="*/ 70 h 231"/>
                <a:gd name="T36" fmla="*/ 253 w 452"/>
                <a:gd name="T37" fmla="*/ 74 h 231"/>
                <a:gd name="T38" fmla="*/ 257 w 452"/>
                <a:gd name="T39" fmla="*/ 60 h 231"/>
                <a:gd name="T40" fmla="*/ 238 w 452"/>
                <a:gd name="T41" fmla="*/ 55 h 231"/>
                <a:gd name="T42" fmla="*/ 238 w 452"/>
                <a:gd name="T43" fmla="*/ 44 h 231"/>
                <a:gd name="T44" fmla="*/ 225 w 452"/>
                <a:gd name="T45" fmla="*/ 44 h 231"/>
                <a:gd name="T46" fmla="*/ 225 w 452"/>
                <a:gd name="T47" fmla="*/ 56 h 231"/>
                <a:gd name="T48" fmla="*/ 203 w 452"/>
                <a:gd name="T49" fmla="*/ 79 h 231"/>
                <a:gd name="T50" fmla="*/ 226 w 452"/>
                <a:gd name="T51" fmla="*/ 103 h 231"/>
                <a:gd name="T52" fmla="*/ 240 w 452"/>
                <a:gd name="T53" fmla="*/ 115 h 231"/>
                <a:gd name="T54" fmla="*/ 228 w 452"/>
                <a:gd name="T55" fmla="*/ 123 h 231"/>
                <a:gd name="T56" fmla="*/ 206 w 452"/>
                <a:gd name="T57" fmla="*/ 117 h 231"/>
                <a:gd name="T58" fmla="*/ 202 w 452"/>
                <a:gd name="T59" fmla="*/ 132 h 231"/>
                <a:gd name="T60" fmla="*/ 204 w 452"/>
                <a:gd name="T61" fmla="*/ 133 h 231"/>
                <a:gd name="T62" fmla="*/ 169 w 452"/>
                <a:gd name="T63" fmla="*/ 134 h 231"/>
                <a:gd name="T64" fmla="*/ 159 w 452"/>
                <a:gd name="T65" fmla="*/ 9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2" h="231">
                  <a:moveTo>
                    <a:pt x="0" y="182"/>
                  </a:moveTo>
                  <a:cubicBezTo>
                    <a:pt x="0" y="209"/>
                    <a:pt x="101" y="231"/>
                    <a:pt x="226" y="231"/>
                  </a:cubicBezTo>
                  <a:cubicBezTo>
                    <a:pt x="351" y="231"/>
                    <a:pt x="452" y="209"/>
                    <a:pt x="452" y="182"/>
                  </a:cubicBezTo>
                  <a:cubicBezTo>
                    <a:pt x="452" y="162"/>
                    <a:pt x="398" y="145"/>
                    <a:pt x="320" y="137"/>
                  </a:cubicBezTo>
                  <a:cubicBezTo>
                    <a:pt x="326" y="125"/>
                    <a:pt x="329" y="111"/>
                    <a:pt x="329" y="97"/>
                  </a:cubicBezTo>
                  <a:cubicBezTo>
                    <a:pt x="329" y="43"/>
                    <a:pt x="286" y="0"/>
                    <a:pt x="232" y="0"/>
                  </a:cubicBezTo>
                  <a:cubicBezTo>
                    <a:pt x="179" y="0"/>
                    <a:pt x="136" y="43"/>
                    <a:pt x="136" y="97"/>
                  </a:cubicBezTo>
                  <a:cubicBezTo>
                    <a:pt x="136" y="111"/>
                    <a:pt x="139" y="124"/>
                    <a:pt x="144" y="136"/>
                  </a:cubicBezTo>
                  <a:cubicBezTo>
                    <a:pt x="60" y="143"/>
                    <a:pt x="0" y="161"/>
                    <a:pt x="0" y="182"/>
                  </a:cubicBezTo>
                  <a:close/>
                  <a:moveTo>
                    <a:pt x="159" y="97"/>
                  </a:moveTo>
                  <a:cubicBezTo>
                    <a:pt x="159" y="56"/>
                    <a:pt x="192" y="23"/>
                    <a:pt x="232" y="23"/>
                  </a:cubicBezTo>
                  <a:cubicBezTo>
                    <a:pt x="273" y="23"/>
                    <a:pt x="306" y="56"/>
                    <a:pt x="306" y="97"/>
                  </a:cubicBezTo>
                  <a:cubicBezTo>
                    <a:pt x="306" y="111"/>
                    <a:pt x="302" y="124"/>
                    <a:pt x="295" y="135"/>
                  </a:cubicBezTo>
                  <a:cubicBezTo>
                    <a:pt x="280" y="134"/>
                    <a:pt x="264" y="134"/>
                    <a:pt x="248" y="133"/>
                  </a:cubicBezTo>
                  <a:cubicBezTo>
                    <a:pt x="256" y="129"/>
                    <a:pt x="260" y="121"/>
                    <a:pt x="260" y="113"/>
                  </a:cubicBezTo>
                  <a:cubicBezTo>
                    <a:pt x="260" y="101"/>
                    <a:pt x="254" y="94"/>
                    <a:pt x="238" y="88"/>
                  </a:cubicBezTo>
                  <a:cubicBezTo>
                    <a:pt x="227" y="84"/>
                    <a:pt x="223" y="81"/>
                    <a:pt x="223" y="77"/>
                  </a:cubicBezTo>
                  <a:cubicBezTo>
                    <a:pt x="223" y="74"/>
                    <a:pt x="225" y="70"/>
                    <a:pt x="234" y="70"/>
                  </a:cubicBezTo>
                  <a:cubicBezTo>
                    <a:pt x="243" y="70"/>
                    <a:pt x="249" y="73"/>
                    <a:pt x="253" y="74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2" y="58"/>
                    <a:pt x="246" y="56"/>
                    <a:pt x="238" y="55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11" y="59"/>
                    <a:pt x="203" y="68"/>
                    <a:pt x="203" y="79"/>
                  </a:cubicBezTo>
                  <a:cubicBezTo>
                    <a:pt x="203" y="92"/>
                    <a:pt x="212" y="99"/>
                    <a:pt x="226" y="103"/>
                  </a:cubicBezTo>
                  <a:cubicBezTo>
                    <a:pt x="236" y="107"/>
                    <a:pt x="240" y="110"/>
                    <a:pt x="240" y="115"/>
                  </a:cubicBezTo>
                  <a:cubicBezTo>
                    <a:pt x="240" y="120"/>
                    <a:pt x="235" y="123"/>
                    <a:pt x="228" y="123"/>
                  </a:cubicBezTo>
                  <a:cubicBezTo>
                    <a:pt x="219" y="123"/>
                    <a:pt x="211" y="120"/>
                    <a:pt x="206" y="117"/>
                  </a:cubicBezTo>
                  <a:cubicBezTo>
                    <a:pt x="202" y="132"/>
                    <a:pt x="202" y="132"/>
                    <a:pt x="202" y="132"/>
                  </a:cubicBezTo>
                  <a:cubicBezTo>
                    <a:pt x="203" y="133"/>
                    <a:pt x="204" y="133"/>
                    <a:pt x="204" y="133"/>
                  </a:cubicBezTo>
                  <a:cubicBezTo>
                    <a:pt x="192" y="133"/>
                    <a:pt x="181" y="134"/>
                    <a:pt x="169" y="134"/>
                  </a:cubicBezTo>
                  <a:cubicBezTo>
                    <a:pt x="163" y="123"/>
                    <a:pt x="159" y="111"/>
                    <a:pt x="15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281"/>
            <p:cNvSpPr>
              <a:spLocks noEditPoints="1"/>
            </p:cNvSpPr>
            <p:nvPr/>
          </p:nvSpPr>
          <p:spPr bwMode="auto">
            <a:xfrm>
              <a:off x="7149455" y="1877882"/>
              <a:ext cx="213859" cy="215286"/>
            </a:xfrm>
            <a:custGeom>
              <a:avLst/>
              <a:gdLst>
                <a:gd name="T0" fmla="*/ 159 w 317"/>
                <a:gd name="T1" fmla="*/ 319 h 319"/>
                <a:gd name="T2" fmla="*/ 317 w 317"/>
                <a:gd name="T3" fmla="*/ 160 h 319"/>
                <a:gd name="T4" fmla="*/ 159 w 317"/>
                <a:gd name="T5" fmla="*/ 0 h 319"/>
                <a:gd name="T6" fmla="*/ 0 w 317"/>
                <a:gd name="T7" fmla="*/ 160 h 319"/>
                <a:gd name="T8" fmla="*/ 159 w 317"/>
                <a:gd name="T9" fmla="*/ 319 h 319"/>
                <a:gd name="T10" fmla="*/ 159 w 317"/>
                <a:gd name="T11" fmla="*/ 38 h 319"/>
                <a:gd name="T12" fmla="*/ 279 w 317"/>
                <a:gd name="T13" fmla="*/ 160 h 319"/>
                <a:gd name="T14" fmla="*/ 159 w 317"/>
                <a:gd name="T15" fmla="*/ 281 h 319"/>
                <a:gd name="T16" fmla="*/ 38 w 317"/>
                <a:gd name="T17" fmla="*/ 160 h 319"/>
                <a:gd name="T18" fmla="*/ 159 w 317"/>
                <a:gd name="T19" fmla="*/ 3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19">
                  <a:moveTo>
                    <a:pt x="159" y="319"/>
                  </a:moveTo>
                  <a:cubicBezTo>
                    <a:pt x="246" y="319"/>
                    <a:pt x="317" y="248"/>
                    <a:pt x="317" y="160"/>
                  </a:cubicBezTo>
                  <a:cubicBezTo>
                    <a:pt x="317" y="71"/>
                    <a:pt x="246" y="0"/>
                    <a:pt x="159" y="0"/>
                  </a:cubicBezTo>
                  <a:cubicBezTo>
                    <a:pt x="71" y="0"/>
                    <a:pt x="0" y="71"/>
                    <a:pt x="0" y="160"/>
                  </a:cubicBezTo>
                  <a:cubicBezTo>
                    <a:pt x="0" y="248"/>
                    <a:pt x="71" y="319"/>
                    <a:pt x="159" y="319"/>
                  </a:cubicBezTo>
                  <a:close/>
                  <a:moveTo>
                    <a:pt x="159" y="38"/>
                  </a:moveTo>
                  <a:cubicBezTo>
                    <a:pt x="225" y="38"/>
                    <a:pt x="279" y="93"/>
                    <a:pt x="279" y="160"/>
                  </a:cubicBezTo>
                  <a:cubicBezTo>
                    <a:pt x="279" y="227"/>
                    <a:pt x="225" y="281"/>
                    <a:pt x="159" y="281"/>
                  </a:cubicBezTo>
                  <a:cubicBezTo>
                    <a:pt x="92" y="281"/>
                    <a:pt x="38" y="227"/>
                    <a:pt x="38" y="160"/>
                  </a:cubicBezTo>
                  <a:cubicBezTo>
                    <a:pt x="38" y="93"/>
                    <a:pt x="92" y="38"/>
                    <a:pt x="15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282"/>
            <p:cNvSpPr>
              <a:spLocks/>
            </p:cNvSpPr>
            <p:nvPr/>
          </p:nvSpPr>
          <p:spPr bwMode="auto">
            <a:xfrm>
              <a:off x="7222835" y="1927277"/>
              <a:ext cx="64243" cy="117351"/>
            </a:xfrm>
            <a:custGeom>
              <a:avLst/>
              <a:gdLst>
                <a:gd name="T0" fmla="*/ 42 w 95"/>
                <a:gd name="T1" fmla="*/ 129 h 174"/>
                <a:gd name="T2" fmla="*/ 6 w 95"/>
                <a:gd name="T3" fmla="*/ 119 h 174"/>
                <a:gd name="T4" fmla="*/ 0 w 95"/>
                <a:gd name="T5" fmla="*/ 145 h 174"/>
                <a:gd name="T6" fmla="*/ 36 w 95"/>
                <a:gd name="T7" fmla="*/ 154 h 174"/>
                <a:gd name="T8" fmla="*/ 36 w 95"/>
                <a:gd name="T9" fmla="*/ 174 h 174"/>
                <a:gd name="T10" fmla="*/ 57 w 95"/>
                <a:gd name="T11" fmla="*/ 174 h 174"/>
                <a:gd name="T12" fmla="*/ 57 w 95"/>
                <a:gd name="T13" fmla="*/ 152 h 174"/>
                <a:gd name="T14" fmla="*/ 95 w 95"/>
                <a:gd name="T15" fmla="*/ 113 h 174"/>
                <a:gd name="T16" fmla="*/ 60 w 95"/>
                <a:gd name="T17" fmla="*/ 73 h 174"/>
                <a:gd name="T18" fmla="*/ 34 w 95"/>
                <a:gd name="T19" fmla="*/ 54 h 174"/>
                <a:gd name="T20" fmla="*/ 52 w 95"/>
                <a:gd name="T21" fmla="*/ 42 h 174"/>
                <a:gd name="T22" fmla="*/ 83 w 95"/>
                <a:gd name="T23" fmla="*/ 50 h 174"/>
                <a:gd name="T24" fmla="*/ 89 w 95"/>
                <a:gd name="T25" fmla="*/ 25 h 174"/>
                <a:gd name="T26" fmla="*/ 58 w 95"/>
                <a:gd name="T27" fmla="*/ 18 h 174"/>
                <a:gd name="T28" fmla="*/ 58 w 95"/>
                <a:gd name="T29" fmla="*/ 0 h 174"/>
                <a:gd name="T30" fmla="*/ 37 w 95"/>
                <a:gd name="T31" fmla="*/ 0 h 174"/>
                <a:gd name="T32" fmla="*/ 37 w 95"/>
                <a:gd name="T33" fmla="*/ 20 h 174"/>
                <a:gd name="T34" fmla="*/ 1 w 95"/>
                <a:gd name="T35" fmla="*/ 58 h 174"/>
                <a:gd name="T36" fmla="*/ 39 w 95"/>
                <a:gd name="T37" fmla="*/ 97 h 174"/>
                <a:gd name="T38" fmla="*/ 62 w 95"/>
                <a:gd name="T39" fmla="*/ 116 h 174"/>
                <a:gd name="T40" fmla="*/ 42 w 95"/>
                <a:gd name="T41" fmla="*/ 12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74">
                  <a:moveTo>
                    <a:pt x="42" y="129"/>
                  </a:moveTo>
                  <a:cubicBezTo>
                    <a:pt x="28" y="129"/>
                    <a:pt x="15" y="124"/>
                    <a:pt x="6" y="119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8" y="149"/>
                    <a:pt x="22" y="153"/>
                    <a:pt x="36" y="154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82" y="148"/>
                    <a:pt x="95" y="132"/>
                    <a:pt x="95" y="113"/>
                  </a:cubicBezTo>
                  <a:cubicBezTo>
                    <a:pt x="95" y="93"/>
                    <a:pt x="85" y="81"/>
                    <a:pt x="60" y="73"/>
                  </a:cubicBezTo>
                  <a:cubicBezTo>
                    <a:pt x="41" y="66"/>
                    <a:pt x="34" y="61"/>
                    <a:pt x="34" y="54"/>
                  </a:cubicBezTo>
                  <a:cubicBezTo>
                    <a:pt x="34" y="48"/>
                    <a:pt x="38" y="42"/>
                    <a:pt x="52" y="42"/>
                  </a:cubicBezTo>
                  <a:cubicBezTo>
                    <a:pt x="68" y="42"/>
                    <a:pt x="78" y="47"/>
                    <a:pt x="83" y="50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2" y="22"/>
                    <a:pt x="72" y="19"/>
                    <a:pt x="58" y="1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8"/>
                  </a:cubicBezTo>
                  <a:cubicBezTo>
                    <a:pt x="1" y="79"/>
                    <a:pt x="17" y="89"/>
                    <a:pt x="39" y="97"/>
                  </a:cubicBezTo>
                  <a:cubicBezTo>
                    <a:pt x="56" y="102"/>
                    <a:pt x="62" y="108"/>
                    <a:pt x="62" y="116"/>
                  </a:cubicBezTo>
                  <a:cubicBezTo>
                    <a:pt x="62" y="124"/>
                    <a:pt x="54" y="129"/>
                    <a:pt x="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283"/>
            <p:cNvSpPr>
              <a:spLocks noEditPoints="1"/>
            </p:cNvSpPr>
            <p:nvPr/>
          </p:nvSpPr>
          <p:spPr bwMode="auto">
            <a:xfrm>
              <a:off x="7058943" y="2053194"/>
              <a:ext cx="130200" cy="131056"/>
            </a:xfrm>
            <a:custGeom>
              <a:avLst/>
              <a:gdLst>
                <a:gd name="T0" fmla="*/ 96 w 193"/>
                <a:gd name="T1" fmla="*/ 194 h 194"/>
                <a:gd name="T2" fmla="*/ 193 w 193"/>
                <a:gd name="T3" fmla="*/ 97 h 194"/>
                <a:gd name="T4" fmla="*/ 96 w 193"/>
                <a:gd name="T5" fmla="*/ 0 h 194"/>
                <a:gd name="T6" fmla="*/ 0 w 193"/>
                <a:gd name="T7" fmla="*/ 97 h 194"/>
                <a:gd name="T8" fmla="*/ 96 w 193"/>
                <a:gd name="T9" fmla="*/ 194 h 194"/>
                <a:gd name="T10" fmla="*/ 96 w 193"/>
                <a:gd name="T11" fmla="*/ 23 h 194"/>
                <a:gd name="T12" fmla="*/ 169 w 193"/>
                <a:gd name="T13" fmla="*/ 97 h 194"/>
                <a:gd name="T14" fmla="*/ 96 w 193"/>
                <a:gd name="T15" fmla="*/ 171 h 194"/>
                <a:gd name="T16" fmla="*/ 23 w 193"/>
                <a:gd name="T17" fmla="*/ 97 h 194"/>
                <a:gd name="T18" fmla="*/ 96 w 193"/>
                <a:gd name="T19" fmla="*/ 2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4">
                  <a:moveTo>
                    <a:pt x="96" y="194"/>
                  </a:moveTo>
                  <a:cubicBezTo>
                    <a:pt x="149" y="194"/>
                    <a:pt x="193" y="151"/>
                    <a:pt x="193" y="97"/>
                  </a:cubicBezTo>
                  <a:cubicBezTo>
                    <a:pt x="193" y="43"/>
                    <a:pt x="149" y="0"/>
                    <a:pt x="96" y="0"/>
                  </a:cubicBezTo>
                  <a:cubicBezTo>
                    <a:pt x="43" y="0"/>
                    <a:pt x="0" y="43"/>
                    <a:pt x="0" y="97"/>
                  </a:cubicBezTo>
                  <a:cubicBezTo>
                    <a:pt x="0" y="151"/>
                    <a:pt x="43" y="194"/>
                    <a:pt x="96" y="194"/>
                  </a:cubicBezTo>
                  <a:close/>
                  <a:moveTo>
                    <a:pt x="96" y="23"/>
                  </a:moveTo>
                  <a:cubicBezTo>
                    <a:pt x="137" y="23"/>
                    <a:pt x="169" y="56"/>
                    <a:pt x="169" y="97"/>
                  </a:cubicBezTo>
                  <a:cubicBezTo>
                    <a:pt x="169" y="138"/>
                    <a:pt x="137" y="171"/>
                    <a:pt x="96" y="171"/>
                  </a:cubicBezTo>
                  <a:cubicBezTo>
                    <a:pt x="56" y="171"/>
                    <a:pt x="23" y="138"/>
                    <a:pt x="23" y="97"/>
                  </a:cubicBezTo>
                  <a:cubicBezTo>
                    <a:pt x="23" y="56"/>
                    <a:pt x="56" y="23"/>
                    <a:pt x="9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284"/>
            <p:cNvSpPr>
              <a:spLocks/>
            </p:cNvSpPr>
            <p:nvPr/>
          </p:nvSpPr>
          <p:spPr bwMode="auto">
            <a:xfrm>
              <a:off x="7103486" y="2082889"/>
              <a:ext cx="39117" cy="71667"/>
            </a:xfrm>
            <a:custGeom>
              <a:avLst/>
              <a:gdLst>
                <a:gd name="T0" fmla="*/ 25 w 58"/>
                <a:gd name="T1" fmla="*/ 79 h 106"/>
                <a:gd name="T2" fmla="*/ 4 w 58"/>
                <a:gd name="T3" fmla="*/ 73 h 106"/>
                <a:gd name="T4" fmla="*/ 0 w 58"/>
                <a:gd name="T5" fmla="*/ 88 h 106"/>
                <a:gd name="T6" fmla="*/ 22 w 58"/>
                <a:gd name="T7" fmla="*/ 94 h 106"/>
                <a:gd name="T8" fmla="*/ 22 w 58"/>
                <a:gd name="T9" fmla="*/ 106 h 106"/>
                <a:gd name="T10" fmla="*/ 35 w 58"/>
                <a:gd name="T11" fmla="*/ 106 h 106"/>
                <a:gd name="T12" fmla="*/ 35 w 58"/>
                <a:gd name="T13" fmla="*/ 93 h 106"/>
                <a:gd name="T14" fmla="*/ 58 w 58"/>
                <a:gd name="T15" fmla="*/ 69 h 106"/>
                <a:gd name="T16" fmla="*/ 36 w 58"/>
                <a:gd name="T17" fmla="*/ 44 h 106"/>
                <a:gd name="T18" fmla="*/ 20 w 58"/>
                <a:gd name="T19" fmla="*/ 33 h 106"/>
                <a:gd name="T20" fmla="*/ 32 w 58"/>
                <a:gd name="T21" fmla="*/ 26 h 106"/>
                <a:gd name="T22" fmla="*/ 50 w 58"/>
                <a:gd name="T23" fmla="*/ 30 h 106"/>
                <a:gd name="T24" fmla="*/ 54 w 58"/>
                <a:gd name="T25" fmla="*/ 16 h 106"/>
                <a:gd name="T26" fmla="*/ 35 w 58"/>
                <a:gd name="T27" fmla="*/ 11 h 106"/>
                <a:gd name="T28" fmla="*/ 35 w 58"/>
                <a:gd name="T29" fmla="*/ 0 h 106"/>
                <a:gd name="T30" fmla="*/ 22 w 58"/>
                <a:gd name="T31" fmla="*/ 0 h 106"/>
                <a:gd name="T32" fmla="*/ 22 w 58"/>
                <a:gd name="T33" fmla="*/ 12 h 106"/>
                <a:gd name="T34" fmla="*/ 1 w 58"/>
                <a:gd name="T35" fmla="*/ 36 h 106"/>
                <a:gd name="T36" fmla="*/ 24 w 58"/>
                <a:gd name="T37" fmla="*/ 59 h 106"/>
                <a:gd name="T38" fmla="*/ 38 w 58"/>
                <a:gd name="T39" fmla="*/ 71 h 106"/>
                <a:gd name="T40" fmla="*/ 25 w 58"/>
                <a:gd name="T41" fmla="*/ 7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06">
                  <a:moveTo>
                    <a:pt x="25" y="79"/>
                  </a:moveTo>
                  <a:cubicBezTo>
                    <a:pt x="17" y="79"/>
                    <a:pt x="9" y="76"/>
                    <a:pt x="4" y="7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" y="91"/>
                    <a:pt x="13" y="93"/>
                    <a:pt x="22" y="94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50" y="90"/>
                    <a:pt x="58" y="80"/>
                    <a:pt x="58" y="69"/>
                  </a:cubicBezTo>
                  <a:cubicBezTo>
                    <a:pt x="58" y="57"/>
                    <a:pt x="52" y="50"/>
                    <a:pt x="36" y="44"/>
                  </a:cubicBezTo>
                  <a:cubicBezTo>
                    <a:pt x="25" y="40"/>
                    <a:pt x="20" y="37"/>
                    <a:pt x="20" y="33"/>
                  </a:cubicBezTo>
                  <a:cubicBezTo>
                    <a:pt x="20" y="30"/>
                    <a:pt x="23" y="26"/>
                    <a:pt x="32" y="26"/>
                  </a:cubicBezTo>
                  <a:cubicBezTo>
                    <a:pt x="41" y="26"/>
                    <a:pt x="47" y="29"/>
                    <a:pt x="50" y="3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0" y="14"/>
                    <a:pt x="44" y="12"/>
                    <a:pt x="35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9" y="15"/>
                    <a:pt x="1" y="24"/>
                    <a:pt x="1" y="36"/>
                  </a:cubicBezTo>
                  <a:cubicBezTo>
                    <a:pt x="1" y="48"/>
                    <a:pt x="10" y="55"/>
                    <a:pt x="24" y="59"/>
                  </a:cubicBezTo>
                  <a:cubicBezTo>
                    <a:pt x="34" y="63"/>
                    <a:pt x="38" y="66"/>
                    <a:pt x="38" y="71"/>
                  </a:cubicBezTo>
                  <a:cubicBezTo>
                    <a:pt x="38" y="76"/>
                    <a:pt x="33" y="79"/>
                    <a:pt x="2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285"/>
            <p:cNvSpPr>
              <a:spLocks noEditPoints="1"/>
            </p:cNvSpPr>
            <p:nvPr/>
          </p:nvSpPr>
          <p:spPr bwMode="auto">
            <a:xfrm>
              <a:off x="7318772" y="2061475"/>
              <a:ext cx="89655" cy="90226"/>
            </a:xfrm>
            <a:custGeom>
              <a:avLst/>
              <a:gdLst>
                <a:gd name="T0" fmla="*/ 66 w 133"/>
                <a:gd name="T1" fmla="*/ 0 h 134"/>
                <a:gd name="T2" fmla="*/ 0 w 133"/>
                <a:gd name="T3" fmla="*/ 67 h 134"/>
                <a:gd name="T4" fmla="*/ 66 w 133"/>
                <a:gd name="T5" fmla="*/ 134 h 134"/>
                <a:gd name="T6" fmla="*/ 133 w 133"/>
                <a:gd name="T7" fmla="*/ 67 h 134"/>
                <a:gd name="T8" fmla="*/ 66 w 133"/>
                <a:gd name="T9" fmla="*/ 0 h 134"/>
                <a:gd name="T10" fmla="*/ 66 w 133"/>
                <a:gd name="T11" fmla="*/ 118 h 134"/>
                <a:gd name="T12" fmla="*/ 16 w 133"/>
                <a:gd name="T13" fmla="*/ 67 h 134"/>
                <a:gd name="T14" fmla="*/ 66 w 133"/>
                <a:gd name="T15" fmla="*/ 16 h 134"/>
                <a:gd name="T16" fmla="*/ 117 w 133"/>
                <a:gd name="T17" fmla="*/ 67 h 134"/>
                <a:gd name="T18" fmla="*/ 66 w 133"/>
                <a:gd name="T19" fmla="*/ 11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6" y="134"/>
                  </a:cubicBezTo>
                  <a:cubicBezTo>
                    <a:pt x="103" y="134"/>
                    <a:pt x="133" y="104"/>
                    <a:pt x="133" y="67"/>
                  </a:cubicBezTo>
                  <a:cubicBezTo>
                    <a:pt x="133" y="30"/>
                    <a:pt x="103" y="0"/>
                    <a:pt x="66" y="0"/>
                  </a:cubicBezTo>
                  <a:close/>
                  <a:moveTo>
                    <a:pt x="66" y="118"/>
                  </a:moveTo>
                  <a:cubicBezTo>
                    <a:pt x="38" y="118"/>
                    <a:pt x="16" y="95"/>
                    <a:pt x="16" y="67"/>
                  </a:cubicBezTo>
                  <a:cubicBezTo>
                    <a:pt x="16" y="39"/>
                    <a:pt x="38" y="16"/>
                    <a:pt x="66" y="16"/>
                  </a:cubicBezTo>
                  <a:cubicBezTo>
                    <a:pt x="94" y="16"/>
                    <a:pt x="117" y="39"/>
                    <a:pt x="117" y="67"/>
                  </a:cubicBezTo>
                  <a:cubicBezTo>
                    <a:pt x="117" y="95"/>
                    <a:pt x="94" y="118"/>
                    <a:pt x="66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286"/>
            <p:cNvSpPr>
              <a:spLocks/>
            </p:cNvSpPr>
            <p:nvPr/>
          </p:nvSpPr>
          <p:spPr bwMode="auto">
            <a:xfrm>
              <a:off x="7349038" y="2081747"/>
              <a:ext cx="27125" cy="49110"/>
            </a:xfrm>
            <a:custGeom>
              <a:avLst/>
              <a:gdLst>
                <a:gd name="T0" fmla="*/ 26 w 40"/>
                <a:gd name="T1" fmla="*/ 31 h 73"/>
                <a:gd name="T2" fmla="*/ 15 w 40"/>
                <a:gd name="T3" fmla="*/ 23 h 73"/>
                <a:gd name="T4" fmla="*/ 22 w 40"/>
                <a:gd name="T5" fmla="*/ 18 h 73"/>
                <a:gd name="T6" fmla="*/ 35 w 40"/>
                <a:gd name="T7" fmla="*/ 21 h 73"/>
                <a:gd name="T8" fmla="*/ 38 w 40"/>
                <a:gd name="T9" fmla="*/ 11 h 73"/>
                <a:gd name="T10" fmla="*/ 25 w 40"/>
                <a:gd name="T11" fmla="*/ 8 h 73"/>
                <a:gd name="T12" fmla="*/ 25 w 40"/>
                <a:gd name="T13" fmla="*/ 0 h 73"/>
                <a:gd name="T14" fmla="*/ 16 w 40"/>
                <a:gd name="T15" fmla="*/ 0 h 73"/>
                <a:gd name="T16" fmla="*/ 16 w 40"/>
                <a:gd name="T17" fmla="*/ 9 h 73"/>
                <a:gd name="T18" fmla="*/ 1 w 40"/>
                <a:gd name="T19" fmla="*/ 25 h 73"/>
                <a:gd name="T20" fmla="*/ 17 w 40"/>
                <a:gd name="T21" fmla="*/ 41 h 73"/>
                <a:gd name="T22" fmla="*/ 27 w 40"/>
                <a:gd name="T23" fmla="*/ 49 h 73"/>
                <a:gd name="T24" fmla="*/ 18 w 40"/>
                <a:gd name="T25" fmla="*/ 54 h 73"/>
                <a:gd name="T26" fmla="*/ 3 w 40"/>
                <a:gd name="T27" fmla="*/ 50 h 73"/>
                <a:gd name="T28" fmla="*/ 0 w 40"/>
                <a:gd name="T29" fmla="*/ 61 h 73"/>
                <a:gd name="T30" fmla="*/ 16 w 40"/>
                <a:gd name="T31" fmla="*/ 65 h 73"/>
                <a:gd name="T32" fmla="*/ 16 w 40"/>
                <a:gd name="T33" fmla="*/ 73 h 73"/>
                <a:gd name="T34" fmla="*/ 24 w 40"/>
                <a:gd name="T35" fmla="*/ 73 h 73"/>
                <a:gd name="T36" fmla="*/ 24 w 40"/>
                <a:gd name="T37" fmla="*/ 64 h 73"/>
                <a:gd name="T38" fmla="*/ 40 w 40"/>
                <a:gd name="T39" fmla="*/ 48 h 73"/>
                <a:gd name="T40" fmla="*/ 26 w 40"/>
                <a:gd name="T41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26" y="31"/>
                  </a:moveTo>
                  <a:cubicBezTo>
                    <a:pt x="18" y="28"/>
                    <a:pt x="15" y="26"/>
                    <a:pt x="15" y="23"/>
                  </a:cubicBezTo>
                  <a:cubicBezTo>
                    <a:pt x="15" y="21"/>
                    <a:pt x="17" y="18"/>
                    <a:pt x="22" y="18"/>
                  </a:cubicBezTo>
                  <a:cubicBezTo>
                    <a:pt x="29" y="18"/>
                    <a:pt x="33" y="20"/>
                    <a:pt x="35" y="2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10"/>
                    <a:pt x="31" y="8"/>
                    <a:pt x="25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7" y="11"/>
                    <a:pt x="1" y="17"/>
                    <a:pt x="1" y="25"/>
                  </a:cubicBezTo>
                  <a:cubicBezTo>
                    <a:pt x="1" y="33"/>
                    <a:pt x="7" y="38"/>
                    <a:pt x="17" y="41"/>
                  </a:cubicBezTo>
                  <a:cubicBezTo>
                    <a:pt x="24" y="43"/>
                    <a:pt x="27" y="45"/>
                    <a:pt x="27" y="49"/>
                  </a:cubicBezTo>
                  <a:cubicBezTo>
                    <a:pt x="27" y="52"/>
                    <a:pt x="23" y="54"/>
                    <a:pt x="18" y="54"/>
                  </a:cubicBezTo>
                  <a:cubicBezTo>
                    <a:pt x="12" y="54"/>
                    <a:pt x="7" y="53"/>
                    <a:pt x="3" y="5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" y="63"/>
                    <a:pt x="10" y="65"/>
                    <a:pt x="16" y="65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35" y="62"/>
                    <a:pt x="40" y="56"/>
                    <a:pt x="40" y="48"/>
                  </a:cubicBezTo>
                  <a:cubicBezTo>
                    <a:pt x="40" y="39"/>
                    <a:pt x="36" y="35"/>
                    <a:pt x="2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287"/>
            <p:cNvSpPr>
              <a:spLocks noEditPoints="1"/>
            </p:cNvSpPr>
            <p:nvPr/>
          </p:nvSpPr>
          <p:spPr bwMode="auto">
            <a:xfrm>
              <a:off x="7368739" y="1965538"/>
              <a:ext cx="79662" cy="80233"/>
            </a:xfrm>
            <a:custGeom>
              <a:avLst/>
              <a:gdLst>
                <a:gd name="T0" fmla="*/ 59 w 118"/>
                <a:gd name="T1" fmla="*/ 119 h 119"/>
                <a:gd name="T2" fmla="*/ 118 w 118"/>
                <a:gd name="T3" fmla="*/ 59 h 119"/>
                <a:gd name="T4" fmla="*/ 59 w 118"/>
                <a:gd name="T5" fmla="*/ 0 h 119"/>
                <a:gd name="T6" fmla="*/ 0 w 118"/>
                <a:gd name="T7" fmla="*/ 59 h 119"/>
                <a:gd name="T8" fmla="*/ 59 w 118"/>
                <a:gd name="T9" fmla="*/ 119 h 119"/>
                <a:gd name="T10" fmla="*/ 59 w 118"/>
                <a:gd name="T11" fmla="*/ 14 h 119"/>
                <a:gd name="T12" fmla="*/ 104 w 118"/>
                <a:gd name="T13" fmla="*/ 59 h 119"/>
                <a:gd name="T14" fmla="*/ 59 w 118"/>
                <a:gd name="T15" fmla="*/ 105 h 119"/>
                <a:gd name="T16" fmla="*/ 14 w 118"/>
                <a:gd name="T17" fmla="*/ 59 h 119"/>
                <a:gd name="T18" fmla="*/ 59 w 118"/>
                <a:gd name="T19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91" y="119"/>
                    <a:pt x="118" y="92"/>
                    <a:pt x="118" y="59"/>
                  </a:cubicBezTo>
                  <a:cubicBezTo>
                    <a:pt x="118" y="27"/>
                    <a:pt x="91" y="0"/>
                    <a:pt x="59" y="0"/>
                  </a:cubicBez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lose/>
                  <a:moveTo>
                    <a:pt x="59" y="14"/>
                  </a:moveTo>
                  <a:cubicBezTo>
                    <a:pt x="83" y="14"/>
                    <a:pt x="104" y="34"/>
                    <a:pt x="104" y="59"/>
                  </a:cubicBezTo>
                  <a:cubicBezTo>
                    <a:pt x="104" y="84"/>
                    <a:pt x="83" y="105"/>
                    <a:pt x="59" y="105"/>
                  </a:cubicBezTo>
                  <a:cubicBezTo>
                    <a:pt x="34" y="105"/>
                    <a:pt x="14" y="84"/>
                    <a:pt x="14" y="59"/>
                  </a:cubicBezTo>
                  <a:cubicBezTo>
                    <a:pt x="14" y="34"/>
                    <a:pt x="34" y="14"/>
                    <a:pt x="5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288"/>
            <p:cNvSpPr>
              <a:spLocks/>
            </p:cNvSpPr>
            <p:nvPr/>
          </p:nvSpPr>
          <p:spPr bwMode="auto">
            <a:xfrm>
              <a:off x="7395578" y="1983812"/>
              <a:ext cx="24270" cy="43971"/>
            </a:xfrm>
            <a:custGeom>
              <a:avLst/>
              <a:gdLst>
                <a:gd name="T0" fmla="*/ 16 w 36"/>
                <a:gd name="T1" fmla="*/ 48 h 65"/>
                <a:gd name="T2" fmla="*/ 3 w 36"/>
                <a:gd name="T3" fmla="*/ 45 h 65"/>
                <a:gd name="T4" fmla="*/ 0 w 36"/>
                <a:gd name="T5" fmla="*/ 54 h 65"/>
                <a:gd name="T6" fmla="*/ 14 w 36"/>
                <a:gd name="T7" fmla="*/ 57 h 65"/>
                <a:gd name="T8" fmla="*/ 14 w 36"/>
                <a:gd name="T9" fmla="*/ 65 h 65"/>
                <a:gd name="T10" fmla="*/ 22 w 36"/>
                <a:gd name="T11" fmla="*/ 65 h 65"/>
                <a:gd name="T12" fmla="*/ 22 w 36"/>
                <a:gd name="T13" fmla="*/ 57 h 65"/>
                <a:gd name="T14" fmla="*/ 36 w 36"/>
                <a:gd name="T15" fmla="*/ 42 h 65"/>
                <a:gd name="T16" fmla="*/ 22 w 36"/>
                <a:gd name="T17" fmla="*/ 27 h 65"/>
                <a:gd name="T18" fmla="*/ 13 w 36"/>
                <a:gd name="T19" fmla="*/ 20 h 65"/>
                <a:gd name="T20" fmla="*/ 20 w 36"/>
                <a:gd name="T21" fmla="*/ 16 h 65"/>
                <a:gd name="T22" fmla="*/ 31 w 36"/>
                <a:gd name="T23" fmla="*/ 19 h 65"/>
                <a:gd name="T24" fmla="*/ 33 w 36"/>
                <a:gd name="T25" fmla="*/ 10 h 65"/>
                <a:gd name="T26" fmla="*/ 22 w 36"/>
                <a:gd name="T27" fmla="*/ 7 h 65"/>
                <a:gd name="T28" fmla="*/ 22 w 36"/>
                <a:gd name="T29" fmla="*/ 0 h 65"/>
                <a:gd name="T30" fmla="*/ 14 w 36"/>
                <a:gd name="T31" fmla="*/ 0 h 65"/>
                <a:gd name="T32" fmla="*/ 14 w 36"/>
                <a:gd name="T33" fmla="*/ 8 h 65"/>
                <a:gd name="T34" fmla="*/ 1 w 36"/>
                <a:gd name="T35" fmla="*/ 22 h 65"/>
                <a:gd name="T36" fmla="*/ 15 w 36"/>
                <a:gd name="T37" fmla="*/ 36 h 65"/>
                <a:gd name="T38" fmla="*/ 24 w 36"/>
                <a:gd name="T39" fmla="*/ 43 h 65"/>
                <a:gd name="T40" fmla="*/ 16 w 36"/>
                <a:gd name="T41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65">
                  <a:moveTo>
                    <a:pt x="16" y="48"/>
                  </a:moveTo>
                  <a:cubicBezTo>
                    <a:pt x="11" y="48"/>
                    <a:pt x="6" y="46"/>
                    <a:pt x="3" y="4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6"/>
                    <a:pt x="8" y="57"/>
                    <a:pt x="14" y="57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31" y="55"/>
                    <a:pt x="36" y="49"/>
                    <a:pt x="36" y="42"/>
                  </a:cubicBezTo>
                  <a:cubicBezTo>
                    <a:pt x="36" y="35"/>
                    <a:pt x="32" y="30"/>
                    <a:pt x="22" y="27"/>
                  </a:cubicBezTo>
                  <a:cubicBezTo>
                    <a:pt x="16" y="25"/>
                    <a:pt x="13" y="23"/>
                    <a:pt x="13" y="20"/>
                  </a:cubicBezTo>
                  <a:cubicBezTo>
                    <a:pt x="13" y="18"/>
                    <a:pt x="15" y="16"/>
                    <a:pt x="20" y="16"/>
                  </a:cubicBezTo>
                  <a:cubicBezTo>
                    <a:pt x="25" y="16"/>
                    <a:pt x="29" y="18"/>
                    <a:pt x="31" y="1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8"/>
                    <a:pt x="27" y="7"/>
                    <a:pt x="22" y="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6" y="9"/>
                    <a:pt x="1" y="15"/>
                    <a:pt x="1" y="22"/>
                  </a:cubicBezTo>
                  <a:cubicBezTo>
                    <a:pt x="1" y="29"/>
                    <a:pt x="7" y="33"/>
                    <a:pt x="15" y="36"/>
                  </a:cubicBezTo>
                  <a:cubicBezTo>
                    <a:pt x="21" y="38"/>
                    <a:pt x="24" y="40"/>
                    <a:pt x="24" y="43"/>
                  </a:cubicBezTo>
                  <a:cubicBezTo>
                    <a:pt x="24" y="46"/>
                    <a:pt x="20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289"/>
            <p:cNvSpPr>
              <a:spLocks noEditPoints="1"/>
            </p:cNvSpPr>
            <p:nvPr/>
          </p:nvSpPr>
          <p:spPr bwMode="auto">
            <a:xfrm>
              <a:off x="7063797" y="1962968"/>
              <a:ext cx="79662" cy="80233"/>
            </a:xfrm>
            <a:custGeom>
              <a:avLst/>
              <a:gdLst>
                <a:gd name="T0" fmla="*/ 59 w 118"/>
                <a:gd name="T1" fmla="*/ 119 h 119"/>
                <a:gd name="T2" fmla="*/ 118 w 118"/>
                <a:gd name="T3" fmla="*/ 59 h 119"/>
                <a:gd name="T4" fmla="*/ 59 w 118"/>
                <a:gd name="T5" fmla="*/ 0 h 119"/>
                <a:gd name="T6" fmla="*/ 0 w 118"/>
                <a:gd name="T7" fmla="*/ 59 h 119"/>
                <a:gd name="T8" fmla="*/ 59 w 118"/>
                <a:gd name="T9" fmla="*/ 119 h 119"/>
                <a:gd name="T10" fmla="*/ 59 w 118"/>
                <a:gd name="T11" fmla="*/ 14 h 119"/>
                <a:gd name="T12" fmla="*/ 103 w 118"/>
                <a:gd name="T13" fmla="*/ 59 h 119"/>
                <a:gd name="T14" fmla="*/ 59 w 118"/>
                <a:gd name="T15" fmla="*/ 104 h 119"/>
                <a:gd name="T16" fmla="*/ 14 w 118"/>
                <a:gd name="T17" fmla="*/ 59 h 119"/>
                <a:gd name="T18" fmla="*/ 59 w 118"/>
                <a:gd name="T19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91" y="119"/>
                    <a:pt x="118" y="92"/>
                    <a:pt x="118" y="59"/>
                  </a:cubicBezTo>
                  <a:cubicBezTo>
                    <a:pt x="118" y="26"/>
                    <a:pt x="91" y="0"/>
                    <a:pt x="59" y="0"/>
                  </a:cubicBezTo>
                  <a:cubicBezTo>
                    <a:pt x="26" y="0"/>
                    <a:pt x="0" y="26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lose/>
                  <a:moveTo>
                    <a:pt x="59" y="14"/>
                  </a:moveTo>
                  <a:cubicBezTo>
                    <a:pt x="83" y="14"/>
                    <a:pt x="103" y="34"/>
                    <a:pt x="103" y="59"/>
                  </a:cubicBezTo>
                  <a:cubicBezTo>
                    <a:pt x="103" y="84"/>
                    <a:pt x="83" y="104"/>
                    <a:pt x="59" y="104"/>
                  </a:cubicBezTo>
                  <a:cubicBezTo>
                    <a:pt x="34" y="104"/>
                    <a:pt x="14" y="84"/>
                    <a:pt x="14" y="59"/>
                  </a:cubicBezTo>
                  <a:cubicBezTo>
                    <a:pt x="14" y="34"/>
                    <a:pt x="34" y="14"/>
                    <a:pt x="5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290"/>
            <p:cNvSpPr>
              <a:spLocks/>
            </p:cNvSpPr>
            <p:nvPr/>
          </p:nvSpPr>
          <p:spPr bwMode="auto">
            <a:xfrm>
              <a:off x="7090637" y="1981242"/>
              <a:ext cx="24270" cy="43686"/>
            </a:xfrm>
            <a:custGeom>
              <a:avLst/>
              <a:gdLst>
                <a:gd name="T0" fmla="*/ 16 w 36"/>
                <a:gd name="T1" fmla="*/ 48 h 65"/>
                <a:gd name="T2" fmla="*/ 3 w 36"/>
                <a:gd name="T3" fmla="*/ 44 h 65"/>
                <a:gd name="T4" fmla="*/ 0 w 36"/>
                <a:gd name="T5" fmla="*/ 54 h 65"/>
                <a:gd name="T6" fmla="*/ 14 w 36"/>
                <a:gd name="T7" fmla="*/ 57 h 65"/>
                <a:gd name="T8" fmla="*/ 14 w 36"/>
                <a:gd name="T9" fmla="*/ 65 h 65"/>
                <a:gd name="T10" fmla="*/ 22 w 36"/>
                <a:gd name="T11" fmla="*/ 65 h 65"/>
                <a:gd name="T12" fmla="*/ 22 w 36"/>
                <a:gd name="T13" fmla="*/ 56 h 65"/>
                <a:gd name="T14" fmla="*/ 36 w 36"/>
                <a:gd name="T15" fmla="*/ 42 h 65"/>
                <a:gd name="T16" fmla="*/ 22 w 36"/>
                <a:gd name="T17" fmla="*/ 27 h 65"/>
                <a:gd name="T18" fmla="*/ 13 w 36"/>
                <a:gd name="T19" fmla="*/ 20 h 65"/>
                <a:gd name="T20" fmla="*/ 20 w 36"/>
                <a:gd name="T21" fmla="*/ 16 h 65"/>
                <a:gd name="T22" fmla="*/ 31 w 36"/>
                <a:gd name="T23" fmla="*/ 18 h 65"/>
                <a:gd name="T24" fmla="*/ 33 w 36"/>
                <a:gd name="T25" fmla="*/ 9 h 65"/>
                <a:gd name="T26" fmla="*/ 22 w 36"/>
                <a:gd name="T27" fmla="*/ 7 h 65"/>
                <a:gd name="T28" fmla="*/ 22 w 36"/>
                <a:gd name="T29" fmla="*/ 0 h 65"/>
                <a:gd name="T30" fmla="*/ 14 w 36"/>
                <a:gd name="T31" fmla="*/ 0 h 65"/>
                <a:gd name="T32" fmla="*/ 14 w 36"/>
                <a:gd name="T33" fmla="*/ 7 h 65"/>
                <a:gd name="T34" fmla="*/ 1 w 36"/>
                <a:gd name="T35" fmla="*/ 22 h 65"/>
                <a:gd name="T36" fmla="*/ 15 w 36"/>
                <a:gd name="T37" fmla="*/ 36 h 65"/>
                <a:gd name="T38" fmla="*/ 23 w 36"/>
                <a:gd name="T39" fmla="*/ 43 h 65"/>
                <a:gd name="T40" fmla="*/ 16 w 36"/>
                <a:gd name="T41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65">
                  <a:moveTo>
                    <a:pt x="16" y="48"/>
                  </a:moveTo>
                  <a:cubicBezTo>
                    <a:pt x="11" y="48"/>
                    <a:pt x="6" y="46"/>
                    <a:pt x="3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5"/>
                    <a:pt x="8" y="57"/>
                    <a:pt x="14" y="57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31" y="55"/>
                    <a:pt x="36" y="49"/>
                    <a:pt x="36" y="42"/>
                  </a:cubicBezTo>
                  <a:cubicBezTo>
                    <a:pt x="36" y="35"/>
                    <a:pt x="32" y="30"/>
                    <a:pt x="22" y="27"/>
                  </a:cubicBezTo>
                  <a:cubicBezTo>
                    <a:pt x="16" y="24"/>
                    <a:pt x="13" y="23"/>
                    <a:pt x="13" y="20"/>
                  </a:cubicBezTo>
                  <a:cubicBezTo>
                    <a:pt x="13" y="18"/>
                    <a:pt x="14" y="16"/>
                    <a:pt x="20" y="16"/>
                  </a:cubicBezTo>
                  <a:cubicBezTo>
                    <a:pt x="25" y="16"/>
                    <a:pt x="29" y="17"/>
                    <a:pt x="31" y="1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8"/>
                    <a:pt x="27" y="7"/>
                    <a:pt x="22" y="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6" y="9"/>
                    <a:pt x="1" y="14"/>
                    <a:pt x="1" y="22"/>
                  </a:cubicBezTo>
                  <a:cubicBezTo>
                    <a:pt x="1" y="29"/>
                    <a:pt x="6" y="33"/>
                    <a:pt x="15" y="36"/>
                  </a:cubicBezTo>
                  <a:cubicBezTo>
                    <a:pt x="21" y="38"/>
                    <a:pt x="23" y="40"/>
                    <a:pt x="23" y="43"/>
                  </a:cubicBezTo>
                  <a:cubicBezTo>
                    <a:pt x="23" y="46"/>
                    <a:pt x="20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846669" y="1405839"/>
            <a:ext cx="640150" cy="644432"/>
            <a:chOff x="5606473" y="710652"/>
            <a:chExt cx="640150" cy="644432"/>
          </a:xfrm>
          <a:solidFill>
            <a:srgbClr val="171E28"/>
          </a:solidFill>
        </p:grpSpPr>
        <p:sp>
          <p:nvSpPr>
            <p:cNvPr id="77" name="Freeform 293"/>
            <p:cNvSpPr>
              <a:spLocks/>
            </p:cNvSpPr>
            <p:nvPr/>
          </p:nvSpPr>
          <p:spPr bwMode="auto">
            <a:xfrm>
              <a:off x="6055035" y="710652"/>
              <a:ext cx="191588" cy="644432"/>
            </a:xfrm>
            <a:custGeom>
              <a:avLst/>
              <a:gdLst>
                <a:gd name="T0" fmla="*/ 0 w 284"/>
                <a:gd name="T1" fmla="*/ 300 h 955"/>
                <a:gd name="T2" fmla="*/ 36 w 284"/>
                <a:gd name="T3" fmla="*/ 327 h 955"/>
                <a:gd name="T4" fmla="*/ 137 w 284"/>
                <a:gd name="T5" fmla="*/ 118 h 955"/>
                <a:gd name="T6" fmla="*/ 248 w 284"/>
                <a:gd name="T7" fmla="*/ 478 h 955"/>
                <a:gd name="T8" fmla="*/ 137 w 284"/>
                <a:gd name="T9" fmla="*/ 837 h 955"/>
                <a:gd name="T10" fmla="*/ 36 w 284"/>
                <a:gd name="T11" fmla="*/ 629 h 955"/>
                <a:gd name="T12" fmla="*/ 0 w 284"/>
                <a:gd name="T13" fmla="*/ 655 h 955"/>
                <a:gd name="T14" fmla="*/ 137 w 284"/>
                <a:gd name="T15" fmla="*/ 955 h 955"/>
                <a:gd name="T16" fmla="*/ 284 w 284"/>
                <a:gd name="T17" fmla="*/ 478 h 955"/>
                <a:gd name="T18" fmla="*/ 137 w 284"/>
                <a:gd name="T19" fmla="*/ 0 h 955"/>
                <a:gd name="T20" fmla="*/ 0 w 284"/>
                <a:gd name="T21" fmla="*/ 30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955">
                  <a:moveTo>
                    <a:pt x="0" y="300"/>
                  </a:moveTo>
                  <a:cubicBezTo>
                    <a:pt x="13" y="308"/>
                    <a:pt x="25" y="317"/>
                    <a:pt x="36" y="327"/>
                  </a:cubicBezTo>
                  <a:cubicBezTo>
                    <a:pt x="54" y="204"/>
                    <a:pt x="92" y="118"/>
                    <a:pt x="137" y="118"/>
                  </a:cubicBezTo>
                  <a:cubicBezTo>
                    <a:pt x="198" y="118"/>
                    <a:pt x="248" y="279"/>
                    <a:pt x="248" y="478"/>
                  </a:cubicBezTo>
                  <a:cubicBezTo>
                    <a:pt x="248" y="676"/>
                    <a:pt x="198" y="837"/>
                    <a:pt x="137" y="837"/>
                  </a:cubicBezTo>
                  <a:cubicBezTo>
                    <a:pt x="92" y="837"/>
                    <a:pt x="54" y="752"/>
                    <a:pt x="36" y="629"/>
                  </a:cubicBezTo>
                  <a:cubicBezTo>
                    <a:pt x="25" y="638"/>
                    <a:pt x="13" y="647"/>
                    <a:pt x="0" y="655"/>
                  </a:cubicBezTo>
                  <a:cubicBezTo>
                    <a:pt x="22" y="831"/>
                    <a:pt x="75" y="955"/>
                    <a:pt x="137" y="955"/>
                  </a:cubicBezTo>
                  <a:cubicBezTo>
                    <a:pt x="218" y="955"/>
                    <a:pt x="284" y="741"/>
                    <a:pt x="284" y="478"/>
                  </a:cubicBezTo>
                  <a:cubicBezTo>
                    <a:pt x="284" y="214"/>
                    <a:pt x="218" y="0"/>
                    <a:pt x="137" y="0"/>
                  </a:cubicBezTo>
                  <a:cubicBezTo>
                    <a:pt x="75" y="0"/>
                    <a:pt x="22" y="124"/>
                    <a:pt x="0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294"/>
            <p:cNvSpPr>
              <a:spLocks/>
            </p:cNvSpPr>
            <p:nvPr/>
          </p:nvSpPr>
          <p:spPr bwMode="auto">
            <a:xfrm>
              <a:off x="6097578" y="850274"/>
              <a:ext cx="106501" cy="365759"/>
            </a:xfrm>
            <a:custGeom>
              <a:avLst/>
              <a:gdLst>
                <a:gd name="T0" fmla="*/ 26 w 158"/>
                <a:gd name="T1" fmla="*/ 368 h 542"/>
                <a:gd name="T2" fmla="*/ 0 w 158"/>
                <a:gd name="T3" fmla="*/ 397 h 542"/>
                <a:gd name="T4" fmla="*/ 74 w 158"/>
                <a:gd name="T5" fmla="*/ 542 h 542"/>
                <a:gd name="T6" fmla="*/ 158 w 158"/>
                <a:gd name="T7" fmla="*/ 271 h 542"/>
                <a:gd name="T8" fmla="*/ 74 w 158"/>
                <a:gd name="T9" fmla="*/ 0 h 542"/>
                <a:gd name="T10" fmla="*/ 0 w 158"/>
                <a:gd name="T11" fmla="*/ 144 h 542"/>
                <a:gd name="T12" fmla="*/ 26 w 158"/>
                <a:gd name="T13" fmla="*/ 174 h 542"/>
                <a:gd name="T14" fmla="*/ 74 w 158"/>
                <a:gd name="T15" fmla="*/ 88 h 542"/>
                <a:gd name="T16" fmla="*/ 130 w 158"/>
                <a:gd name="T17" fmla="*/ 271 h 542"/>
                <a:gd name="T18" fmla="*/ 74 w 158"/>
                <a:gd name="T19" fmla="*/ 453 h 542"/>
                <a:gd name="T20" fmla="*/ 26 w 158"/>
                <a:gd name="T21" fmla="*/ 368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" h="542">
                  <a:moveTo>
                    <a:pt x="26" y="368"/>
                  </a:moveTo>
                  <a:cubicBezTo>
                    <a:pt x="18" y="378"/>
                    <a:pt x="10" y="388"/>
                    <a:pt x="0" y="397"/>
                  </a:cubicBezTo>
                  <a:cubicBezTo>
                    <a:pt x="14" y="483"/>
                    <a:pt x="42" y="542"/>
                    <a:pt x="74" y="542"/>
                  </a:cubicBezTo>
                  <a:cubicBezTo>
                    <a:pt x="120" y="542"/>
                    <a:pt x="158" y="420"/>
                    <a:pt x="158" y="271"/>
                  </a:cubicBezTo>
                  <a:cubicBezTo>
                    <a:pt x="158" y="121"/>
                    <a:pt x="120" y="0"/>
                    <a:pt x="74" y="0"/>
                  </a:cubicBezTo>
                  <a:cubicBezTo>
                    <a:pt x="42" y="0"/>
                    <a:pt x="14" y="58"/>
                    <a:pt x="0" y="144"/>
                  </a:cubicBezTo>
                  <a:cubicBezTo>
                    <a:pt x="10" y="153"/>
                    <a:pt x="18" y="163"/>
                    <a:pt x="26" y="174"/>
                  </a:cubicBezTo>
                  <a:cubicBezTo>
                    <a:pt x="36" y="122"/>
                    <a:pt x="54" y="88"/>
                    <a:pt x="74" y="88"/>
                  </a:cubicBezTo>
                  <a:cubicBezTo>
                    <a:pt x="105" y="88"/>
                    <a:pt x="130" y="170"/>
                    <a:pt x="130" y="271"/>
                  </a:cubicBezTo>
                  <a:cubicBezTo>
                    <a:pt x="130" y="371"/>
                    <a:pt x="105" y="453"/>
                    <a:pt x="74" y="453"/>
                  </a:cubicBezTo>
                  <a:cubicBezTo>
                    <a:pt x="54" y="453"/>
                    <a:pt x="36" y="419"/>
                    <a:pt x="26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295"/>
            <p:cNvSpPr>
              <a:spLocks/>
            </p:cNvSpPr>
            <p:nvPr/>
          </p:nvSpPr>
          <p:spPr bwMode="auto">
            <a:xfrm>
              <a:off x="6131270" y="969053"/>
              <a:ext cx="35691" cy="127630"/>
            </a:xfrm>
            <a:custGeom>
              <a:avLst/>
              <a:gdLst>
                <a:gd name="T0" fmla="*/ 24 w 53"/>
                <a:gd name="T1" fmla="*/ 0 h 189"/>
                <a:gd name="T2" fmla="*/ 0 w 53"/>
                <a:gd name="T3" fmla="*/ 39 h 189"/>
                <a:gd name="T4" fmla="*/ 12 w 53"/>
                <a:gd name="T5" fmla="*/ 95 h 189"/>
                <a:gd name="T6" fmla="*/ 0 w 53"/>
                <a:gd name="T7" fmla="*/ 150 h 189"/>
                <a:gd name="T8" fmla="*/ 24 w 53"/>
                <a:gd name="T9" fmla="*/ 189 h 189"/>
                <a:gd name="T10" fmla="*/ 53 w 53"/>
                <a:gd name="T11" fmla="*/ 95 h 189"/>
                <a:gd name="T12" fmla="*/ 24 w 53"/>
                <a:gd name="T1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89">
                  <a:moveTo>
                    <a:pt x="24" y="0"/>
                  </a:moveTo>
                  <a:cubicBezTo>
                    <a:pt x="14" y="0"/>
                    <a:pt x="6" y="16"/>
                    <a:pt x="0" y="39"/>
                  </a:cubicBezTo>
                  <a:cubicBezTo>
                    <a:pt x="8" y="57"/>
                    <a:pt x="12" y="76"/>
                    <a:pt x="12" y="95"/>
                  </a:cubicBezTo>
                  <a:cubicBezTo>
                    <a:pt x="12" y="114"/>
                    <a:pt x="8" y="132"/>
                    <a:pt x="0" y="150"/>
                  </a:cubicBezTo>
                  <a:cubicBezTo>
                    <a:pt x="6" y="174"/>
                    <a:pt x="14" y="189"/>
                    <a:pt x="24" y="189"/>
                  </a:cubicBezTo>
                  <a:cubicBezTo>
                    <a:pt x="40" y="189"/>
                    <a:pt x="53" y="146"/>
                    <a:pt x="53" y="95"/>
                  </a:cubicBezTo>
                  <a:cubicBezTo>
                    <a:pt x="53" y="43"/>
                    <a:pt x="40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296"/>
            <p:cNvSpPr>
              <a:spLocks/>
            </p:cNvSpPr>
            <p:nvPr/>
          </p:nvSpPr>
          <p:spPr bwMode="auto">
            <a:xfrm>
              <a:off x="5606473" y="944783"/>
              <a:ext cx="520228" cy="181594"/>
            </a:xfrm>
            <a:custGeom>
              <a:avLst/>
              <a:gdLst>
                <a:gd name="T0" fmla="*/ 437 w 1822"/>
                <a:gd name="T1" fmla="*/ 442 h 636"/>
                <a:gd name="T2" fmla="*/ 1366 w 1822"/>
                <a:gd name="T3" fmla="*/ 423 h 636"/>
                <a:gd name="T4" fmla="*/ 1366 w 1822"/>
                <a:gd name="T5" fmla="*/ 513 h 636"/>
                <a:gd name="T6" fmla="*/ 1822 w 1822"/>
                <a:gd name="T7" fmla="*/ 319 h 636"/>
                <a:gd name="T8" fmla="*/ 1366 w 1822"/>
                <a:gd name="T9" fmla="*/ 125 h 636"/>
                <a:gd name="T10" fmla="*/ 1366 w 1822"/>
                <a:gd name="T11" fmla="*/ 215 h 636"/>
                <a:gd name="T12" fmla="*/ 437 w 1822"/>
                <a:gd name="T13" fmla="*/ 196 h 636"/>
                <a:gd name="T14" fmla="*/ 387 w 1822"/>
                <a:gd name="T15" fmla="*/ 35 h 636"/>
                <a:gd name="T16" fmla="*/ 0 w 1822"/>
                <a:gd name="T17" fmla="*/ 0 h 636"/>
                <a:gd name="T18" fmla="*/ 85 w 1822"/>
                <a:gd name="T19" fmla="*/ 302 h 636"/>
                <a:gd name="T20" fmla="*/ 1285 w 1822"/>
                <a:gd name="T21" fmla="*/ 302 h 636"/>
                <a:gd name="T22" fmla="*/ 1285 w 1822"/>
                <a:gd name="T23" fmla="*/ 331 h 636"/>
                <a:gd name="T24" fmla="*/ 85 w 1822"/>
                <a:gd name="T25" fmla="*/ 331 h 636"/>
                <a:gd name="T26" fmla="*/ 0 w 1822"/>
                <a:gd name="T27" fmla="*/ 636 h 636"/>
                <a:gd name="T28" fmla="*/ 387 w 1822"/>
                <a:gd name="T29" fmla="*/ 600 h 636"/>
                <a:gd name="T30" fmla="*/ 437 w 1822"/>
                <a:gd name="T31" fmla="*/ 442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2" h="636">
                  <a:moveTo>
                    <a:pt x="437" y="442"/>
                  </a:moveTo>
                  <a:lnTo>
                    <a:pt x="1366" y="423"/>
                  </a:lnTo>
                  <a:lnTo>
                    <a:pt x="1366" y="513"/>
                  </a:lnTo>
                  <a:lnTo>
                    <a:pt x="1822" y="319"/>
                  </a:lnTo>
                  <a:lnTo>
                    <a:pt x="1366" y="125"/>
                  </a:lnTo>
                  <a:lnTo>
                    <a:pt x="1366" y="215"/>
                  </a:lnTo>
                  <a:lnTo>
                    <a:pt x="437" y="196"/>
                  </a:lnTo>
                  <a:lnTo>
                    <a:pt x="387" y="35"/>
                  </a:lnTo>
                  <a:lnTo>
                    <a:pt x="0" y="0"/>
                  </a:lnTo>
                  <a:lnTo>
                    <a:pt x="85" y="302"/>
                  </a:lnTo>
                  <a:lnTo>
                    <a:pt x="1285" y="302"/>
                  </a:lnTo>
                  <a:lnTo>
                    <a:pt x="1285" y="331"/>
                  </a:lnTo>
                  <a:lnTo>
                    <a:pt x="85" y="331"/>
                  </a:lnTo>
                  <a:lnTo>
                    <a:pt x="0" y="636"/>
                  </a:lnTo>
                  <a:lnTo>
                    <a:pt x="387" y="600"/>
                  </a:lnTo>
                  <a:lnTo>
                    <a:pt x="437" y="4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297"/>
            <p:cNvSpPr>
              <a:spLocks/>
            </p:cNvSpPr>
            <p:nvPr/>
          </p:nvSpPr>
          <p:spPr bwMode="auto">
            <a:xfrm>
              <a:off x="5828898" y="1080979"/>
              <a:ext cx="278673" cy="180167"/>
            </a:xfrm>
            <a:custGeom>
              <a:avLst/>
              <a:gdLst>
                <a:gd name="T0" fmla="*/ 301 w 976"/>
                <a:gd name="T1" fmla="*/ 442 h 631"/>
                <a:gd name="T2" fmla="*/ 766 w 976"/>
                <a:gd name="T3" fmla="*/ 166 h 631"/>
                <a:gd name="T4" fmla="*/ 783 w 976"/>
                <a:gd name="T5" fmla="*/ 194 h 631"/>
                <a:gd name="T6" fmla="*/ 976 w 976"/>
                <a:gd name="T7" fmla="*/ 0 h 631"/>
                <a:gd name="T8" fmla="*/ 712 w 976"/>
                <a:gd name="T9" fmla="*/ 74 h 631"/>
                <a:gd name="T10" fmla="*/ 728 w 976"/>
                <a:gd name="T11" fmla="*/ 99 h 631"/>
                <a:gd name="T12" fmla="*/ 256 w 976"/>
                <a:gd name="T13" fmla="*/ 367 h 631"/>
                <a:gd name="T14" fmla="*/ 201 w 976"/>
                <a:gd name="T15" fmla="*/ 331 h 631"/>
                <a:gd name="T16" fmla="*/ 0 w 976"/>
                <a:gd name="T17" fmla="*/ 433 h 631"/>
                <a:gd name="T18" fmla="*/ 97 w 976"/>
                <a:gd name="T19" fmla="*/ 501 h 631"/>
                <a:gd name="T20" fmla="*/ 702 w 976"/>
                <a:gd name="T21" fmla="*/ 151 h 631"/>
                <a:gd name="T22" fmla="*/ 709 w 976"/>
                <a:gd name="T23" fmla="*/ 161 h 631"/>
                <a:gd name="T24" fmla="*/ 102 w 976"/>
                <a:gd name="T25" fmla="*/ 511 h 631"/>
                <a:gd name="T26" fmla="*/ 114 w 976"/>
                <a:gd name="T27" fmla="*/ 631 h 631"/>
                <a:gd name="T28" fmla="*/ 303 w 976"/>
                <a:gd name="T29" fmla="*/ 506 h 631"/>
                <a:gd name="T30" fmla="*/ 301 w 976"/>
                <a:gd name="T31" fmla="*/ 44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6" h="631">
                  <a:moveTo>
                    <a:pt x="301" y="442"/>
                  </a:moveTo>
                  <a:lnTo>
                    <a:pt x="766" y="166"/>
                  </a:lnTo>
                  <a:lnTo>
                    <a:pt x="783" y="194"/>
                  </a:lnTo>
                  <a:lnTo>
                    <a:pt x="976" y="0"/>
                  </a:lnTo>
                  <a:lnTo>
                    <a:pt x="712" y="74"/>
                  </a:lnTo>
                  <a:lnTo>
                    <a:pt x="728" y="99"/>
                  </a:lnTo>
                  <a:lnTo>
                    <a:pt x="256" y="367"/>
                  </a:lnTo>
                  <a:lnTo>
                    <a:pt x="201" y="331"/>
                  </a:lnTo>
                  <a:lnTo>
                    <a:pt x="0" y="433"/>
                  </a:lnTo>
                  <a:lnTo>
                    <a:pt x="97" y="501"/>
                  </a:lnTo>
                  <a:lnTo>
                    <a:pt x="702" y="151"/>
                  </a:lnTo>
                  <a:lnTo>
                    <a:pt x="709" y="161"/>
                  </a:lnTo>
                  <a:lnTo>
                    <a:pt x="102" y="511"/>
                  </a:lnTo>
                  <a:lnTo>
                    <a:pt x="114" y="631"/>
                  </a:lnTo>
                  <a:lnTo>
                    <a:pt x="303" y="506"/>
                  </a:lnTo>
                  <a:lnTo>
                    <a:pt x="301" y="4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298"/>
            <p:cNvSpPr>
              <a:spLocks/>
            </p:cNvSpPr>
            <p:nvPr/>
          </p:nvSpPr>
          <p:spPr bwMode="auto">
            <a:xfrm>
              <a:off x="5825757" y="809729"/>
              <a:ext cx="278673" cy="180167"/>
            </a:xfrm>
            <a:custGeom>
              <a:avLst/>
              <a:gdLst>
                <a:gd name="T0" fmla="*/ 727 w 976"/>
                <a:gd name="T1" fmla="*/ 530 h 631"/>
                <a:gd name="T2" fmla="*/ 711 w 976"/>
                <a:gd name="T3" fmla="*/ 558 h 631"/>
                <a:gd name="T4" fmla="*/ 976 w 976"/>
                <a:gd name="T5" fmla="*/ 631 h 631"/>
                <a:gd name="T6" fmla="*/ 779 w 976"/>
                <a:gd name="T7" fmla="*/ 437 h 631"/>
                <a:gd name="T8" fmla="*/ 765 w 976"/>
                <a:gd name="T9" fmla="*/ 466 h 631"/>
                <a:gd name="T10" fmla="*/ 300 w 976"/>
                <a:gd name="T11" fmla="*/ 189 h 631"/>
                <a:gd name="T12" fmla="*/ 302 w 976"/>
                <a:gd name="T13" fmla="*/ 126 h 631"/>
                <a:gd name="T14" fmla="*/ 113 w 976"/>
                <a:gd name="T15" fmla="*/ 0 h 631"/>
                <a:gd name="T16" fmla="*/ 101 w 976"/>
                <a:gd name="T17" fmla="*/ 118 h 631"/>
                <a:gd name="T18" fmla="*/ 709 w 976"/>
                <a:gd name="T19" fmla="*/ 471 h 631"/>
                <a:gd name="T20" fmla="*/ 704 w 976"/>
                <a:gd name="T21" fmla="*/ 478 h 631"/>
                <a:gd name="T22" fmla="*/ 97 w 976"/>
                <a:gd name="T23" fmla="*/ 128 h 631"/>
                <a:gd name="T24" fmla="*/ 0 w 976"/>
                <a:gd name="T25" fmla="*/ 199 h 631"/>
                <a:gd name="T26" fmla="*/ 201 w 976"/>
                <a:gd name="T27" fmla="*/ 300 h 631"/>
                <a:gd name="T28" fmla="*/ 255 w 976"/>
                <a:gd name="T29" fmla="*/ 265 h 631"/>
                <a:gd name="T30" fmla="*/ 727 w 976"/>
                <a:gd name="T31" fmla="*/ 5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6" h="631">
                  <a:moveTo>
                    <a:pt x="727" y="530"/>
                  </a:moveTo>
                  <a:lnTo>
                    <a:pt x="711" y="558"/>
                  </a:lnTo>
                  <a:lnTo>
                    <a:pt x="976" y="631"/>
                  </a:lnTo>
                  <a:lnTo>
                    <a:pt x="779" y="437"/>
                  </a:lnTo>
                  <a:lnTo>
                    <a:pt x="765" y="466"/>
                  </a:lnTo>
                  <a:lnTo>
                    <a:pt x="300" y="189"/>
                  </a:lnTo>
                  <a:lnTo>
                    <a:pt x="302" y="126"/>
                  </a:lnTo>
                  <a:lnTo>
                    <a:pt x="113" y="0"/>
                  </a:lnTo>
                  <a:lnTo>
                    <a:pt x="101" y="118"/>
                  </a:lnTo>
                  <a:lnTo>
                    <a:pt x="709" y="471"/>
                  </a:lnTo>
                  <a:lnTo>
                    <a:pt x="704" y="478"/>
                  </a:lnTo>
                  <a:lnTo>
                    <a:pt x="97" y="128"/>
                  </a:lnTo>
                  <a:lnTo>
                    <a:pt x="0" y="199"/>
                  </a:lnTo>
                  <a:lnTo>
                    <a:pt x="201" y="300"/>
                  </a:lnTo>
                  <a:lnTo>
                    <a:pt x="255" y="265"/>
                  </a:lnTo>
                  <a:lnTo>
                    <a:pt x="727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746470" y="2649304"/>
            <a:ext cx="211860" cy="524796"/>
            <a:chOff x="8468174" y="2424017"/>
            <a:chExt cx="211860" cy="524796"/>
          </a:xfrm>
          <a:solidFill>
            <a:srgbClr val="171E28"/>
          </a:solidFill>
        </p:grpSpPr>
        <p:sp>
          <p:nvSpPr>
            <p:cNvPr id="84" name="Freeform 301"/>
            <p:cNvSpPr>
              <a:spLocks/>
            </p:cNvSpPr>
            <p:nvPr/>
          </p:nvSpPr>
          <p:spPr bwMode="auto">
            <a:xfrm>
              <a:off x="8468174" y="2672995"/>
              <a:ext cx="211860" cy="275818"/>
            </a:xfrm>
            <a:custGeom>
              <a:avLst/>
              <a:gdLst>
                <a:gd name="T0" fmla="*/ 0 w 314"/>
                <a:gd name="T1" fmla="*/ 0 h 409"/>
                <a:gd name="T2" fmla="*/ 0 w 314"/>
                <a:gd name="T3" fmla="*/ 409 h 409"/>
                <a:gd name="T4" fmla="*/ 43 w 314"/>
                <a:gd name="T5" fmla="*/ 409 h 409"/>
                <a:gd name="T6" fmla="*/ 43 w 314"/>
                <a:gd name="T7" fmla="*/ 76 h 409"/>
                <a:gd name="T8" fmla="*/ 68 w 314"/>
                <a:gd name="T9" fmla="*/ 33 h 409"/>
                <a:gd name="T10" fmla="*/ 70 w 314"/>
                <a:gd name="T11" fmla="*/ 33 h 409"/>
                <a:gd name="T12" fmla="*/ 95 w 314"/>
                <a:gd name="T13" fmla="*/ 76 h 409"/>
                <a:gd name="T14" fmla="*/ 95 w 314"/>
                <a:gd name="T15" fmla="*/ 409 h 409"/>
                <a:gd name="T16" fmla="*/ 131 w 314"/>
                <a:gd name="T17" fmla="*/ 409 h 409"/>
                <a:gd name="T18" fmla="*/ 131 w 314"/>
                <a:gd name="T19" fmla="*/ 76 h 409"/>
                <a:gd name="T20" fmla="*/ 156 w 314"/>
                <a:gd name="T21" fmla="*/ 33 h 409"/>
                <a:gd name="T22" fmla="*/ 158 w 314"/>
                <a:gd name="T23" fmla="*/ 33 h 409"/>
                <a:gd name="T24" fmla="*/ 183 w 314"/>
                <a:gd name="T25" fmla="*/ 76 h 409"/>
                <a:gd name="T26" fmla="*/ 183 w 314"/>
                <a:gd name="T27" fmla="*/ 409 h 409"/>
                <a:gd name="T28" fmla="*/ 222 w 314"/>
                <a:gd name="T29" fmla="*/ 409 h 409"/>
                <a:gd name="T30" fmla="*/ 222 w 314"/>
                <a:gd name="T31" fmla="*/ 76 h 409"/>
                <a:gd name="T32" fmla="*/ 247 w 314"/>
                <a:gd name="T33" fmla="*/ 33 h 409"/>
                <a:gd name="T34" fmla="*/ 249 w 314"/>
                <a:gd name="T35" fmla="*/ 33 h 409"/>
                <a:gd name="T36" fmla="*/ 274 w 314"/>
                <a:gd name="T37" fmla="*/ 76 h 409"/>
                <a:gd name="T38" fmla="*/ 274 w 314"/>
                <a:gd name="T39" fmla="*/ 409 h 409"/>
                <a:gd name="T40" fmla="*/ 314 w 314"/>
                <a:gd name="T41" fmla="*/ 409 h 409"/>
                <a:gd name="T42" fmla="*/ 314 w 314"/>
                <a:gd name="T43" fmla="*/ 0 h 409"/>
                <a:gd name="T44" fmla="*/ 0 w 314"/>
                <a:gd name="T4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409">
                  <a:moveTo>
                    <a:pt x="0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43" y="409"/>
                    <a:pt x="43" y="409"/>
                    <a:pt x="43" y="409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53"/>
                    <a:pt x="54" y="33"/>
                    <a:pt x="68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84" y="33"/>
                    <a:pt x="95" y="53"/>
                    <a:pt x="95" y="76"/>
                  </a:cubicBezTo>
                  <a:cubicBezTo>
                    <a:pt x="95" y="409"/>
                    <a:pt x="95" y="409"/>
                    <a:pt x="95" y="409"/>
                  </a:cubicBezTo>
                  <a:cubicBezTo>
                    <a:pt x="131" y="409"/>
                    <a:pt x="131" y="409"/>
                    <a:pt x="131" y="409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1" y="53"/>
                    <a:pt x="142" y="33"/>
                    <a:pt x="156" y="33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72" y="33"/>
                    <a:pt x="183" y="53"/>
                    <a:pt x="183" y="76"/>
                  </a:cubicBezTo>
                  <a:cubicBezTo>
                    <a:pt x="183" y="409"/>
                    <a:pt x="183" y="409"/>
                    <a:pt x="183" y="409"/>
                  </a:cubicBezTo>
                  <a:cubicBezTo>
                    <a:pt x="222" y="409"/>
                    <a:pt x="222" y="409"/>
                    <a:pt x="222" y="409"/>
                  </a:cubicBezTo>
                  <a:cubicBezTo>
                    <a:pt x="222" y="76"/>
                    <a:pt x="222" y="76"/>
                    <a:pt x="222" y="76"/>
                  </a:cubicBezTo>
                  <a:cubicBezTo>
                    <a:pt x="222" y="53"/>
                    <a:pt x="233" y="33"/>
                    <a:pt x="247" y="33"/>
                  </a:cubicBezTo>
                  <a:cubicBezTo>
                    <a:pt x="249" y="33"/>
                    <a:pt x="249" y="33"/>
                    <a:pt x="249" y="33"/>
                  </a:cubicBezTo>
                  <a:cubicBezTo>
                    <a:pt x="263" y="33"/>
                    <a:pt x="274" y="53"/>
                    <a:pt x="274" y="76"/>
                  </a:cubicBezTo>
                  <a:cubicBezTo>
                    <a:pt x="274" y="409"/>
                    <a:pt x="274" y="409"/>
                    <a:pt x="274" y="409"/>
                  </a:cubicBezTo>
                  <a:cubicBezTo>
                    <a:pt x="314" y="409"/>
                    <a:pt x="314" y="409"/>
                    <a:pt x="314" y="409"/>
                  </a:cubicBezTo>
                  <a:cubicBezTo>
                    <a:pt x="314" y="0"/>
                    <a:pt x="314" y="0"/>
                    <a:pt x="31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302"/>
            <p:cNvSpPr>
              <a:spLocks/>
            </p:cNvSpPr>
            <p:nvPr/>
          </p:nvSpPr>
          <p:spPr bwMode="auto">
            <a:xfrm>
              <a:off x="8535558" y="2424017"/>
              <a:ext cx="79091" cy="89655"/>
            </a:xfrm>
            <a:custGeom>
              <a:avLst/>
              <a:gdLst>
                <a:gd name="T0" fmla="*/ 117 w 117"/>
                <a:gd name="T1" fmla="*/ 124 h 133"/>
                <a:gd name="T2" fmla="*/ 60 w 117"/>
                <a:gd name="T3" fmla="*/ 0 h 133"/>
                <a:gd name="T4" fmla="*/ 0 w 117"/>
                <a:gd name="T5" fmla="*/ 126 h 133"/>
                <a:gd name="T6" fmla="*/ 57 w 117"/>
                <a:gd name="T7" fmla="*/ 133 h 133"/>
                <a:gd name="T8" fmla="*/ 117 w 117"/>
                <a:gd name="T9" fmla="*/ 12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117" y="124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8" y="131"/>
                    <a:pt x="37" y="133"/>
                    <a:pt x="57" y="133"/>
                  </a:cubicBezTo>
                  <a:cubicBezTo>
                    <a:pt x="78" y="133"/>
                    <a:pt x="99" y="130"/>
                    <a:pt x="117" y="12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303"/>
            <p:cNvSpPr>
              <a:spLocks/>
            </p:cNvSpPr>
            <p:nvPr/>
          </p:nvSpPr>
          <p:spPr bwMode="auto">
            <a:xfrm>
              <a:off x="8468745" y="2531946"/>
              <a:ext cx="210433" cy="116780"/>
            </a:xfrm>
            <a:custGeom>
              <a:avLst/>
              <a:gdLst>
                <a:gd name="T0" fmla="*/ 232 w 312"/>
                <a:gd name="T1" fmla="*/ 0 h 173"/>
                <a:gd name="T2" fmla="*/ 156 w 312"/>
                <a:gd name="T3" fmla="*/ 12 h 173"/>
                <a:gd name="T4" fmla="*/ 82 w 312"/>
                <a:gd name="T5" fmla="*/ 1 h 173"/>
                <a:gd name="T6" fmla="*/ 0 w 312"/>
                <a:gd name="T7" fmla="*/ 173 h 173"/>
                <a:gd name="T8" fmla="*/ 312 w 312"/>
                <a:gd name="T9" fmla="*/ 173 h 173"/>
                <a:gd name="T10" fmla="*/ 232 w 312"/>
                <a:gd name="T1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173">
                  <a:moveTo>
                    <a:pt x="232" y="0"/>
                  </a:moveTo>
                  <a:cubicBezTo>
                    <a:pt x="209" y="8"/>
                    <a:pt x="183" y="12"/>
                    <a:pt x="156" y="12"/>
                  </a:cubicBezTo>
                  <a:cubicBezTo>
                    <a:pt x="130" y="12"/>
                    <a:pt x="105" y="8"/>
                    <a:pt x="82" y="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12" y="173"/>
                    <a:pt x="312" y="173"/>
                    <a:pt x="312" y="173"/>
                  </a:cubicBezTo>
                  <a:lnTo>
                    <a:pt x="23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790918" y="3941593"/>
            <a:ext cx="737513" cy="444849"/>
            <a:chOff x="5561521" y="6126716"/>
            <a:chExt cx="737513" cy="444849"/>
          </a:xfrm>
          <a:solidFill>
            <a:srgbClr val="171E28"/>
          </a:solidFill>
        </p:grpSpPr>
        <p:sp>
          <p:nvSpPr>
            <p:cNvPr id="88" name="Freeform 306"/>
            <p:cNvSpPr>
              <a:spLocks/>
            </p:cNvSpPr>
            <p:nvPr/>
          </p:nvSpPr>
          <p:spPr bwMode="auto">
            <a:xfrm>
              <a:off x="6016363" y="6231504"/>
              <a:ext cx="132199" cy="242697"/>
            </a:xfrm>
            <a:custGeom>
              <a:avLst/>
              <a:gdLst>
                <a:gd name="T0" fmla="*/ 86 w 196"/>
                <a:gd name="T1" fmla="*/ 267 h 360"/>
                <a:gd name="T2" fmla="*/ 13 w 196"/>
                <a:gd name="T3" fmla="*/ 247 h 360"/>
                <a:gd name="T4" fmla="*/ 0 w 196"/>
                <a:gd name="T5" fmla="*/ 299 h 360"/>
                <a:gd name="T6" fmla="*/ 75 w 196"/>
                <a:gd name="T7" fmla="*/ 318 h 360"/>
                <a:gd name="T8" fmla="*/ 75 w 196"/>
                <a:gd name="T9" fmla="*/ 360 h 360"/>
                <a:gd name="T10" fmla="*/ 118 w 196"/>
                <a:gd name="T11" fmla="*/ 360 h 360"/>
                <a:gd name="T12" fmla="*/ 118 w 196"/>
                <a:gd name="T13" fmla="*/ 314 h 360"/>
                <a:gd name="T14" fmla="*/ 196 w 196"/>
                <a:gd name="T15" fmla="*/ 233 h 360"/>
                <a:gd name="T16" fmla="*/ 123 w 196"/>
                <a:gd name="T17" fmla="*/ 150 h 360"/>
                <a:gd name="T18" fmla="*/ 70 w 196"/>
                <a:gd name="T19" fmla="*/ 113 h 360"/>
                <a:gd name="T20" fmla="*/ 108 w 196"/>
                <a:gd name="T21" fmla="*/ 88 h 360"/>
                <a:gd name="T22" fmla="*/ 171 w 196"/>
                <a:gd name="T23" fmla="*/ 103 h 360"/>
                <a:gd name="T24" fmla="*/ 185 w 196"/>
                <a:gd name="T25" fmla="*/ 53 h 360"/>
                <a:gd name="T26" fmla="*/ 120 w 196"/>
                <a:gd name="T27" fmla="*/ 39 h 360"/>
                <a:gd name="T28" fmla="*/ 120 w 196"/>
                <a:gd name="T29" fmla="*/ 0 h 360"/>
                <a:gd name="T30" fmla="*/ 77 w 196"/>
                <a:gd name="T31" fmla="*/ 0 h 360"/>
                <a:gd name="T32" fmla="*/ 77 w 196"/>
                <a:gd name="T33" fmla="*/ 42 h 360"/>
                <a:gd name="T34" fmla="*/ 3 w 196"/>
                <a:gd name="T35" fmla="*/ 120 h 360"/>
                <a:gd name="T36" fmla="*/ 82 w 196"/>
                <a:gd name="T37" fmla="*/ 201 h 360"/>
                <a:gd name="T38" fmla="*/ 129 w 196"/>
                <a:gd name="T39" fmla="*/ 239 h 360"/>
                <a:gd name="T40" fmla="*/ 86 w 196"/>
                <a:gd name="T41" fmla="*/ 26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360">
                  <a:moveTo>
                    <a:pt x="86" y="267"/>
                  </a:moveTo>
                  <a:cubicBezTo>
                    <a:pt x="58" y="267"/>
                    <a:pt x="32" y="257"/>
                    <a:pt x="13" y="247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17" y="308"/>
                    <a:pt x="45" y="316"/>
                    <a:pt x="75" y="318"/>
                  </a:cubicBezTo>
                  <a:cubicBezTo>
                    <a:pt x="75" y="360"/>
                    <a:pt x="75" y="360"/>
                    <a:pt x="75" y="360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69" y="306"/>
                    <a:pt x="196" y="272"/>
                    <a:pt x="196" y="233"/>
                  </a:cubicBezTo>
                  <a:cubicBezTo>
                    <a:pt x="196" y="193"/>
                    <a:pt x="176" y="169"/>
                    <a:pt x="123" y="150"/>
                  </a:cubicBezTo>
                  <a:cubicBezTo>
                    <a:pt x="85" y="137"/>
                    <a:pt x="70" y="127"/>
                    <a:pt x="70" y="113"/>
                  </a:cubicBezTo>
                  <a:cubicBezTo>
                    <a:pt x="70" y="100"/>
                    <a:pt x="79" y="88"/>
                    <a:pt x="108" y="88"/>
                  </a:cubicBezTo>
                  <a:cubicBezTo>
                    <a:pt x="140" y="88"/>
                    <a:pt x="160" y="98"/>
                    <a:pt x="171" y="10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69" y="46"/>
                    <a:pt x="149" y="40"/>
                    <a:pt x="120" y="3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30" y="51"/>
                    <a:pt x="3" y="81"/>
                    <a:pt x="3" y="120"/>
                  </a:cubicBezTo>
                  <a:cubicBezTo>
                    <a:pt x="3" y="163"/>
                    <a:pt x="35" y="185"/>
                    <a:pt x="82" y="201"/>
                  </a:cubicBezTo>
                  <a:cubicBezTo>
                    <a:pt x="115" y="212"/>
                    <a:pt x="129" y="222"/>
                    <a:pt x="129" y="239"/>
                  </a:cubicBezTo>
                  <a:cubicBezTo>
                    <a:pt x="129" y="256"/>
                    <a:pt x="112" y="267"/>
                    <a:pt x="86" y="26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Freeform 307"/>
            <p:cNvSpPr>
              <a:spLocks/>
            </p:cNvSpPr>
            <p:nvPr/>
          </p:nvSpPr>
          <p:spPr bwMode="auto">
            <a:xfrm>
              <a:off x="5938700" y="6126716"/>
              <a:ext cx="360334" cy="443993"/>
            </a:xfrm>
            <a:custGeom>
              <a:avLst/>
              <a:gdLst>
                <a:gd name="T0" fmla="*/ 207 w 534"/>
                <a:gd name="T1" fmla="*/ 0 h 658"/>
                <a:gd name="T2" fmla="*/ 0 w 534"/>
                <a:gd name="T3" fmla="*/ 74 h 658"/>
                <a:gd name="T4" fmla="*/ 51 w 534"/>
                <a:gd name="T5" fmla="*/ 134 h 658"/>
                <a:gd name="T6" fmla="*/ 207 w 534"/>
                <a:gd name="T7" fmla="*/ 78 h 658"/>
                <a:gd name="T8" fmla="*/ 455 w 534"/>
                <a:gd name="T9" fmla="*/ 329 h 658"/>
                <a:gd name="T10" fmla="*/ 207 w 534"/>
                <a:gd name="T11" fmla="*/ 580 h 658"/>
                <a:gd name="T12" fmla="*/ 52 w 534"/>
                <a:gd name="T13" fmla="*/ 525 h 658"/>
                <a:gd name="T14" fmla="*/ 1 w 534"/>
                <a:gd name="T15" fmla="*/ 584 h 658"/>
                <a:gd name="T16" fmla="*/ 207 w 534"/>
                <a:gd name="T17" fmla="*/ 658 h 658"/>
                <a:gd name="T18" fmla="*/ 534 w 534"/>
                <a:gd name="T19" fmla="*/ 329 h 658"/>
                <a:gd name="T20" fmla="*/ 207 w 534"/>
                <a:gd name="T2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4" h="658">
                  <a:moveTo>
                    <a:pt x="207" y="0"/>
                  </a:moveTo>
                  <a:cubicBezTo>
                    <a:pt x="128" y="0"/>
                    <a:pt x="56" y="28"/>
                    <a:pt x="0" y="74"/>
                  </a:cubicBezTo>
                  <a:cubicBezTo>
                    <a:pt x="19" y="92"/>
                    <a:pt x="36" y="112"/>
                    <a:pt x="51" y="134"/>
                  </a:cubicBezTo>
                  <a:cubicBezTo>
                    <a:pt x="94" y="99"/>
                    <a:pt x="148" y="78"/>
                    <a:pt x="207" y="78"/>
                  </a:cubicBezTo>
                  <a:cubicBezTo>
                    <a:pt x="344" y="78"/>
                    <a:pt x="455" y="191"/>
                    <a:pt x="455" y="329"/>
                  </a:cubicBezTo>
                  <a:cubicBezTo>
                    <a:pt x="455" y="467"/>
                    <a:pt x="344" y="580"/>
                    <a:pt x="207" y="580"/>
                  </a:cubicBezTo>
                  <a:cubicBezTo>
                    <a:pt x="148" y="580"/>
                    <a:pt x="94" y="559"/>
                    <a:pt x="52" y="525"/>
                  </a:cubicBezTo>
                  <a:cubicBezTo>
                    <a:pt x="37" y="547"/>
                    <a:pt x="20" y="567"/>
                    <a:pt x="1" y="584"/>
                  </a:cubicBezTo>
                  <a:cubicBezTo>
                    <a:pt x="57" y="630"/>
                    <a:pt x="129" y="658"/>
                    <a:pt x="207" y="658"/>
                  </a:cubicBezTo>
                  <a:cubicBezTo>
                    <a:pt x="387" y="658"/>
                    <a:pt x="534" y="511"/>
                    <a:pt x="534" y="329"/>
                  </a:cubicBezTo>
                  <a:cubicBezTo>
                    <a:pt x="534" y="147"/>
                    <a:pt x="387" y="0"/>
                    <a:pt x="20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Freeform 308"/>
            <p:cNvSpPr>
              <a:spLocks noEditPoints="1"/>
            </p:cNvSpPr>
            <p:nvPr/>
          </p:nvSpPr>
          <p:spPr bwMode="auto">
            <a:xfrm>
              <a:off x="5561521" y="6126716"/>
              <a:ext cx="441138" cy="444849"/>
            </a:xfrm>
            <a:custGeom>
              <a:avLst/>
              <a:gdLst>
                <a:gd name="T0" fmla="*/ 327 w 654"/>
                <a:gd name="T1" fmla="*/ 0 h 659"/>
                <a:gd name="T2" fmla="*/ 0 w 654"/>
                <a:gd name="T3" fmla="*/ 330 h 659"/>
                <a:gd name="T4" fmla="*/ 327 w 654"/>
                <a:gd name="T5" fmla="*/ 659 h 659"/>
                <a:gd name="T6" fmla="*/ 654 w 654"/>
                <a:gd name="T7" fmla="*/ 330 h 659"/>
                <a:gd name="T8" fmla="*/ 327 w 654"/>
                <a:gd name="T9" fmla="*/ 0 h 659"/>
                <a:gd name="T10" fmla="*/ 327 w 654"/>
                <a:gd name="T11" fmla="*/ 580 h 659"/>
                <a:gd name="T12" fmla="*/ 79 w 654"/>
                <a:gd name="T13" fmla="*/ 330 h 659"/>
                <a:gd name="T14" fmla="*/ 327 w 654"/>
                <a:gd name="T15" fmla="*/ 79 h 659"/>
                <a:gd name="T16" fmla="*/ 576 w 654"/>
                <a:gd name="T17" fmla="*/ 330 h 659"/>
                <a:gd name="T18" fmla="*/ 327 w 654"/>
                <a:gd name="T19" fmla="*/ 58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4" h="659">
                  <a:moveTo>
                    <a:pt x="327" y="0"/>
                  </a:moveTo>
                  <a:cubicBezTo>
                    <a:pt x="147" y="0"/>
                    <a:pt x="0" y="148"/>
                    <a:pt x="0" y="330"/>
                  </a:cubicBezTo>
                  <a:cubicBezTo>
                    <a:pt x="0" y="512"/>
                    <a:pt x="147" y="659"/>
                    <a:pt x="327" y="659"/>
                  </a:cubicBezTo>
                  <a:cubicBezTo>
                    <a:pt x="508" y="659"/>
                    <a:pt x="654" y="512"/>
                    <a:pt x="654" y="330"/>
                  </a:cubicBezTo>
                  <a:cubicBezTo>
                    <a:pt x="654" y="148"/>
                    <a:pt x="508" y="0"/>
                    <a:pt x="327" y="0"/>
                  </a:cubicBezTo>
                  <a:close/>
                  <a:moveTo>
                    <a:pt x="327" y="580"/>
                  </a:moveTo>
                  <a:cubicBezTo>
                    <a:pt x="190" y="580"/>
                    <a:pt x="79" y="468"/>
                    <a:pt x="79" y="330"/>
                  </a:cubicBezTo>
                  <a:cubicBezTo>
                    <a:pt x="79" y="191"/>
                    <a:pt x="190" y="79"/>
                    <a:pt x="327" y="79"/>
                  </a:cubicBezTo>
                  <a:cubicBezTo>
                    <a:pt x="464" y="79"/>
                    <a:pt x="576" y="191"/>
                    <a:pt x="576" y="330"/>
                  </a:cubicBezTo>
                  <a:cubicBezTo>
                    <a:pt x="576" y="468"/>
                    <a:pt x="464" y="580"/>
                    <a:pt x="327" y="58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309"/>
            <p:cNvSpPr>
              <a:spLocks/>
            </p:cNvSpPr>
            <p:nvPr/>
          </p:nvSpPr>
          <p:spPr bwMode="auto">
            <a:xfrm>
              <a:off x="5703142" y="6267765"/>
              <a:ext cx="165320" cy="189018"/>
            </a:xfrm>
            <a:custGeom>
              <a:avLst/>
              <a:gdLst>
                <a:gd name="T0" fmla="*/ 174 w 245"/>
                <a:gd name="T1" fmla="*/ 0 h 280"/>
                <a:gd name="T2" fmla="*/ 145 w 245"/>
                <a:gd name="T3" fmla="*/ 67 h 280"/>
                <a:gd name="T4" fmla="*/ 124 w 245"/>
                <a:gd name="T5" fmla="*/ 121 h 280"/>
                <a:gd name="T6" fmla="*/ 123 w 245"/>
                <a:gd name="T7" fmla="*/ 121 h 280"/>
                <a:gd name="T8" fmla="*/ 102 w 245"/>
                <a:gd name="T9" fmla="*/ 67 h 280"/>
                <a:gd name="T10" fmla="*/ 73 w 245"/>
                <a:gd name="T11" fmla="*/ 0 h 280"/>
                <a:gd name="T12" fmla="*/ 0 w 245"/>
                <a:gd name="T13" fmla="*/ 0 h 280"/>
                <a:gd name="T14" fmla="*/ 80 w 245"/>
                <a:gd name="T15" fmla="*/ 147 h 280"/>
                <a:gd name="T16" fmla="*/ 39 w 245"/>
                <a:gd name="T17" fmla="*/ 147 h 280"/>
                <a:gd name="T18" fmla="*/ 39 w 245"/>
                <a:gd name="T19" fmla="*/ 179 h 280"/>
                <a:gd name="T20" fmla="*/ 89 w 245"/>
                <a:gd name="T21" fmla="*/ 179 h 280"/>
                <a:gd name="T22" fmla="*/ 89 w 245"/>
                <a:gd name="T23" fmla="*/ 194 h 280"/>
                <a:gd name="T24" fmla="*/ 39 w 245"/>
                <a:gd name="T25" fmla="*/ 194 h 280"/>
                <a:gd name="T26" fmla="*/ 39 w 245"/>
                <a:gd name="T27" fmla="*/ 226 h 280"/>
                <a:gd name="T28" fmla="*/ 89 w 245"/>
                <a:gd name="T29" fmla="*/ 226 h 280"/>
                <a:gd name="T30" fmla="*/ 89 w 245"/>
                <a:gd name="T31" fmla="*/ 280 h 280"/>
                <a:gd name="T32" fmla="*/ 152 w 245"/>
                <a:gd name="T33" fmla="*/ 280 h 280"/>
                <a:gd name="T34" fmla="*/ 152 w 245"/>
                <a:gd name="T35" fmla="*/ 226 h 280"/>
                <a:gd name="T36" fmla="*/ 193 w 245"/>
                <a:gd name="T37" fmla="*/ 226 h 280"/>
                <a:gd name="T38" fmla="*/ 193 w 245"/>
                <a:gd name="T39" fmla="*/ 194 h 280"/>
                <a:gd name="T40" fmla="*/ 152 w 245"/>
                <a:gd name="T41" fmla="*/ 194 h 280"/>
                <a:gd name="T42" fmla="*/ 152 w 245"/>
                <a:gd name="T43" fmla="*/ 179 h 280"/>
                <a:gd name="T44" fmla="*/ 193 w 245"/>
                <a:gd name="T45" fmla="*/ 179 h 280"/>
                <a:gd name="T46" fmla="*/ 193 w 245"/>
                <a:gd name="T47" fmla="*/ 147 h 280"/>
                <a:gd name="T48" fmla="*/ 161 w 245"/>
                <a:gd name="T49" fmla="*/ 147 h 280"/>
                <a:gd name="T50" fmla="*/ 245 w 245"/>
                <a:gd name="T51" fmla="*/ 0 h 280"/>
                <a:gd name="T52" fmla="*/ 174 w 245"/>
                <a:gd name="T53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5" h="280">
                  <a:moveTo>
                    <a:pt x="174" y="0"/>
                  </a:moveTo>
                  <a:cubicBezTo>
                    <a:pt x="145" y="67"/>
                    <a:pt x="145" y="67"/>
                    <a:pt x="145" y="67"/>
                  </a:cubicBezTo>
                  <a:cubicBezTo>
                    <a:pt x="137" y="87"/>
                    <a:pt x="130" y="103"/>
                    <a:pt x="124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17" y="103"/>
                    <a:pt x="110" y="88"/>
                    <a:pt x="102" y="67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89" y="226"/>
                    <a:pt x="89" y="226"/>
                    <a:pt x="89" y="226"/>
                  </a:cubicBezTo>
                  <a:cubicBezTo>
                    <a:pt x="89" y="280"/>
                    <a:pt x="89" y="280"/>
                    <a:pt x="89" y="280"/>
                  </a:cubicBezTo>
                  <a:cubicBezTo>
                    <a:pt x="152" y="280"/>
                    <a:pt x="152" y="280"/>
                    <a:pt x="152" y="280"/>
                  </a:cubicBezTo>
                  <a:cubicBezTo>
                    <a:pt x="152" y="226"/>
                    <a:pt x="152" y="226"/>
                    <a:pt x="152" y="226"/>
                  </a:cubicBezTo>
                  <a:cubicBezTo>
                    <a:pt x="193" y="226"/>
                    <a:pt x="193" y="226"/>
                    <a:pt x="193" y="226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52" y="194"/>
                    <a:pt x="152" y="194"/>
                    <a:pt x="152" y="194"/>
                  </a:cubicBezTo>
                  <a:cubicBezTo>
                    <a:pt x="152" y="179"/>
                    <a:pt x="152" y="179"/>
                    <a:pt x="152" y="179"/>
                  </a:cubicBezTo>
                  <a:cubicBezTo>
                    <a:pt x="193" y="179"/>
                    <a:pt x="193" y="179"/>
                    <a:pt x="193" y="17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61" y="147"/>
                    <a:pt x="161" y="147"/>
                    <a:pt x="161" y="147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17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844312" y="2676429"/>
            <a:ext cx="737227" cy="444564"/>
            <a:chOff x="4361010" y="5652818"/>
            <a:chExt cx="737227" cy="444564"/>
          </a:xfrm>
          <a:solidFill>
            <a:srgbClr val="171E28"/>
          </a:solidFill>
        </p:grpSpPr>
        <p:sp>
          <p:nvSpPr>
            <p:cNvPr id="93" name="Freeform 312"/>
            <p:cNvSpPr>
              <a:spLocks/>
            </p:cNvSpPr>
            <p:nvPr/>
          </p:nvSpPr>
          <p:spPr bwMode="auto">
            <a:xfrm>
              <a:off x="4815567" y="5757606"/>
              <a:ext cx="133055" cy="242697"/>
            </a:xfrm>
            <a:custGeom>
              <a:avLst/>
              <a:gdLst>
                <a:gd name="T0" fmla="*/ 87 w 197"/>
                <a:gd name="T1" fmla="*/ 267 h 360"/>
                <a:gd name="T2" fmla="*/ 14 w 197"/>
                <a:gd name="T3" fmla="*/ 247 h 360"/>
                <a:gd name="T4" fmla="*/ 0 w 197"/>
                <a:gd name="T5" fmla="*/ 299 h 360"/>
                <a:gd name="T6" fmla="*/ 75 w 197"/>
                <a:gd name="T7" fmla="*/ 318 h 360"/>
                <a:gd name="T8" fmla="*/ 75 w 197"/>
                <a:gd name="T9" fmla="*/ 360 h 360"/>
                <a:gd name="T10" fmla="*/ 119 w 197"/>
                <a:gd name="T11" fmla="*/ 360 h 360"/>
                <a:gd name="T12" fmla="*/ 119 w 197"/>
                <a:gd name="T13" fmla="*/ 314 h 360"/>
                <a:gd name="T14" fmla="*/ 197 w 197"/>
                <a:gd name="T15" fmla="*/ 233 h 360"/>
                <a:gd name="T16" fmla="*/ 124 w 197"/>
                <a:gd name="T17" fmla="*/ 150 h 360"/>
                <a:gd name="T18" fmla="*/ 70 w 197"/>
                <a:gd name="T19" fmla="*/ 113 h 360"/>
                <a:gd name="T20" fmla="*/ 108 w 197"/>
                <a:gd name="T21" fmla="*/ 88 h 360"/>
                <a:gd name="T22" fmla="*/ 172 w 197"/>
                <a:gd name="T23" fmla="*/ 103 h 360"/>
                <a:gd name="T24" fmla="*/ 185 w 197"/>
                <a:gd name="T25" fmla="*/ 53 h 360"/>
                <a:gd name="T26" fmla="*/ 121 w 197"/>
                <a:gd name="T27" fmla="*/ 39 h 360"/>
                <a:gd name="T28" fmla="*/ 121 w 197"/>
                <a:gd name="T29" fmla="*/ 0 h 360"/>
                <a:gd name="T30" fmla="*/ 77 w 197"/>
                <a:gd name="T31" fmla="*/ 0 h 360"/>
                <a:gd name="T32" fmla="*/ 77 w 197"/>
                <a:gd name="T33" fmla="*/ 42 h 360"/>
                <a:gd name="T34" fmla="*/ 3 w 197"/>
                <a:gd name="T35" fmla="*/ 120 h 360"/>
                <a:gd name="T36" fmla="*/ 82 w 197"/>
                <a:gd name="T37" fmla="*/ 201 h 360"/>
                <a:gd name="T38" fmla="*/ 129 w 197"/>
                <a:gd name="T39" fmla="*/ 239 h 360"/>
                <a:gd name="T40" fmla="*/ 87 w 197"/>
                <a:gd name="T41" fmla="*/ 26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360">
                  <a:moveTo>
                    <a:pt x="87" y="267"/>
                  </a:moveTo>
                  <a:cubicBezTo>
                    <a:pt x="58" y="267"/>
                    <a:pt x="32" y="257"/>
                    <a:pt x="14" y="247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17" y="308"/>
                    <a:pt x="46" y="316"/>
                    <a:pt x="75" y="318"/>
                  </a:cubicBezTo>
                  <a:cubicBezTo>
                    <a:pt x="75" y="360"/>
                    <a:pt x="75" y="360"/>
                    <a:pt x="75" y="360"/>
                  </a:cubicBezTo>
                  <a:cubicBezTo>
                    <a:pt x="119" y="360"/>
                    <a:pt x="119" y="360"/>
                    <a:pt x="119" y="360"/>
                  </a:cubicBezTo>
                  <a:cubicBezTo>
                    <a:pt x="119" y="314"/>
                    <a:pt x="119" y="314"/>
                    <a:pt x="119" y="314"/>
                  </a:cubicBezTo>
                  <a:cubicBezTo>
                    <a:pt x="169" y="306"/>
                    <a:pt x="197" y="272"/>
                    <a:pt x="197" y="233"/>
                  </a:cubicBezTo>
                  <a:cubicBezTo>
                    <a:pt x="197" y="193"/>
                    <a:pt x="176" y="169"/>
                    <a:pt x="124" y="150"/>
                  </a:cubicBezTo>
                  <a:cubicBezTo>
                    <a:pt x="86" y="137"/>
                    <a:pt x="70" y="127"/>
                    <a:pt x="70" y="113"/>
                  </a:cubicBezTo>
                  <a:cubicBezTo>
                    <a:pt x="70" y="100"/>
                    <a:pt x="80" y="88"/>
                    <a:pt x="108" y="88"/>
                  </a:cubicBezTo>
                  <a:cubicBezTo>
                    <a:pt x="140" y="88"/>
                    <a:pt x="161" y="98"/>
                    <a:pt x="172" y="10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69" y="46"/>
                    <a:pt x="150" y="40"/>
                    <a:pt x="121" y="39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30" y="51"/>
                    <a:pt x="3" y="81"/>
                    <a:pt x="3" y="120"/>
                  </a:cubicBezTo>
                  <a:cubicBezTo>
                    <a:pt x="3" y="163"/>
                    <a:pt x="35" y="185"/>
                    <a:pt x="82" y="201"/>
                  </a:cubicBezTo>
                  <a:cubicBezTo>
                    <a:pt x="115" y="212"/>
                    <a:pt x="129" y="222"/>
                    <a:pt x="129" y="239"/>
                  </a:cubicBezTo>
                  <a:cubicBezTo>
                    <a:pt x="129" y="256"/>
                    <a:pt x="112" y="267"/>
                    <a:pt x="87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4" name="Freeform 313"/>
            <p:cNvSpPr>
              <a:spLocks/>
            </p:cNvSpPr>
            <p:nvPr/>
          </p:nvSpPr>
          <p:spPr bwMode="auto">
            <a:xfrm>
              <a:off x="4738189" y="5652818"/>
              <a:ext cx="360048" cy="443993"/>
            </a:xfrm>
            <a:custGeom>
              <a:avLst/>
              <a:gdLst>
                <a:gd name="T0" fmla="*/ 207 w 534"/>
                <a:gd name="T1" fmla="*/ 0 h 658"/>
                <a:gd name="T2" fmla="*/ 0 w 534"/>
                <a:gd name="T3" fmla="*/ 74 h 658"/>
                <a:gd name="T4" fmla="*/ 51 w 534"/>
                <a:gd name="T5" fmla="*/ 134 h 658"/>
                <a:gd name="T6" fmla="*/ 207 w 534"/>
                <a:gd name="T7" fmla="*/ 78 h 658"/>
                <a:gd name="T8" fmla="*/ 455 w 534"/>
                <a:gd name="T9" fmla="*/ 329 h 658"/>
                <a:gd name="T10" fmla="*/ 207 w 534"/>
                <a:gd name="T11" fmla="*/ 580 h 658"/>
                <a:gd name="T12" fmla="*/ 52 w 534"/>
                <a:gd name="T13" fmla="*/ 525 h 658"/>
                <a:gd name="T14" fmla="*/ 1 w 534"/>
                <a:gd name="T15" fmla="*/ 584 h 658"/>
                <a:gd name="T16" fmla="*/ 207 w 534"/>
                <a:gd name="T17" fmla="*/ 658 h 658"/>
                <a:gd name="T18" fmla="*/ 534 w 534"/>
                <a:gd name="T19" fmla="*/ 329 h 658"/>
                <a:gd name="T20" fmla="*/ 207 w 534"/>
                <a:gd name="T2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4" h="658">
                  <a:moveTo>
                    <a:pt x="207" y="0"/>
                  </a:moveTo>
                  <a:cubicBezTo>
                    <a:pt x="128" y="0"/>
                    <a:pt x="56" y="28"/>
                    <a:pt x="0" y="74"/>
                  </a:cubicBezTo>
                  <a:cubicBezTo>
                    <a:pt x="19" y="92"/>
                    <a:pt x="36" y="112"/>
                    <a:pt x="51" y="134"/>
                  </a:cubicBezTo>
                  <a:cubicBezTo>
                    <a:pt x="94" y="99"/>
                    <a:pt x="148" y="78"/>
                    <a:pt x="207" y="78"/>
                  </a:cubicBezTo>
                  <a:cubicBezTo>
                    <a:pt x="344" y="78"/>
                    <a:pt x="455" y="191"/>
                    <a:pt x="455" y="329"/>
                  </a:cubicBezTo>
                  <a:cubicBezTo>
                    <a:pt x="455" y="467"/>
                    <a:pt x="344" y="580"/>
                    <a:pt x="207" y="580"/>
                  </a:cubicBezTo>
                  <a:cubicBezTo>
                    <a:pt x="149" y="580"/>
                    <a:pt x="95" y="559"/>
                    <a:pt x="52" y="525"/>
                  </a:cubicBezTo>
                  <a:cubicBezTo>
                    <a:pt x="37" y="547"/>
                    <a:pt x="20" y="567"/>
                    <a:pt x="1" y="584"/>
                  </a:cubicBezTo>
                  <a:cubicBezTo>
                    <a:pt x="57" y="630"/>
                    <a:pt x="129" y="658"/>
                    <a:pt x="207" y="658"/>
                  </a:cubicBezTo>
                  <a:cubicBezTo>
                    <a:pt x="388" y="658"/>
                    <a:pt x="534" y="511"/>
                    <a:pt x="534" y="329"/>
                  </a:cubicBezTo>
                  <a:cubicBezTo>
                    <a:pt x="534" y="147"/>
                    <a:pt x="388" y="0"/>
                    <a:pt x="2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5" name="Freeform 314"/>
            <p:cNvSpPr>
              <a:spLocks noEditPoints="1"/>
            </p:cNvSpPr>
            <p:nvPr/>
          </p:nvSpPr>
          <p:spPr bwMode="auto">
            <a:xfrm>
              <a:off x="4361010" y="5652818"/>
              <a:ext cx="441138" cy="444564"/>
            </a:xfrm>
            <a:custGeom>
              <a:avLst/>
              <a:gdLst>
                <a:gd name="T0" fmla="*/ 327 w 654"/>
                <a:gd name="T1" fmla="*/ 0 h 659"/>
                <a:gd name="T2" fmla="*/ 0 w 654"/>
                <a:gd name="T3" fmla="*/ 330 h 659"/>
                <a:gd name="T4" fmla="*/ 327 w 654"/>
                <a:gd name="T5" fmla="*/ 659 h 659"/>
                <a:gd name="T6" fmla="*/ 654 w 654"/>
                <a:gd name="T7" fmla="*/ 330 h 659"/>
                <a:gd name="T8" fmla="*/ 327 w 654"/>
                <a:gd name="T9" fmla="*/ 0 h 659"/>
                <a:gd name="T10" fmla="*/ 327 w 654"/>
                <a:gd name="T11" fmla="*/ 580 h 659"/>
                <a:gd name="T12" fmla="*/ 79 w 654"/>
                <a:gd name="T13" fmla="*/ 330 h 659"/>
                <a:gd name="T14" fmla="*/ 327 w 654"/>
                <a:gd name="T15" fmla="*/ 79 h 659"/>
                <a:gd name="T16" fmla="*/ 576 w 654"/>
                <a:gd name="T17" fmla="*/ 330 h 659"/>
                <a:gd name="T18" fmla="*/ 327 w 654"/>
                <a:gd name="T19" fmla="*/ 58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4" h="659">
                  <a:moveTo>
                    <a:pt x="327" y="0"/>
                  </a:moveTo>
                  <a:cubicBezTo>
                    <a:pt x="147" y="0"/>
                    <a:pt x="0" y="148"/>
                    <a:pt x="0" y="330"/>
                  </a:cubicBezTo>
                  <a:cubicBezTo>
                    <a:pt x="0" y="512"/>
                    <a:pt x="147" y="659"/>
                    <a:pt x="327" y="659"/>
                  </a:cubicBezTo>
                  <a:cubicBezTo>
                    <a:pt x="508" y="659"/>
                    <a:pt x="654" y="512"/>
                    <a:pt x="654" y="330"/>
                  </a:cubicBezTo>
                  <a:cubicBezTo>
                    <a:pt x="654" y="148"/>
                    <a:pt x="508" y="0"/>
                    <a:pt x="327" y="0"/>
                  </a:cubicBezTo>
                  <a:close/>
                  <a:moveTo>
                    <a:pt x="327" y="580"/>
                  </a:moveTo>
                  <a:cubicBezTo>
                    <a:pt x="191" y="580"/>
                    <a:pt x="79" y="468"/>
                    <a:pt x="79" y="330"/>
                  </a:cubicBezTo>
                  <a:cubicBezTo>
                    <a:pt x="79" y="191"/>
                    <a:pt x="191" y="79"/>
                    <a:pt x="327" y="79"/>
                  </a:cubicBezTo>
                  <a:cubicBezTo>
                    <a:pt x="464" y="79"/>
                    <a:pt x="576" y="191"/>
                    <a:pt x="576" y="330"/>
                  </a:cubicBezTo>
                  <a:cubicBezTo>
                    <a:pt x="576" y="468"/>
                    <a:pt x="464" y="580"/>
                    <a:pt x="327" y="5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315"/>
            <p:cNvSpPr>
              <a:spLocks/>
            </p:cNvSpPr>
            <p:nvPr/>
          </p:nvSpPr>
          <p:spPr bwMode="auto">
            <a:xfrm>
              <a:off x="4478932" y="5760747"/>
              <a:ext cx="165320" cy="233560"/>
            </a:xfrm>
            <a:custGeom>
              <a:avLst/>
              <a:gdLst>
                <a:gd name="T0" fmla="*/ 0 w 245"/>
                <a:gd name="T1" fmla="*/ 225 h 346"/>
                <a:gd name="T2" fmla="*/ 34 w 245"/>
                <a:gd name="T3" fmla="*/ 225 h 346"/>
                <a:gd name="T4" fmla="*/ 200 w 245"/>
                <a:gd name="T5" fmla="*/ 346 h 346"/>
                <a:gd name="T6" fmla="*/ 235 w 245"/>
                <a:gd name="T7" fmla="*/ 342 h 346"/>
                <a:gd name="T8" fmla="*/ 245 w 245"/>
                <a:gd name="T9" fmla="*/ 340 h 346"/>
                <a:gd name="T10" fmla="*/ 245 w 245"/>
                <a:gd name="T11" fmla="*/ 272 h 346"/>
                <a:gd name="T12" fmla="*/ 229 w 245"/>
                <a:gd name="T13" fmla="*/ 277 h 346"/>
                <a:gd name="T14" fmla="*/ 200 w 245"/>
                <a:gd name="T15" fmla="*/ 281 h 346"/>
                <a:gd name="T16" fmla="*/ 105 w 245"/>
                <a:gd name="T17" fmla="*/ 225 h 346"/>
                <a:gd name="T18" fmla="*/ 147 w 245"/>
                <a:gd name="T19" fmla="*/ 225 h 346"/>
                <a:gd name="T20" fmla="*/ 147 w 245"/>
                <a:gd name="T21" fmla="*/ 187 h 346"/>
                <a:gd name="T22" fmla="*/ 92 w 245"/>
                <a:gd name="T23" fmla="*/ 187 h 346"/>
                <a:gd name="T24" fmla="*/ 91 w 245"/>
                <a:gd name="T25" fmla="*/ 173 h 346"/>
                <a:gd name="T26" fmla="*/ 91 w 245"/>
                <a:gd name="T27" fmla="*/ 170 h 346"/>
                <a:gd name="T28" fmla="*/ 147 w 245"/>
                <a:gd name="T29" fmla="*/ 170 h 346"/>
                <a:gd name="T30" fmla="*/ 147 w 245"/>
                <a:gd name="T31" fmla="*/ 133 h 346"/>
                <a:gd name="T32" fmla="*/ 99 w 245"/>
                <a:gd name="T33" fmla="*/ 133 h 346"/>
                <a:gd name="T34" fmla="*/ 200 w 245"/>
                <a:gd name="T35" fmla="*/ 66 h 346"/>
                <a:gd name="T36" fmla="*/ 229 w 245"/>
                <a:gd name="T37" fmla="*/ 70 h 346"/>
                <a:gd name="T38" fmla="*/ 245 w 245"/>
                <a:gd name="T39" fmla="*/ 74 h 346"/>
                <a:gd name="T40" fmla="*/ 245 w 245"/>
                <a:gd name="T41" fmla="*/ 6 h 346"/>
                <a:gd name="T42" fmla="*/ 235 w 245"/>
                <a:gd name="T43" fmla="*/ 4 h 346"/>
                <a:gd name="T44" fmla="*/ 200 w 245"/>
                <a:gd name="T45" fmla="*/ 0 h 346"/>
                <a:gd name="T46" fmla="*/ 31 w 245"/>
                <a:gd name="T47" fmla="*/ 133 h 346"/>
                <a:gd name="T48" fmla="*/ 0 w 245"/>
                <a:gd name="T49" fmla="*/ 133 h 346"/>
                <a:gd name="T50" fmla="*/ 0 w 245"/>
                <a:gd name="T51" fmla="*/ 170 h 346"/>
                <a:gd name="T52" fmla="*/ 26 w 245"/>
                <a:gd name="T53" fmla="*/ 170 h 346"/>
                <a:gd name="T54" fmla="*/ 26 w 245"/>
                <a:gd name="T55" fmla="*/ 173 h 346"/>
                <a:gd name="T56" fmla="*/ 27 w 245"/>
                <a:gd name="T57" fmla="*/ 187 h 346"/>
                <a:gd name="T58" fmla="*/ 0 w 245"/>
                <a:gd name="T59" fmla="*/ 187 h 346"/>
                <a:gd name="T60" fmla="*/ 0 w 245"/>
                <a:gd name="T61" fmla="*/ 22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5" h="346">
                  <a:moveTo>
                    <a:pt x="0" y="225"/>
                  </a:moveTo>
                  <a:cubicBezTo>
                    <a:pt x="34" y="225"/>
                    <a:pt x="34" y="225"/>
                    <a:pt x="34" y="225"/>
                  </a:cubicBezTo>
                  <a:cubicBezTo>
                    <a:pt x="56" y="295"/>
                    <a:pt x="122" y="346"/>
                    <a:pt x="200" y="346"/>
                  </a:cubicBezTo>
                  <a:cubicBezTo>
                    <a:pt x="212" y="346"/>
                    <a:pt x="224" y="345"/>
                    <a:pt x="235" y="342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45" y="272"/>
                    <a:pt x="245" y="272"/>
                    <a:pt x="245" y="272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0" y="279"/>
                    <a:pt x="210" y="281"/>
                    <a:pt x="200" y="281"/>
                  </a:cubicBezTo>
                  <a:cubicBezTo>
                    <a:pt x="159" y="281"/>
                    <a:pt x="123" y="258"/>
                    <a:pt x="105" y="225"/>
                  </a:cubicBezTo>
                  <a:cubicBezTo>
                    <a:pt x="147" y="225"/>
                    <a:pt x="147" y="225"/>
                    <a:pt x="147" y="225"/>
                  </a:cubicBezTo>
                  <a:cubicBezTo>
                    <a:pt x="147" y="187"/>
                    <a:pt x="147" y="187"/>
                    <a:pt x="147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83"/>
                    <a:pt x="91" y="178"/>
                    <a:pt x="91" y="173"/>
                  </a:cubicBezTo>
                  <a:cubicBezTo>
                    <a:pt x="91" y="172"/>
                    <a:pt x="91" y="171"/>
                    <a:pt x="91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33"/>
                    <a:pt x="147" y="133"/>
                    <a:pt x="147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16" y="93"/>
                    <a:pt x="155" y="66"/>
                    <a:pt x="200" y="66"/>
                  </a:cubicBezTo>
                  <a:cubicBezTo>
                    <a:pt x="210" y="66"/>
                    <a:pt x="220" y="67"/>
                    <a:pt x="229" y="70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5" y="6"/>
                    <a:pt x="245" y="6"/>
                    <a:pt x="245" y="6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24" y="2"/>
                    <a:pt x="212" y="0"/>
                    <a:pt x="200" y="0"/>
                  </a:cubicBezTo>
                  <a:cubicBezTo>
                    <a:pt x="118" y="0"/>
                    <a:pt x="49" y="57"/>
                    <a:pt x="31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6" y="171"/>
                    <a:pt x="26" y="172"/>
                    <a:pt x="26" y="173"/>
                  </a:cubicBezTo>
                  <a:cubicBezTo>
                    <a:pt x="26" y="178"/>
                    <a:pt x="26" y="183"/>
                    <a:pt x="27" y="187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0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082711" y="4985762"/>
            <a:ext cx="665846" cy="639007"/>
            <a:chOff x="6842515" y="4290575"/>
            <a:chExt cx="665846" cy="639007"/>
          </a:xfrm>
          <a:solidFill>
            <a:srgbClr val="171E28"/>
          </a:solidFill>
        </p:grpSpPr>
        <p:sp>
          <p:nvSpPr>
            <p:cNvPr id="98" name="Freeform 318"/>
            <p:cNvSpPr>
              <a:spLocks/>
            </p:cNvSpPr>
            <p:nvPr/>
          </p:nvSpPr>
          <p:spPr bwMode="auto">
            <a:xfrm>
              <a:off x="6842515" y="4290575"/>
              <a:ext cx="520228" cy="524225"/>
            </a:xfrm>
            <a:custGeom>
              <a:avLst/>
              <a:gdLst>
                <a:gd name="T0" fmla="*/ 414 w 771"/>
                <a:gd name="T1" fmla="*/ 683 h 777"/>
                <a:gd name="T2" fmla="*/ 385 w 771"/>
                <a:gd name="T3" fmla="*/ 684 h 777"/>
                <a:gd name="T4" fmla="*/ 92 w 771"/>
                <a:gd name="T5" fmla="*/ 388 h 777"/>
                <a:gd name="T6" fmla="*/ 385 w 771"/>
                <a:gd name="T7" fmla="*/ 93 h 777"/>
                <a:gd name="T8" fmla="*/ 678 w 771"/>
                <a:gd name="T9" fmla="*/ 379 h 777"/>
                <a:gd name="T10" fmla="*/ 753 w 771"/>
                <a:gd name="T11" fmla="*/ 423 h 777"/>
                <a:gd name="T12" fmla="*/ 768 w 771"/>
                <a:gd name="T13" fmla="*/ 439 h 777"/>
                <a:gd name="T14" fmla="*/ 771 w 771"/>
                <a:gd name="T15" fmla="*/ 388 h 777"/>
                <a:gd name="T16" fmla="*/ 385 w 771"/>
                <a:gd name="T17" fmla="*/ 0 h 777"/>
                <a:gd name="T18" fmla="*/ 0 w 771"/>
                <a:gd name="T19" fmla="*/ 388 h 777"/>
                <a:gd name="T20" fmla="*/ 385 w 771"/>
                <a:gd name="T21" fmla="*/ 777 h 777"/>
                <a:gd name="T22" fmla="*/ 487 w 771"/>
                <a:gd name="T23" fmla="*/ 763 h 777"/>
                <a:gd name="T24" fmla="*/ 460 w 771"/>
                <a:gd name="T25" fmla="*/ 742 h 777"/>
                <a:gd name="T26" fmla="*/ 414 w 771"/>
                <a:gd name="T27" fmla="*/ 68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1" h="777">
                  <a:moveTo>
                    <a:pt x="414" y="683"/>
                  </a:moveTo>
                  <a:cubicBezTo>
                    <a:pt x="405" y="684"/>
                    <a:pt x="395" y="684"/>
                    <a:pt x="385" y="684"/>
                  </a:cubicBezTo>
                  <a:cubicBezTo>
                    <a:pt x="224" y="684"/>
                    <a:pt x="92" y="552"/>
                    <a:pt x="92" y="388"/>
                  </a:cubicBezTo>
                  <a:cubicBezTo>
                    <a:pt x="92" y="225"/>
                    <a:pt x="224" y="93"/>
                    <a:pt x="385" y="93"/>
                  </a:cubicBezTo>
                  <a:cubicBezTo>
                    <a:pt x="544" y="93"/>
                    <a:pt x="673" y="220"/>
                    <a:pt x="678" y="379"/>
                  </a:cubicBezTo>
                  <a:cubicBezTo>
                    <a:pt x="706" y="388"/>
                    <a:pt x="731" y="403"/>
                    <a:pt x="753" y="423"/>
                  </a:cubicBezTo>
                  <a:cubicBezTo>
                    <a:pt x="758" y="428"/>
                    <a:pt x="763" y="433"/>
                    <a:pt x="768" y="439"/>
                  </a:cubicBezTo>
                  <a:cubicBezTo>
                    <a:pt x="770" y="422"/>
                    <a:pt x="771" y="406"/>
                    <a:pt x="771" y="388"/>
                  </a:cubicBezTo>
                  <a:cubicBezTo>
                    <a:pt x="771" y="174"/>
                    <a:pt x="599" y="0"/>
                    <a:pt x="385" y="0"/>
                  </a:cubicBezTo>
                  <a:cubicBezTo>
                    <a:pt x="172" y="0"/>
                    <a:pt x="0" y="174"/>
                    <a:pt x="0" y="388"/>
                  </a:cubicBezTo>
                  <a:cubicBezTo>
                    <a:pt x="0" y="603"/>
                    <a:pt x="172" y="777"/>
                    <a:pt x="385" y="777"/>
                  </a:cubicBezTo>
                  <a:cubicBezTo>
                    <a:pt x="420" y="777"/>
                    <a:pt x="454" y="772"/>
                    <a:pt x="487" y="763"/>
                  </a:cubicBezTo>
                  <a:cubicBezTo>
                    <a:pt x="477" y="757"/>
                    <a:pt x="468" y="750"/>
                    <a:pt x="460" y="742"/>
                  </a:cubicBezTo>
                  <a:cubicBezTo>
                    <a:pt x="441" y="725"/>
                    <a:pt x="425" y="705"/>
                    <a:pt x="414" y="6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Freeform 319"/>
            <p:cNvSpPr>
              <a:spLocks/>
            </p:cNvSpPr>
            <p:nvPr/>
          </p:nvSpPr>
          <p:spPr bwMode="auto">
            <a:xfrm>
              <a:off x="7020683" y="4410210"/>
              <a:ext cx="148188" cy="285811"/>
            </a:xfrm>
            <a:custGeom>
              <a:avLst/>
              <a:gdLst>
                <a:gd name="T0" fmla="*/ 220 w 220"/>
                <a:gd name="T1" fmla="*/ 227 h 424"/>
                <a:gd name="T2" fmla="*/ 146 w 220"/>
                <a:gd name="T3" fmla="*/ 177 h 424"/>
                <a:gd name="T4" fmla="*/ 83 w 220"/>
                <a:gd name="T5" fmla="*/ 133 h 424"/>
                <a:gd name="T6" fmla="*/ 127 w 220"/>
                <a:gd name="T7" fmla="*/ 103 h 424"/>
                <a:gd name="T8" fmla="*/ 202 w 220"/>
                <a:gd name="T9" fmla="*/ 121 h 424"/>
                <a:gd name="T10" fmla="*/ 218 w 220"/>
                <a:gd name="T11" fmla="*/ 63 h 424"/>
                <a:gd name="T12" fmla="*/ 142 w 220"/>
                <a:gd name="T13" fmla="*/ 45 h 424"/>
                <a:gd name="T14" fmla="*/ 142 w 220"/>
                <a:gd name="T15" fmla="*/ 0 h 424"/>
                <a:gd name="T16" fmla="*/ 91 w 220"/>
                <a:gd name="T17" fmla="*/ 0 h 424"/>
                <a:gd name="T18" fmla="*/ 91 w 220"/>
                <a:gd name="T19" fmla="*/ 49 h 424"/>
                <a:gd name="T20" fmla="*/ 3 w 220"/>
                <a:gd name="T21" fmla="*/ 142 h 424"/>
                <a:gd name="T22" fmla="*/ 97 w 220"/>
                <a:gd name="T23" fmla="*/ 237 h 424"/>
                <a:gd name="T24" fmla="*/ 152 w 220"/>
                <a:gd name="T25" fmla="*/ 282 h 424"/>
                <a:gd name="T26" fmla="*/ 102 w 220"/>
                <a:gd name="T27" fmla="*/ 314 h 424"/>
                <a:gd name="T28" fmla="*/ 16 w 220"/>
                <a:gd name="T29" fmla="*/ 291 h 424"/>
                <a:gd name="T30" fmla="*/ 0 w 220"/>
                <a:gd name="T31" fmla="*/ 352 h 424"/>
                <a:gd name="T32" fmla="*/ 88 w 220"/>
                <a:gd name="T33" fmla="*/ 375 h 424"/>
                <a:gd name="T34" fmla="*/ 88 w 220"/>
                <a:gd name="T35" fmla="*/ 424 h 424"/>
                <a:gd name="T36" fmla="*/ 126 w 220"/>
                <a:gd name="T37" fmla="*/ 424 h 424"/>
                <a:gd name="T38" fmla="*/ 125 w 220"/>
                <a:gd name="T39" fmla="*/ 415 h 424"/>
                <a:gd name="T40" fmla="*/ 182 w 220"/>
                <a:gd name="T41" fmla="*/ 259 h 424"/>
                <a:gd name="T42" fmla="*/ 220 w 220"/>
                <a:gd name="T43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0" h="424">
                  <a:moveTo>
                    <a:pt x="220" y="227"/>
                  </a:moveTo>
                  <a:cubicBezTo>
                    <a:pt x="207" y="206"/>
                    <a:pt x="183" y="190"/>
                    <a:pt x="146" y="177"/>
                  </a:cubicBezTo>
                  <a:cubicBezTo>
                    <a:pt x="101" y="161"/>
                    <a:pt x="83" y="149"/>
                    <a:pt x="83" y="133"/>
                  </a:cubicBezTo>
                  <a:cubicBezTo>
                    <a:pt x="83" y="118"/>
                    <a:pt x="94" y="103"/>
                    <a:pt x="127" y="103"/>
                  </a:cubicBezTo>
                  <a:cubicBezTo>
                    <a:pt x="165" y="103"/>
                    <a:pt x="189" y="115"/>
                    <a:pt x="202" y="121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00" y="54"/>
                    <a:pt x="176" y="46"/>
                    <a:pt x="142" y="4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35" y="59"/>
                    <a:pt x="3" y="95"/>
                    <a:pt x="3" y="142"/>
                  </a:cubicBezTo>
                  <a:cubicBezTo>
                    <a:pt x="3" y="192"/>
                    <a:pt x="41" y="218"/>
                    <a:pt x="97" y="237"/>
                  </a:cubicBezTo>
                  <a:cubicBezTo>
                    <a:pt x="136" y="250"/>
                    <a:pt x="152" y="262"/>
                    <a:pt x="152" y="282"/>
                  </a:cubicBezTo>
                  <a:cubicBezTo>
                    <a:pt x="152" y="302"/>
                    <a:pt x="132" y="314"/>
                    <a:pt x="102" y="314"/>
                  </a:cubicBezTo>
                  <a:cubicBezTo>
                    <a:pt x="68" y="314"/>
                    <a:pt x="37" y="303"/>
                    <a:pt x="16" y="2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0" y="363"/>
                    <a:pt x="54" y="373"/>
                    <a:pt x="88" y="375"/>
                  </a:cubicBezTo>
                  <a:cubicBezTo>
                    <a:pt x="88" y="424"/>
                    <a:pt x="88" y="424"/>
                    <a:pt x="88" y="424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6" y="421"/>
                    <a:pt x="126" y="418"/>
                    <a:pt x="125" y="415"/>
                  </a:cubicBezTo>
                  <a:cubicBezTo>
                    <a:pt x="123" y="357"/>
                    <a:pt x="143" y="301"/>
                    <a:pt x="182" y="259"/>
                  </a:cubicBezTo>
                  <a:cubicBezTo>
                    <a:pt x="193" y="247"/>
                    <a:pt x="206" y="236"/>
                    <a:pt x="220" y="2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Freeform 320"/>
            <p:cNvSpPr>
              <a:spLocks noEditPoints="1"/>
            </p:cNvSpPr>
            <p:nvPr/>
          </p:nvSpPr>
          <p:spPr bwMode="auto">
            <a:xfrm>
              <a:off x="7102914" y="4535556"/>
              <a:ext cx="405447" cy="394026"/>
            </a:xfrm>
            <a:custGeom>
              <a:avLst/>
              <a:gdLst>
                <a:gd name="T0" fmla="*/ 587 w 601"/>
                <a:gd name="T1" fmla="*/ 493 h 584"/>
                <a:gd name="T2" fmla="*/ 457 w 601"/>
                <a:gd name="T3" fmla="*/ 373 h 584"/>
                <a:gd name="T4" fmla="*/ 431 w 601"/>
                <a:gd name="T5" fmla="*/ 365 h 584"/>
                <a:gd name="T6" fmla="*/ 389 w 601"/>
                <a:gd name="T7" fmla="*/ 326 h 584"/>
                <a:gd name="T8" fmla="*/ 354 w 601"/>
                <a:gd name="T9" fmla="*/ 74 h 584"/>
                <a:gd name="T10" fmla="*/ 74 w 601"/>
                <a:gd name="T11" fmla="*/ 85 h 584"/>
                <a:gd name="T12" fmla="*/ 86 w 601"/>
                <a:gd name="T13" fmla="*/ 366 h 584"/>
                <a:gd name="T14" fmla="*/ 331 w 601"/>
                <a:gd name="T15" fmla="*/ 385 h 584"/>
                <a:gd name="T16" fmla="*/ 374 w 601"/>
                <a:gd name="T17" fmla="*/ 424 h 584"/>
                <a:gd name="T18" fmla="*/ 384 w 601"/>
                <a:gd name="T19" fmla="*/ 452 h 584"/>
                <a:gd name="T20" fmla="*/ 515 w 601"/>
                <a:gd name="T21" fmla="*/ 572 h 584"/>
                <a:gd name="T22" fmla="*/ 560 w 601"/>
                <a:gd name="T23" fmla="*/ 570 h 584"/>
                <a:gd name="T24" fmla="*/ 589 w 601"/>
                <a:gd name="T25" fmla="*/ 538 h 584"/>
                <a:gd name="T26" fmla="*/ 587 w 601"/>
                <a:gd name="T27" fmla="*/ 493 h 584"/>
                <a:gd name="T28" fmla="*/ 320 w 601"/>
                <a:gd name="T29" fmla="*/ 312 h 584"/>
                <a:gd name="T30" fmla="*/ 131 w 601"/>
                <a:gd name="T31" fmla="*/ 317 h 584"/>
                <a:gd name="T32" fmla="*/ 120 w 601"/>
                <a:gd name="T33" fmla="*/ 128 h 584"/>
                <a:gd name="T34" fmla="*/ 310 w 601"/>
                <a:gd name="T35" fmla="*/ 123 h 584"/>
                <a:gd name="T36" fmla="*/ 320 w 601"/>
                <a:gd name="T37" fmla="*/ 31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1" h="584">
                  <a:moveTo>
                    <a:pt x="587" y="493"/>
                  </a:moveTo>
                  <a:cubicBezTo>
                    <a:pt x="457" y="373"/>
                    <a:pt x="457" y="373"/>
                    <a:pt x="457" y="373"/>
                  </a:cubicBezTo>
                  <a:cubicBezTo>
                    <a:pt x="450" y="367"/>
                    <a:pt x="440" y="364"/>
                    <a:pt x="431" y="365"/>
                  </a:cubicBezTo>
                  <a:cubicBezTo>
                    <a:pt x="389" y="326"/>
                    <a:pt x="389" y="326"/>
                    <a:pt x="389" y="326"/>
                  </a:cubicBezTo>
                  <a:cubicBezTo>
                    <a:pt x="438" y="246"/>
                    <a:pt x="426" y="140"/>
                    <a:pt x="354" y="74"/>
                  </a:cubicBezTo>
                  <a:cubicBezTo>
                    <a:pt x="273" y="0"/>
                    <a:pt x="148" y="5"/>
                    <a:pt x="74" y="85"/>
                  </a:cubicBezTo>
                  <a:cubicBezTo>
                    <a:pt x="0" y="166"/>
                    <a:pt x="6" y="291"/>
                    <a:pt x="86" y="366"/>
                  </a:cubicBezTo>
                  <a:cubicBezTo>
                    <a:pt x="155" y="429"/>
                    <a:pt x="257" y="435"/>
                    <a:pt x="331" y="385"/>
                  </a:cubicBezTo>
                  <a:cubicBezTo>
                    <a:pt x="374" y="424"/>
                    <a:pt x="374" y="424"/>
                    <a:pt x="374" y="424"/>
                  </a:cubicBezTo>
                  <a:cubicBezTo>
                    <a:pt x="373" y="434"/>
                    <a:pt x="376" y="444"/>
                    <a:pt x="384" y="452"/>
                  </a:cubicBezTo>
                  <a:cubicBezTo>
                    <a:pt x="515" y="572"/>
                    <a:pt x="515" y="572"/>
                    <a:pt x="515" y="572"/>
                  </a:cubicBezTo>
                  <a:cubicBezTo>
                    <a:pt x="528" y="584"/>
                    <a:pt x="548" y="583"/>
                    <a:pt x="560" y="570"/>
                  </a:cubicBezTo>
                  <a:cubicBezTo>
                    <a:pt x="589" y="538"/>
                    <a:pt x="589" y="538"/>
                    <a:pt x="589" y="538"/>
                  </a:cubicBezTo>
                  <a:cubicBezTo>
                    <a:pt x="601" y="525"/>
                    <a:pt x="600" y="505"/>
                    <a:pt x="587" y="493"/>
                  </a:cubicBezTo>
                  <a:close/>
                  <a:moveTo>
                    <a:pt x="320" y="312"/>
                  </a:moveTo>
                  <a:cubicBezTo>
                    <a:pt x="271" y="365"/>
                    <a:pt x="186" y="368"/>
                    <a:pt x="131" y="317"/>
                  </a:cubicBezTo>
                  <a:cubicBezTo>
                    <a:pt x="76" y="267"/>
                    <a:pt x="71" y="182"/>
                    <a:pt x="120" y="128"/>
                  </a:cubicBezTo>
                  <a:cubicBezTo>
                    <a:pt x="170" y="74"/>
                    <a:pt x="255" y="72"/>
                    <a:pt x="310" y="123"/>
                  </a:cubicBezTo>
                  <a:cubicBezTo>
                    <a:pt x="365" y="173"/>
                    <a:pt x="370" y="258"/>
                    <a:pt x="320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321"/>
            <p:cNvSpPr>
              <a:spLocks/>
            </p:cNvSpPr>
            <p:nvPr/>
          </p:nvSpPr>
          <p:spPr bwMode="auto">
            <a:xfrm>
              <a:off x="7200564" y="4612362"/>
              <a:ext cx="98507" cy="139908"/>
            </a:xfrm>
            <a:custGeom>
              <a:avLst/>
              <a:gdLst>
                <a:gd name="T0" fmla="*/ 0 w 345"/>
                <a:gd name="T1" fmla="*/ 227 h 490"/>
                <a:gd name="T2" fmla="*/ 85 w 345"/>
                <a:gd name="T3" fmla="*/ 227 h 490"/>
                <a:gd name="T4" fmla="*/ 85 w 345"/>
                <a:gd name="T5" fmla="*/ 490 h 490"/>
                <a:gd name="T6" fmla="*/ 260 w 345"/>
                <a:gd name="T7" fmla="*/ 490 h 490"/>
                <a:gd name="T8" fmla="*/ 260 w 345"/>
                <a:gd name="T9" fmla="*/ 227 h 490"/>
                <a:gd name="T10" fmla="*/ 345 w 345"/>
                <a:gd name="T11" fmla="*/ 227 h 490"/>
                <a:gd name="T12" fmla="*/ 175 w 345"/>
                <a:gd name="T13" fmla="*/ 0 h 490"/>
                <a:gd name="T14" fmla="*/ 0 w 345"/>
                <a:gd name="T15" fmla="*/ 22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" h="490">
                  <a:moveTo>
                    <a:pt x="0" y="227"/>
                  </a:moveTo>
                  <a:lnTo>
                    <a:pt x="85" y="227"/>
                  </a:lnTo>
                  <a:lnTo>
                    <a:pt x="85" y="490"/>
                  </a:lnTo>
                  <a:lnTo>
                    <a:pt x="260" y="490"/>
                  </a:lnTo>
                  <a:lnTo>
                    <a:pt x="260" y="227"/>
                  </a:lnTo>
                  <a:lnTo>
                    <a:pt x="345" y="227"/>
                  </a:lnTo>
                  <a:lnTo>
                    <a:pt x="175" y="0"/>
                  </a:lnTo>
                  <a:lnTo>
                    <a:pt x="0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487212" y="5014885"/>
            <a:ext cx="666704" cy="639007"/>
            <a:chOff x="8208916" y="4789598"/>
            <a:chExt cx="666704" cy="639007"/>
          </a:xfrm>
          <a:solidFill>
            <a:srgbClr val="171E28"/>
          </a:solidFill>
        </p:grpSpPr>
        <p:sp>
          <p:nvSpPr>
            <p:cNvPr id="103" name="Freeform 324"/>
            <p:cNvSpPr>
              <a:spLocks/>
            </p:cNvSpPr>
            <p:nvPr/>
          </p:nvSpPr>
          <p:spPr bwMode="auto">
            <a:xfrm>
              <a:off x="8208916" y="4789598"/>
              <a:ext cx="521085" cy="524225"/>
            </a:xfrm>
            <a:custGeom>
              <a:avLst/>
              <a:gdLst>
                <a:gd name="T0" fmla="*/ 415 w 772"/>
                <a:gd name="T1" fmla="*/ 683 h 777"/>
                <a:gd name="T2" fmla="*/ 386 w 772"/>
                <a:gd name="T3" fmla="*/ 684 h 777"/>
                <a:gd name="T4" fmla="*/ 93 w 772"/>
                <a:gd name="T5" fmla="*/ 389 h 777"/>
                <a:gd name="T6" fmla="*/ 386 w 772"/>
                <a:gd name="T7" fmla="*/ 93 h 777"/>
                <a:gd name="T8" fmla="*/ 679 w 772"/>
                <a:gd name="T9" fmla="*/ 379 h 777"/>
                <a:gd name="T10" fmla="*/ 754 w 772"/>
                <a:gd name="T11" fmla="*/ 424 h 777"/>
                <a:gd name="T12" fmla="*/ 769 w 772"/>
                <a:gd name="T13" fmla="*/ 439 h 777"/>
                <a:gd name="T14" fmla="*/ 772 w 772"/>
                <a:gd name="T15" fmla="*/ 389 h 777"/>
                <a:gd name="T16" fmla="*/ 386 w 772"/>
                <a:gd name="T17" fmla="*/ 0 h 777"/>
                <a:gd name="T18" fmla="*/ 0 w 772"/>
                <a:gd name="T19" fmla="*/ 389 h 777"/>
                <a:gd name="T20" fmla="*/ 386 w 772"/>
                <a:gd name="T21" fmla="*/ 777 h 777"/>
                <a:gd name="T22" fmla="*/ 487 w 772"/>
                <a:gd name="T23" fmla="*/ 764 h 777"/>
                <a:gd name="T24" fmla="*/ 461 w 772"/>
                <a:gd name="T25" fmla="*/ 742 h 777"/>
                <a:gd name="T26" fmla="*/ 415 w 772"/>
                <a:gd name="T27" fmla="*/ 68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2" h="777">
                  <a:moveTo>
                    <a:pt x="415" y="683"/>
                  </a:moveTo>
                  <a:cubicBezTo>
                    <a:pt x="405" y="684"/>
                    <a:pt x="396" y="684"/>
                    <a:pt x="386" y="684"/>
                  </a:cubicBezTo>
                  <a:cubicBezTo>
                    <a:pt x="225" y="684"/>
                    <a:pt x="93" y="552"/>
                    <a:pt x="93" y="389"/>
                  </a:cubicBezTo>
                  <a:cubicBezTo>
                    <a:pt x="93" y="225"/>
                    <a:pt x="225" y="93"/>
                    <a:pt x="386" y="93"/>
                  </a:cubicBezTo>
                  <a:cubicBezTo>
                    <a:pt x="545" y="93"/>
                    <a:pt x="674" y="220"/>
                    <a:pt x="679" y="379"/>
                  </a:cubicBezTo>
                  <a:cubicBezTo>
                    <a:pt x="707" y="388"/>
                    <a:pt x="732" y="404"/>
                    <a:pt x="754" y="424"/>
                  </a:cubicBezTo>
                  <a:cubicBezTo>
                    <a:pt x="759" y="428"/>
                    <a:pt x="764" y="434"/>
                    <a:pt x="769" y="439"/>
                  </a:cubicBezTo>
                  <a:cubicBezTo>
                    <a:pt x="771" y="422"/>
                    <a:pt x="772" y="406"/>
                    <a:pt x="772" y="389"/>
                  </a:cubicBezTo>
                  <a:cubicBezTo>
                    <a:pt x="772" y="174"/>
                    <a:pt x="599" y="0"/>
                    <a:pt x="386" y="0"/>
                  </a:cubicBezTo>
                  <a:cubicBezTo>
                    <a:pt x="173" y="0"/>
                    <a:pt x="0" y="174"/>
                    <a:pt x="0" y="389"/>
                  </a:cubicBezTo>
                  <a:cubicBezTo>
                    <a:pt x="0" y="603"/>
                    <a:pt x="173" y="777"/>
                    <a:pt x="386" y="777"/>
                  </a:cubicBezTo>
                  <a:cubicBezTo>
                    <a:pt x="421" y="777"/>
                    <a:pt x="455" y="772"/>
                    <a:pt x="487" y="764"/>
                  </a:cubicBezTo>
                  <a:cubicBezTo>
                    <a:pt x="478" y="757"/>
                    <a:pt x="469" y="750"/>
                    <a:pt x="461" y="742"/>
                  </a:cubicBezTo>
                  <a:cubicBezTo>
                    <a:pt x="442" y="725"/>
                    <a:pt x="426" y="705"/>
                    <a:pt x="415" y="68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Freeform 325"/>
            <p:cNvSpPr>
              <a:spLocks/>
            </p:cNvSpPr>
            <p:nvPr/>
          </p:nvSpPr>
          <p:spPr bwMode="auto">
            <a:xfrm>
              <a:off x="8387941" y="4908948"/>
              <a:ext cx="147617" cy="286097"/>
            </a:xfrm>
            <a:custGeom>
              <a:avLst/>
              <a:gdLst>
                <a:gd name="T0" fmla="*/ 219 w 219"/>
                <a:gd name="T1" fmla="*/ 227 h 424"/>
                <a:gd name="T2" fmla="*/ 146 w 219"/>
                <a:gd name="T3" fmla="*/ 177 h 424"/>
                <a:gd name="T4" fmla="*/ 82 w 219"/>
                <a:gd name="T5" fmla="*/ 133 h 424"/>
                <a:gd name="T6" fmla="*/ 127 w 219"/>
                <a:gd name="T7" fmla="*/ 103 h 424"/>
                <a:gd name="T8" fmla="*/ 202 w 219"/>
                <a:gd name="T9" fmla="*/ 121 h 424"/>
                <a:gd name="T10" fmla="*/ 218 w 219"/>
                <a:gd name="T11" fmla="*/ 63 h 424"/>
                <a:gd name="T12" fmla="*/ 142 w 219"/>
                <a:gd name="T13" fmla="*/ 45 h 424"/>
                <a:gd name="T14" fmla="*/ 142 w 219"/>
                <a:gd name="T15" fmla="*/ 0 h 424"/>
                <a:gd name="T16" fmla="*/ 91 w 219"/>
                <a:gd name="T17" fmla="*/ 0 h 424"/>
                <a:gd name="T18" fmla="*/ 91 w 219"/>
                <a:gd name="T19" fmla="*/ 49 h 424"/>
                <a:gd name="T20" fmla="*/ 3 w 219"/>
                <a:gd name="T21" fmla="*/ 142 h 424"/>
                <a:gd name="T22" fmla="*/ 97 w 219"/>
                <a:gd name="T23" fmla="*/ 237 h 424"/>
                <a:gd name="T24" fmla="*/ 152 w 219"/>
                <a:gd name="T25" fmla="*/ 282 h 424"/>
                <a:gd name="T26" fmla="*/ 102 w 219"/>
                <a:gd name="T27" fmla="*/ 314 h 424"/>
                <a:gd name="T28" fmla="*/ 15 w 219"/>
                <a:gd name="T29" fmla="*/ 291 h 424"/>
                <a:gd name="T30" fmla="*/ 0 w 219"/>
                <a:gd name="T31" fmla="*/ 352 h 424"/>
                <a:gd name="T32" fmla="*/ 88 w 219"/>
                <a:gd name="T33" fmla="*/ 375 h 424"/>
                <a:gd name="T34" fmla="*/ 88 w 219"/>
                <a:gd name="T35" fmla="*/ 424 h 424"/>
                <a:gd name="T36" fmla="*/ 126 w 219"/>
                <a:gd name="T37" fmla="*/ 424 h 424"/>
                <a:gd name="T38" fmla="*/ 125 w 219"/>
                <a:gd name="T39" fmla="*/ 415 h 424"/>
                <a:gd name="T40" fmla="*/ 182 w 219"/>
                <a:gd name="T41" fmla="*/ 259 h 424"/>
                <a:gd name="T42" fmla="*/ 219 w 219"/>
                <a:gd name="T43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424">
                  <a:moveTo>
                    <a:pt x="219" y="227"/>
                  </a:moveTo>
                  <a:cubicBezTo>
                    <a:pt x="207" y="206"/>
                    <a:pt x="183" y="190"/>
                    <a:pt x="146" y="177"/>
                  </a:cubicBezTo>
                  <a:cubicBezTo>
                    <a:pt x="101" y="161"/>
                    <a:pt x="82" y="149"/>
                    <a:pt x="82" y="133"/>
                  </a:cubicBezTo>
                  <a:cubicBezTo>
                    <a:pt x="82" y="118"/>
                    <a:pt x="93" y="103"/>
                    <a:pt x="127" y="103"/>
                  </a:cubicBezTo>
                  <a:cubicBezTo>
                    <a:pt x="165" y="103"/>
                    <a:pt x="189" y="115"/>
                    <a:pt x="202" y="121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00" y="54"/>
                    <a:pt x="176" y="46"/>
                    <a:pt x="142" y="4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35" y="60"/>
                    <a:pt x="3" y="95"/>
                    <a:pt x="3" y="142"/>
                  </a:cubicBezTo>
                  <a:cubicBezTo>
                    <a:pt x="3" y="192"/>
                    <a:pt x="41" y="218"/>
                    <a:pt x="97" y="237"/>
                  </a:cubicBezTo>
                  <a:cubicBezTo>
                    <a:pt x="136" y="250"/>
                    <a:pt x="152" y="262"/>
                    <a:pt x="152" y="282"/>
                  </a:cubicBezTo>
                  <a:cubicBezTo>
                    <a:pt x="152" y="302"/>
                    <a:pt x="132" y="314"/>
                    <a:pt x="102" y="314"/>
                  </a:cubicBezTo>
                  <a:cubicBezTo>
                    <a:pt x="68" y="314"/>
                    <a:pt x="37" y="303"/>
                    <a:pt x="15" y="2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0" y="363"/>
                    <a:pt x="53" y="373"/>
                    <a:pt x="88" y="375"/>
                  </a:cubicBezTo>
                  <a:cubicBezTo>
                    <a:pt x="88" y="424"/>
                    <a:pt x="88" y="424"/>
                    <a:pt x="88" y="424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6" y="421"/>
                    <a:pt x="125" y="418"/>
                    <a:pt x="125" y="415"/>
                  </a:cubicBezTo>
                  <a:cubicBezTo>
                    <a:pt x="123" y="357"/>
                    <a:pt x="143" y="302"/>
                    <a:pt x="182" y="259"/>
                  </a:cubicBezTo>
                  <a:cubicBezTo>
                    <a:pt x="193" y="247"/>
                    <a:pt x="206" y="236"/>
                    <a:pt x="219" y="2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326"/>
            <p:cNvSpPr>
              <a:spLocks noEditPoints="1"/>
            </p:cNvSpPr>
            <p:nvPr/>
          </p:nvSpPr>
          <p:spPr bwMode="auto">
            <a:xfrm>
              <a:off x="8470173" y="5034579"/>
              <a:ext cx="405447" cy="394026"/>
            </a:xfrm>
            <a:custGeom>
              <a:avLst/>
              <a:gdLst>
                <a:gd name="T0" fmla="*/ 587 w 601"/>
                <a:gd name="T1" fmla="*/ 493 h 584"/>
                <a:gd name="T2" fmla="*/ 457 w 601"/>
                <a:gd name="T3" fmla="*/ 373 h 584"/>
                <a:gd name="T4" fmla="*/ 431 w 601"/>
                <a:gd name="T5" fmla="*/ 365 h 584"/>
                <a:gd name="T6" fmla="*/ 388 w 601"/>
                <a:gd name="T7" fmla="*/ 326 h 584"/>
                <a:gd name="T8" fmla="*/ 354 w 601"/>
                <a:gd name="T9" fmla="*/ 74 h 584"/>
                <a:gd name="T10" fmla="*/ 74 w 601"/>
                <a:gd name="T11" fmla="*/ 86 h 584"/>
                <a:gd name="T12" fmla="*/ 86 w 601"/>
                <a:gd name="T13" fmla="*/ 366 h 584"/>
                <a:gd name="T14" fmla="*/ 331 w 601"/>
                <a:gd name="T15" fmla="*/ 385 h 584"/>
                <a:gd name="T16" fmla="*/ 374 w 601"/>
                <a:gd name="T17" fmla="*/ 424 h 584"/>
                <a:gd name="T18" fmla="*/ 384 w 601"/>
                <a:gd name="T19" fmla="*/ 452 h 584"/>
                <a:gd name="T20" fmla="*/ 515 w 601"/>
                <a:gd name="T21" fmla="*/ 572 h 584"/>
                <a:gd name="T22" fmla="*/ 559 w 601"/>
                <a:gd name="T23" fmla="*/ 570 h 584"/>
                <a:gd name="T24" fmla="*/ 589 w 601"/>
                <a:gd name="T25" fmla="*/ 538 h 584"/>
                <a:gd name="T26" fmla="*/ 587 w 601"/>
                <a:gd name="T27" fmla="*/ 493 h 584"/>
                <a:gd name="T28" fmla="*/ 320 w 601"/>
                <a:gd name="T29" fmla="*/ 312 h 584"/>
                <a:gd name="T30" fmla="*/ 131 w 601"/>
                <a:gd name="T31" fmla="*/ 317 h 584"/>
                <a:gd name="T32" fmla="*/ 120 w 601"/>
                <a:gd name="T33" fmla="*/ 128 h 584"/>
                <a:gd name="T34" fmla="*/ 310 w 601"/>
                <a:gd name="T35" fmla="*/ 123 h 584"/>
                <a:gd name="T36" fmla="*/ 320 w 601"/>
                <a:gd name="T37" fmla="*/ 31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1" h="584">
                  <a:moveTo>
                    <a:pt x="587" y="493"/>
                  </a:moveTo>
                  <a:cubicBezTo>
                    <a:pt x="457" y="373"/>
                    <a:pt x="457" y="373"/>
                    <a:pt x="457" y="373"/>
                  </a:cubicBezTo>
                  <a:cubicBezTo>
                    <a:pt x="449" y="367"/>
                    <a:pt x="440" y="364"/>
                    <a:pt x="431" y="365"/>
                  </a:cubicBezTo>
                  <a:cubicBezTo>
                    <a:pt x="388" y="326"/>
                    <a:pt x="388" y="326"/>
                    <a:pt x="388" y="326"/>
                  </a:cubicBezTo>
                  <a:cubicBezTo>
                    <a:pt x="438" y="247"/>
                    <a:pt x="426" y="140"/>
                    <a:pt x="354" y="74"/>
                  </a:cubicBezTo>
                  <a:cubicBezTo>
                    <a:pt x="273" y="0"/>
                    <a:pt x="148" y="5"/>
                    <a:pt x="74" y="86"/>
                  </a:cubicBezTo>
                  <a:cubicBezTo>
                    <a:pt x="0" y="166"/>
                    <a:pt x="5" y="292"/>
                    <a:pt x="86" y="366"/>
                  </a:cubicBezTo>
                  <a:cubicBezTo>
                    <a:pt x="155" y="429"/>
                    <a:pt x="257" y="435"/>
                    <a:pt x="331" y="385"/>
                  </a:cubicBezTo>
                  <a:cubicBezTo>
                    <a:pt x="374" y="424"/>
                    <a:pt x="374" y="424"/>
                    <a:pt x="374" y="424"/>
                  </a:cubicBezTo>
                  <a:cubicBezTo>
                    <a:pt x="373" y="434"/>
                    <a:pt x="376" y="445"/>
                    <a:pt x="384" y="452"/>
                  </a:cubicBezTo>
                  <a:cubicBezTo>
                    <a:pt x="515" y="572"/>
                    <a:pt x="515" y="572"/>
                    <a:pt x="515" y="572"/>
                  </a:cubicBezTo>
                  <a:cubicBezTo>
                    <a:pt x="528" y="584"/>
                    <a:pt x="548" y="583"/>
                    <a:pt x="559" y="570"/>
                  </a:cubicBezTo>
                  <a:cubicBezTo>
                    <a:pt x="589" y="538"/>
                    <a:pt x="589" y="538"/>
                    <a:pt x="589" y="538"/>
                  </a:cubicBezTo>
                  <a:cubicBezTo>
                    <a:pt x="601" y="525"/>
                    <a:pt x="600" y="505"/>
                    <a:pt x="587" y="493"/>
                  </a:cubicBezTo>
                  <a:close/>
                  <a:moveTo>
                    <a:pt x="320" y="312"/>
                  </a:moveTo>
                  <a:cubicBezTo>
                    <a:pt x="271" y="366"/>
                    <a:pt x="186" y="368"/>
                    <a:pt x="131" y="317"/>
                  </a:cubicBezTo>
                  <a:cubicBezTo>
                    <a:pt x="76" y="267"/>
                    <a:pt x="71" y="182"/>
                    <a:pt x="120" y="128"/>
                  </a:cubicBezTo>
                  <a:cubicBezTo>
                    <a:pt x="170" y="75"/>
                    <a:pt x="255" y="72"/>
                    <a:pt x="310" y="123"/>
                  </a:cubicBezTo>
                  <a:cubicBezTo>
                    <a:pt x="365" y="173"/>
                    <a:pt x="369" y="258"/>
                    <a:pt x="320" y="3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Freeform 327"/>
            <p:cNvSpPr>
              <a:spLocks/>
            </p:cNvSpPr>
            <p:nvPr/>
          </p:nvSpPr>
          <p:spPr bwMode="auto">
            <a:xfrm>
              <a:off x="8568108" y="5119381"/>
              <a:ext cx="98221" cy="140479"/>
            </a:xfrm>
            <a:custGeom>
              <a:avLst/>
              <a:gdLst>
                <a:gd name="T0" fmla="*/ 257 w 344"/>
                <a:gd name="T1" fmla="*/ 0 h 492"/>
                <a:gd name="T2" fmla="*/ 85 w 344"/>
                <a:gd name="T3" fmla="*/ 0 h 492"/>
                <a:gd name="T4" fmla="*/ 85 w 344"/>
                <a:gd name="T5" fmla="*/ 265 h 492"/>
                <a:gd name="T6" fmla="*/ 0 w 344"/>
                <a:gd name="T7" fmla="*/ 265 h 492"/>
                <a:gd name="T8" fmla="*/ 170 w 344"/>
                <a:gd name="T9" fmla="*/ 492 h 492"/>
                <a:gd name="T10" fmla="*/ 344 w 344"/>
                <a:gd name="T11" fmla="*/ 265 h 492"/>
                <a:gd name="T12" fmla="*/ 257 w 344"/>
                <a:gd name="T13" fmla="*/ 265 h 492"/>
                <a:gd name="T14" fmla="*/ 257 w 344"/>
                <a:gd name="T1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492">
                  <a:moveTo>
                    <a:pt x="257" y="0"/>
                  </a:moveTo>
                  <a:lnTo>
                    <a:pt x="85" y="0"/>
                  </a:lnTo>
                  <a:lnTo>
                    <a:pt x="85" y="265"/>
                  </a:lnTo>
                  <a:lnTo>
                    <a:pt x="0" y="265"/>
                  </a:lnTo>
                  <a:lnTo>
                    <a:pt x="170" y="492"/>
                  </a:lnTo>
                  <a:lnTo>
                    <a:pt x="344" y="265"/>
                  </a:lnTo>
                  <a:lnTo>
                    <a:pt x="257" y="265"/>
                  </a:lnTo>
                  <a:lnTo>
                    <a:pt x="25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8481788" y="3885345"/>
            <a:ext cx="759784" cy="553349"/>
            <a:chOff x="8203492" y="3660058"/>
            <a:chExt cx="759784" cy="553349"/>
          </a:xfrm>
          <a:solidFill>
            <a:srgbClr val="171E28"/>
          </a:solidFill>
        </p:grpSpPr>
        <p:sp>
          <p:nvSpPr>
            <p:cNvPr id="108" name="Rectangle 330"/>
            <p:cNvSpPr>
              <a:spLocks noChangeArrowheads="1"/>
            </p:cNvSpPr>
            <p:nvPr/>
          </p:nvSpPr>
          <p:spPr bwMode="auto">
            <a:xfrm>
              <a:off x="8387941" y="3843080"/>
              <a:ext cx="236701" cy="2198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Rectangle 331"/>
            <p:cNvSpPr>
              <a:spLocks noChangeArrowheads="1"/>
            </p:cNvSpPr>
            <p:nvPr/>
          </p:nvSpPr>
          <p:spPr bwMode="auto">
            <a:xfrm>
              <a:off x="8389940" y="3898187"/>
              <a:ext cx="236701" cy="217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Freeform 332"/>
            <p:cNvSpPr>
              <a:spLocks/>
            </p:cNvSpPr>
            <p:nvPr/>
          </p:nvSpPr>
          <p:spPr bwMode="auto">
            <a:xfrm>
              <a:off x="8340544" y="3784262"/>
              <a:ext cx="335493" cy="400022"/>
            </a:xfrm>
            <a:custGeom>
              <a:avLst/>
              <a:gdLst>
                <a:gd name="T0" fmla="*/ 0 w 1175"/>
                <a:gd name="T1" fmla="*/ 0 h 1401"/>
                <a:gd name="T2" fmla="*/ 0 w 1175"/>
                <a:gd name="T3" fmla="*/ 40 h 1401"/>
                <a:gd name="T4" fmla="*/ 109 w 1175"/>
                <a:gd name="T5" fmla="*/ 309 h 1401"/>
                <a:gd name="T6" fmla="*/ 109 w 1175"/>
                <a:gd name="T7" fmla="*/ 109 h 1401"/>
                <a:gd name="T8" fmla="*/ 1066 w 1175"/>
                <a:gd name="T9" fmla="*/ 109 h 1401"/>
                <a:gd name="T10" fmla="*/ 1066 w 1175"/>
                <a:gd name="T11" fmla="*/ 1290 h 1401"/>
                <a:gd name="T12" fmla="*/ 324 w 1175"/>
                <a:gd name="T13" fmla="*/ 1290 h 1401"/>
                <a:gd name="T14" fmla="*/ 324 w 1175"/>
                <a:gd name="T15" fmla="*/ 1297 h 1401"/>
                <a:gd name="T16" fmla="*/ 317 w 1175"/>
                <a:gd name="T17" fmla="*/ 1290 h 1401"/>
                <a:gd name="T18" fmla="*/ 109 w 1175"/>
                <a:gd name="T19" fmla="*/ 1290 h 1401"/>
                <a:gd name="T20" fmla="*/ 109 w 1175"/>
                <a:gd name="T21" fmla="*/ 1092 h 1401"/>
                <a:gd name="T22" fmla="*/ 21 w 1175"/>
                <a:gd name="T23" fmla="*/ 1007 h 1401"/>
                <a:gd name="T24" fmla="*/ 17 w 1175"/>
                <a:gd name="T25" fmla="*/ 1007 h 1401"/>
                <a:gd name="T26" fmla="*/ 14 w 1175"/>
                <a:gd name="T27" fmla="*/ 999 h 1401"/>
                <a:gd name="T28" fmla="*/ 0 w 1175"/>
                <a:gd name="T29" fmla="*/ 985 h 1401"/>
                <a:gd name="T30" fmla="*/ 0 w 1175"/>
                <a:gd name="T31" fmla="*/ 1401 h 1401"/>
                <a:gd name="T32" fmla="*/ 1175 w 1175"/>
                <a:gd name="T33" fmla="*/ 1401 h 1401"/>
                <a:gd name="T34" fmla="*/ 1175 w 1175"/>
                <a:gd name="T35" fmla="*/ 0 h 1401"/>
                <a:gd name="T36" fmla="*/ 0 w 1175"/>
                <a:gd name="T37" fmla="*/ 0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5" h="1401">
                  <a:moveTo>
                    <a:pt x="0" y="0"/>
                  </a:moveTo>
                  <a:lnTo>
                    <a:pt x="0" y="40"/>
                  </a:lnTo>
                  <a:lnTo>
                    <a:pt x="109" y="309"/>
                  </a:lnTo>
                  <a:lnTo>
                    <a:pt x="109" y="109"/>
                  </a:lnTo>
                  <a:lnTo>
                    <a:pt x="1066" y="109"/>
                  </a:lnTo>
                  <a:lnTo>
                    <a:pt x="1066" y="1290"/>
                  </a:lnTo>
                  <a:lnTo>
                    <a:pt x="324" y="1290"/>
                  </a:lnTo>
                  <a:lnTo>
                    <a:pt x="324" y="1297"/>
                  </a:lnTo>
                  <a:lnTo>
                    <a:pt x="317" y="1290"/>
                  </a:lnTo>
                  <a:lnTo>
                    <a:pt x="109" y="1290"/>
                  </a:lnTo>
                  <a:lnTo>
                    <a:pt x="109" y="1092"/>
                  </a:lnTo>
                  <a:lnTo>
                    <a:pt x="21" y="1007"/>
                  </a:lnTo>
                  <a:lnTo>
                    <a:pt x="17" y="1007"/>
                  </a:lnTo>
                  <a:lnTo>
                    <a:pt x="14" y="999"/>
                  </a:lnTo>
                  <a:lnTo>
                    <a:pt x="0" y="985"/>
                  </a:lnTo>
                  <a:lnTo>
                    <a:pt x="0" y="1401"/>
                  </a:lnTo>
                  <a:lnTo>
                    <a:pt x="1175" y="1401"/>
                  </a:lnTo>
                  <a:lnTo>
                    <a:pt x="11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Freeform 333"/>
            <p:cNvSpPr>
              <a:spLocks/>
            </p:cNvSpPr>
            <p:nvPr/>
          </p:nvSpPr>
          <p:spPr bwMode="auto">
            <a:xfrm>
              <a:off x="8402789" y="3947583"/>
              <a:ext cx="222425" cy="21415"/>
            </a:xfrm>
            <a:custGeom>
              <a:avLst/>
              <a:gdLst>
                <a:gd name="T0" fmla="*/ 0 w 779"/>
                <a:gd name="T1" fmla="*/ 0 h 75"/>
                <a:gd name="T2" fmla="*/ 30 w 779"/>
                <a:gd name="T3" fmla="*/ 75 h 75"/>
                <a:gd name="T4" fmla="*/ 779 w 779"/>
                <a:gd name="T5" fmla="*/ 75 h 75"/>
                <a:gd name="T6" fmla="*/ 779 w 779"/>
                <a:gd name="T7" fmla="*/ 0 h 75"/>
                <a:gd name="T8" fmla="*/ 0 w 77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9" h="75">
                  <a:moveTo>
                    <a:pt x="0" y="0"/>
                  </a:moveTo>
                  <a:lnTo>
                    <a:pt x="30" y="75"/>
                  </a:lnTo>
                  <a:lnTo>
                    <a:pt x="779" y="75"/>
                  </a:lnTo>
                  <a:lnTo>
                    <a:pt x="77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Freeform 334"/>
            <p:cNvSpPr>
              <a:spLocks/>
            </p:cNvSpPr>
            <p:nvPr/>
          </p:nvSpPr>
          <p:spPr bwMode="auto">
            <a:xfrm>
              <a:off x="8425060" y="4002975"/>
              <a:ext cx="202152" cy="21415"/>
            </a:xfrm>
            <a:custGeom>
              <a:avLst/>
              <a:gdLst>
                <a:gd name="T0" fmla="*/ 42 w 708"/>
                <a:gd name="T1" fmla="*/ 75 h 75"/>
                <a:gd name="T2" fmla="*/ 708 w 708"/>
                <a:gd name="T3" fmla="*/ 75 h 75"/>
                <a:gd name="T4" fmla="*/ 708 w 708"/>
                <a:gd name="T5" fmla="*/ 0 h 75"/>
                <a:gd name="T6" fmla="*/ 0 w 708"/>
                <a:gd name="T7" fmla="*/ 0 h 75"/>
                <a:gd name="T8" fmla="*/ 42 w 70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8" h="75">
                  <a:moveTo>
                    <a:pt x="42" y="75"/>
                  </a:moveTo>
                  <a:lnTo>
                    <a:pt x="708" y="75"/>
                  </a:lnTo>
                  <a:lnTo>
                    <a:pt x="708" y="0"/>
                  </a:lnTo>
                  <a:lnTo>
                    <a:pt x="0" y="0"/>
                  </a:lnTo>
                  <a:lnTo>
                    <a:pt x="42" y="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Freeform 335"/>
            <p:cNvSpPr>
              <a:spLocks/>
            </p:cNvSpPr>
            <p:nvPr/>
          </p:nvSpPr>
          <p:spPr bwMode="auto">
            <a:xfrm>
              <a:off x="8435624" y="4046089"/>
              <a:ext cx="191017" cy="21415"/>
            </a:xfrm>
            <a:custGeom>
              <a:avLst/>
              <a:gdLst>
                <a:gd name="T0" fmla="*/ 3 w 669"/>
                <a:gd name="T1" fmla="*/ 0 h 75"/>
                <a:gd name="T2" fmla="*/ 0 w 669"/>
                <a:gd name="T3" fmla="*/ 75 h 75"/>
                <a:gd name="T4" fmla="*/ 669 w 669"/>
                <a:gd name="T5" fmla="*/ 75 h 75"/>
                <a:gd name="T6" fmla="*/ 669 w 669"/>
                <a:gd name="T7" fmla="*/ 0 h 75"/>
                <a:gd name="T8" fmla="*/ 3 w 66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" h="75">
                  <a:moveTo>
                    <a:pt x="3" y="0"/>
                  </a:moveTo>
                  <a:lnTo>
                    <a:pt x="0" y="75"/>
                  </a:lnTo>
                  <a:lnTo>
                    <a:pt x="669" y="75"/>
                  </a:lnTo>
                  <a:lnTo>
                    <a:pt x="669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Freeform 336"/>
            <p:cNvSpPr>
              <a:spLocks/>
            </p:cNvSpPr>
            <p:nvPr/>
          </p:nvSpPr>
          <p:spPr bwMode="auto">
            <a:xfrm>
              <a:off x="8352822" y="4033811"/>
              <a:ext cx="74237" cy="98506"/>
            </a:xfrm>
            <a:custGeom>
              <a:avLst/>
              <a:gdLst>
                <a:gd name="T0" fmla="*/ 250 w 260"/>
                <a:gd name="T1" fmla="*/ 345 h 345"/>
                <a:gd name="T2" fmla="*/ 260 w 260"/>
                <a:gd name="T3" fmla="*/ 0 h 345"/>
                <a:gd name="T4" fmla="*/ 0 w 260"/>
                <a:gd name="T5" fmla="*/ 107 h 345"/>
                <a:gd name="T6" fmla="*/ 250 w 260"/>
                <a:gd name="T7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345">
                  <a:moveTo>
                    <a:pt x="250" y="345"/>
                  </a:moveTo>
                  <a:lnTo>
                    <a:pt x="260" y="0"/>
                  </a:lnTo>
                  <a:lnTo>
                    <a:pt x="0" y="107"/>
                  </a:lnTo>
                  <a:lnTo>
                    <a:pt x="250" y="34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Freeform 337"/>
            <p:cNvSpPr>
              <a:spLocks/>
            </p:cNvSpPr>
            <p:nvPr/>
          </p:nvSpPr>
          <p:spPr bwMode="auto">
            <a:xfrm>
              <a:off x="8203492" y="3660058"/>
              <a:ext cx="95366" cy="89655"/>
            </a:xfrm>
            <a:custGeom>
              <a:avLst/>
              <a:gdLst>
                <a:gd name="T0" fmla="*/ 120 w 141"/>
                <a:gd name="T1" fmla="*/ 35 h 133"/>
                <a:gd name="T2" fmla="*/ 60 w 141"/>
                <a:gd name="T3" fmla="*/ 10 h 133"/>
                <a:gd name="T4" fmla="*/ 34 w 141"/>
                <a:gd name="T5" fmla="*/ 20 h 133"/>
                <a:gd name="T6" fmla="*/ 9 w 141"/>
                <a:gd name="T7" fmla="*/ 79 h 133"/>
                <a:gd name="T8" fmla="*/ 31 w 141"/>
                <a:gd name="T9" fmla="*/ 133 h 133"/>
                <a:gd name="T10" fmla="*/ 141 w 141"/>
                <a:gd name="T11" fmla="*/ 88 h 133"/>
                <a:gd name="T12" fmla="*/ 120 w 141"/>
                <a:gd name="T13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3">
                  <a:moveTo>
                    <a:pt x="120" y="35"/>
                  </a:moveTo>
                  <a:cubicBezTo>
                    <a:pt x="110" y="11"/>
                    <a:pt x="83" y="0"/>
                    <a:pt x="60" y="1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1" y="30"/>
                    <a:pt x="0" y="56"/>
                    <a:pt x="9" y="79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141" y="88"/>
                    <a:pt x="141" y="88"/>
                    <a:pt x="141" y="88"/>
                  </a:cubicBezTo>
                  <a:lnTo>
                    <a:pt x="120" y="3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338"/>
            <p:cNvSpPr>
              <a:spLocks/>
            </p:cNvSpPr>
            <p:nvPr/>
          </p:nvSpPr>
          <p:spPr bwMode="auto">
            <a:xfrm>
              <a:off x="8434482" y="4101481"/>
              <a:ext cx="194158" cy="21415"/>
            </a:xfrm>
            <a:custGeom>
              <a:avLst/>
              <a:gdLst>
                <a:gd name="T0" fmla="*/ 0 w 680"/>
                <a:gd name="T1" fmla="*/ 75 h 75"/>
                <a:gd name="T2" fmla="*/ 680 w 680"/>
                <a:gd name="T3" fmla="*/ 75 h 75"/>
                <a:gd name="T4" fmla="*/ 680 w 680"/>
                <a:gd name="T5" fmla="*/ 0 h 75"/>
                <a:gd name="T6" fmla="*/ 2 w 680"/>
                <a:gd name="T7" fmla="*/ 0 h 75"/>
                <a:gd name="T8" fmla="*/ 0 w 680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75">
                  <a:moveTo>
                    <a:pt x="0" y="75"/>
                  </a:moveTo>
                  <a:lnTo>
                    <a:pt x="680" y="75"/>
                  </a:lnTo>
                  <a:lnTo>
                    <a:pt x="680" y="0"/>
                  </a:lnTo>
                  <a:lnTo>
                    <a:pt x="2" y="0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Freeform 339"/>
            <p:cNvSpPr>
              <a:spLocks/>
            </p:cNvSpPr>
            <p:nvPr/>
          </p:nvSpPr>
          <p:spPr bwMode="auto">
            <a:xfrm>
              <a:off x="8688600" y="3859070"/>
              <a:ext cx="187591" cy="95080"/>
            </a:xfrm>
            <a:custGeom>
              <a:avLst/>
              <a:gdLst>
                <a:gd name="T0" fmla="*/ 629 w 657"/>
                <a:gd name="T1" fmla="*/ 333 h 333"/>
                <a:gd name="T2" fmla="*/ 657 w 657"/>
                <a:gd name="T3" fmla="*/ 265 h 333"/>
                <a:gd name="T4" fmla="*/ 650 w 657"/>
                <a:gd name="T5" fmla="*/ 260 h 333"/>
                <a:gd name="T6" fmla="*/ 0 w 657"/>
                <a:gd name="T7" fmla="*/ 0 h 333"/>
                <a:gd name="T8" fmla="*/ 0 w 657"/>
                <a:gd name="T9" fmla="*/ 81 h 333"/>
                <a:gd name="T10" fmla="*/ 622 w 657"/>
                <a:gd name="T11" fmla="*/ 331 h 333"/>
                <a:gd name="T12" fmla="*/ 629 w 657"/>
                <a:gd name="T13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7" h="333">
                  <a:moveTo>
                    <a:pt x="629" y="333"/>
                  </a:moveTo>
                  <a:lnTo>
                    <a:pt x="657" y="265"/>
                  </a:lnTo>
                  <a:lnTo>
                    <a:pt x="650" y="26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622" y="331"/>
                  </a:lnTo>
                  <a:lnTo>
                    <a:pt x="629" y="3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Freeform 340"/>
            <p:cNvSpPr>
              <a:spLocks/>
            </p:cNvSpPr>
            <p:nvPr/>
          </p:nvSpPr>
          <p:spPr bwMode="auto">
            <a:xfrm>
              <a:off x="8688600" y="3911035"/>
              <a:ext cx="168746" cy="87657"/>
            </a:xfrm>
            <a:custGeom>
              <a:avLst/>
              <a:gdLst>
                <a:gd name="T0" fmla="*/ 591 w 591"/>
                <a:gd name="T1" fmla="*/ 236 h 307"/>
                <a:gd name="T2" fmla="*/ 0 w 591"/>
                <a:gd name="T3" fmla="*/ 0 h 307"/>
                <a:gd name="T4" fmla="*/ 0 w 591"/>
                <a:gd name="T5" fmla="*/ 81 h 307"/>
                <a:gd name="T6" fmla="*/ 563 w 591"/>
                <a:gd name="T7" fmla="*/ 307 h 307"/>
                <a:gd name="T8" fmla="*/ 591 w 591"/>
                <a:gd name="T9" fmla="*/ 2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307">
                  <a:moveTo>
                    <a:pt x="591" y="236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563" y="307"/>
                  </a:lnTo>
                  <a:lnTo>
                    <a:pt x="591" y="2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341"/>
            <p:cNvSpPr>
              <a:spLocks/>
            </p:cNvSpPr>
            <p:nvPr/>
          </p:nvSpPr>
          <p:spPr bwMode="auto">
            <a:xfrm>
              <a:off x="8688600" y="3800537"/>
              <a:ext cx="207863" cy="103075"/>
            </a:xfrm>
            <a:custGeom>
              <a:avLst/>
              <a:gdLst>
                <a:gd name="T0" fmla="*/ 700 w 728"/>
                <a:gd name="T1" fmla="*/ 361 h 361"/>
                <a:gd name="T2" fmla="*/ 728 w 728"/>
                <a:gd name="T3" fmla="*/ 293 h 361"/>
                <a:gd name="T4" fmla="*/ 721 w 728"/>
                <a:gd name="T5" fmla="*/ 290 h 361"/>
                <a:gd name="T6" fmla="*/ 0 w 728"/>
                <a:gd name="T7" fmla="*/ 0 h 361"/>
                <a:gd name="T8" fmla="*/ 0 w 728"/>
                <a:gd name="T9" fmla="*/ 80 h 361"/>
                <a:gd name="T10" fmla="*/ 695 w 728"/>
                <a:gd name="T11" fmla="*/ 359 h 361"/>
                <a:gd name="T12" fmla="*/ 700 w 728"/>
                <a:gd name="T13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61">
                  <a:moveTo>
                    <a:pt x="700" y="361"/>
                  </a:moveTo>
                  <a:lnTo>
                    <a:pt x="728" y="293"/>
                  </a:lnTo>
                  <a:lnTo>
                    <a:pt x="721" y="29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695" y="359"/>
                  </a:lnTo>
                  <a:lnTo>
                    <a:pt x="700" y="36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342"/>
            <p:cNvSpPr>
              <a:spLocks/>
            </p:cNvSpPr>
            <p:nvPr/>
          </p:nvSpPr>
          <p:spPr bwMode="auto">
            <a:xfrm>
              <a:off x="8688600" y="3968997"/>
              <a:ext cx="150472" cy="80518"/>
            </a:xfrm>
            <a:custGeom>
              <a:avLst/>
              <a:gdLst>
                <a:gd name="T0" fmla="*/ 527 w 527"/>
                <a:gd name="T1" fmla="*/ 213 h 282"/>
                <a:gd name="T2" fmla="*/ 0 w 527"/>
                <a:gd name="T3" fmla="*/ 0 h 282"/>
                <a:gd name="T4" fmla="*/ 0 w 527"/>
                <a:gd name="T5" fmla="*/ 81 h 282"/>
                <a:gd name="T6" fmla="*/ 499 w 527"/>
                <a:gd name="T7" fmla="*/ 282 h 282"/>
                <a:gd name="T8" fmla="*/ 527 w 527"/>
                <a:gd name="T9" fmla="*/ 21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7" h="282">
                  <a:moveTo>
                    <a:pt x="527" y="213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99" y="282"/>
                  </a:lnTo>
                  <a:lnTo>
                    <a:pt x="527" y="2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Freeform 343"/>
            <p:cNvSpPr>
              <a:spLocks/>
            </p:cNvSpPr>
            <p:nvPr/>
          </p:nvSpPr>
          <p:spPr bwMode="auto">
            <a:xfrm>
              <a:off x="8688600" y="4073785"/>
              <a:ext cx="114781" cy="65957"/>
            </a:xfrm>
            <a:custGeom>
              <a:avLst/>
              <a:gdLst>
                <a:gd name="T0" fmla="*/ 402 w 402"/>
                <a:gd name="T1" fmla="*/ 163 h 231"/>
                <a:gd name="T2" fmla="*/ 0 w 402"/>
                <a:gd name="T3" fmla="*/ 0 h 231"/>
                <a:gd name="T4" fmla="*/ 0 w 402"/>
                <a:gd name="T5" fmla="*/ 80 h 231"/>
                <a:gd name="T6" fmla="*/ 376 w 402"/>
                <a:gd name="T7" fmla="*/ 231 h 231"/>
                <a:gd name="T8" fmla="*/ 402 w 402"/>
                <a:gd name="T9" fmla="*/ 16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231">
                  <a:moveTo>
                    <a:pt x="402" y="163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376" y="231"/>
                  </a:lnTo>
                  <a:lnTo>
                    <a:pt x="402" y="16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Freeform 344"/>
            <p:cNvSpPr>
              <a:spLocks/>
            </p:cNvSpPr>
            <p:nvPr/>
          </p:nvSpPr>
          <p:spPr bwMode="auto">
            <a:xfrm>
              <a:off x="8688600" y="4015538"/>
              <a:ext cx="133626" cy="73095"/>
            </a:xfrm>
            <a:custGeom>
              <a:avLst/>
              <a:gdLst>
                <a:gd name="T0" fmla="*/ 468 w 468"/>
                <a:gd name="T1" fmla="*/ 187 h 256"/>
                <a:gd name="T2" fmla="*/ 0 w 468"/>
                <a:gd name="T3" fmla="*/ 0 h 256"/>
                <a:gd name="T4" fmla="*/ 0 w 468"/>
                <a:gd name="T5" fmla="*/ 81 h 256"/>
                <a:gd name="T6" fmla="*/ 440 w 468"/>
                <a:gd name="T7" fmla="*/ 256 h 256"/>
                <a:gd name="T8" fmla="*/ 468 w 468"/>
                <a:gd name="T9" fmla="*/ 18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56">
                  <a:moveTo>
                    <a:pt x="468" y="187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40" y="256"/>
                  </a:lnTo>
                  <a:lnTo>
                    <a:pt x="468" y="18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345"/>
            <p:cNvSpPr>
              <a:spLocks/>
            </p:cNvSpPr>
            <p:nvPr/>
          </p:nvSpPr>
          <p:spPr bwMode="auto">
            <a:xfrm>
              <a:off x="8636920" y="3724301"/>
              <a:ext cx="326356" cy="489106"/>
            </a:xfrm>
            <a:custGeom>
              <a:avLst/>
              <a:gdLst>
                <a:gd name="T0" fmla="*/ 1136 w 1143"/>
                <a:gd name="T1" fmla="*/ 432 h 1713"/>
                <a:gd name="T2" fmla="*/ 73 w 1143"/>
                <a:gd name="T3" fmla="*/ 2 h 1713"/>
                <a:gd name="T4" fmla="*/ 66 w 1143"/>
                <a:gd name="T5" fmla="*/ 0 h 1713"/>
                <a:gd name="T6" fmla="*/ 0 w 1143"/>
                <a:gd name="T7" fmla="*/ 163 h 1713"/>
                <a:gd name="T8" fmla="*/ 125 w 1143"/>
                <a:gd name="T9" fmla="*/ 163 h 1713"/>
                <a:gd name="T10" fmla="*/ 132 w 1143"/>
                <a:gd name="T11" fmla="*/ 144 h 1713"/>
                <a:gd name="T12" fmla="*/ 997 w 1143"/>
                <a:gd name="T13" fmla="*/ 491 h 1713"/>
                <a:gd name="T14" fmla="*/ 562 w 1143"/>
                <a:gd name="T15" fmla="*/ 1569 h 1713"/>
                <a:gd name="T16" fmla="*/ 181 w 1143"/>
                <a:gd name="T17" fmla="*/ 1415 h 1713"/>
                <a:gd name="T18" fmla="*/ 181 w 1143"/>
                <a:gd name="T19" fmla="*/ 1531 h 1713"/>
                <a:gd name="T20" fmla="*/ 621 w 1143"/>
                <a:gd name="T21" fmla="*/ 1708 h 1713"/>
                <a:gd name="T22" fmla="*/ 628 w 1143"/>
                <a:gd name="T23" fmla="*/ 1713 h 1713"/>
                <a:gd name="T24" fmla="*/ 1143 w 1143"/>
                <a:gd name="T25" fmla="*/ 434 h 1713"/>
                <a:gd name="T26" fmla="*/ 1136 w 1143"/>
                <a:gd name="T27" fmla="*/ 432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3" h="1713">
                  <a:moveTo>
                    <a:pt x="1136" y="432"/>
                  </a:moveTo>
                  <a:lnTo>
                    <a:pt x="73" y="2"/>
                  </a:lnTo>
                  <a:lnTo>
                    <a:pt x="66" y="0"/>
                  </a:lnTo>
                  <a:lnTo>
                    <a:pt x="0" y="163"/>
                  </a:lnTo>
                  <a:lnTo>
                    <a:pt x="125" y="163"/>
                  </a:lnTo>
                  <a:lnTo>
                    <a:pt x="132" y="144"/>
                  </a:lnTo>
                  <a:lnTo>
                    <a:pt x="997" y="491"/>
                  </a:lnTo>
                  <a:lnTo>
                    <a:pt x="562" y="1569"/>
                  </a:lnTo>
                  <a:lnTo>
                    <a:pt x="181" y="1415"/>
                  </a:lnTo>
                  <a:lnTo>
                    <a:pt x="181" y="1531"/>
                  </a:lnTo>
                  <a:lnTo>
                    <a:pt x="621" y="1708"/>
                  </a:lnTo>
                  <a:lnTo>
                    <a:pt x="628" y="1713"/>
                  </a:lnTo>
                  <a:lnTo>
                    <a:pt x="1143" y="434"/>
                  </a:lnTo>
                  <a:lnTo>
                    <a:pt x="1136" y="4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Freeform 346"/>
            <p:cNvSpPr>
              <a:spLocks noEditPoints="1"/>
            </p:cNvSpPr>
            <p:nvPr/>
          </p:nvSpPr>
          <p:spPr bwMode="auto">
            <a:xfrm>
              <a:off x="8228047" y="3727442"/>
              <a:ext cx="197013" cy="331496"/>
            </a:xfrm>
            <a:custGeom>
              <a:avLst/>
              <a:gdLst>
                <a:gd name="T0" fmla="*/ 292 w 292"/>
                <a:gd name="T1" fmla="*/ 447 h 491"/>
                <a:gd name="T2" fmla="*/ 110 w 292"/>
                <a:gd name="T3" fmla="*/ 0 h 491"/>
                <a:gd name="T4" fmla="*/ 0 w 292"/>
                <a:gd name="T5" fmla="*/ 45 h 491"/>
                <a:gd name="T6" fmla="*/ 182 w 292"/>
                <a:gd name="T7" fmla="*/ 491 h 491"/>
                <a:gd name="T8" fmla="*/ 292 w 292"/>
                <a:gd name="T9" fmla="*/ 447 h 491"/>
                <a:gd name="T10" fmla="*/ 99 w 292"/>
                <a:gd name="T11" fmla="*/ 19 h 491"/>
                <a:gd name="T12" fmla="*/ 220 w 292"/>
                <a:gd name="T13" fmla="*/ 315 h 491"/>
                <a:gd name="T14" fmla="*/ 215 w 292"/>
                <a:gd name="T15" fmla="*/ 338 h 491"/>
                <a:gd name="T16" fmla="*/ 195 w 292"/>
                <a:gd name="T17" fmla="*/ 325 h 491"/>
                <a:gd name="T18" fmla="*/ 75 w 292"/>
                <a:gd name="T19" fmla="*/ 29 h 491"/>
                <a:gd name="T20" fmla="*/ 99 w 292"/>
                <a:gd name="T21" fmla="*/ 19 h 491"/>
                <a:gd name="T22" fmla="*/ 165 w 292"/>
                <a:gd name="T23" fmla="*/ 358 h 491"/>
                <a:gd name="T24" fmla="*/ 146 w 292"/>
                <a:gd name="T25" fmla="*/ 345 h 491"/>
                <a:gd name="T26" fmla="*/ 25 w 292"/>
                <a:gd name="T27" fmla="*/ 49 h 491"/>
                <a:gd name="T28" fmla="*/ 50 w 292"/>
                <a:gd name="T29" fmla="*/ 39 h 491"/>
                <a:gd name="T30" fmla="*/ 170 w 292"/>
                <a:gd name="T31" fmla="*/ 335 h 491"/>
                <a:gd name="T32" fmla="*/ 165 w 292"/>
                <a:gd name="T33" fmla="*/ 358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" h="491">
                  <a:moveTo>
                    <a:pt x="292" y="447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82" y="491"/>
                    <a:pt x="182" y="491"/>
                    <a:pt x="182" y="491"/>
                  </a:cubicBezTo>
                  <a:lnTo>
                    <a:pt x="292" y="447"/>
                  </a:lnTo>
                  <a:close/>
                  <a:moveTo>
                    <a:pt x="99" y="19"/>
                  </a:moveTo>
                  <a:cubicBezTo>
                    <a:pt x="220" y="315"/>
                    <a:pt x="220" y="315"/>
                    <a:pt x="220" y="315"/>
                  </a:cubicBezTo>
                  <a:cubicBezTo>
                    <a:pt x="224" y="325"/>
                    <a:pt x="222" y="335"/>
                    <a:pt x="215" y="338"/>
                  </a:cubicBezTo>
                  <a:cubicBezTo>
                    <a:pt x="208" y="340"/>
                    <a:pt x="199" y="335"/>
                    <a:pt x="195" y="325"/>
                  </a:cubicBezTo>
                  <a:cubicBezTo>
                    <a:pt x="75" y="29"/>
                    <a:pt x="75" y="29"/>
                    <a:pt x="75" y="29"/>
                  </a:cubicBezTo>
                  <a:lnTo>
                    <a:pt x="99" y="19"/>
                  </a:lnTo>
                  <a:close/>
                  <a:moveTo>
                    <a:pt x="165" y="358"/>
                  </a:moveTo>
                  <a:cubicBezTo>
                    <a:pt x="159" y="361"/>
                    <a:pt x="150" y="355"/>
                    <a:pt x="146" y="3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170" y="335"/>
                    <a:pt x="170" y="335"/>
                    <a:pt x="170" y="335"/>
                  </a:cubicBezTo>
                  <a:cubicBezTo>
                    <a:pt x="174" y="345"/>
                    <a:pt x="172" y="355"/>
                    <a:pt x="165" y="35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1942390" y="1425255"/>
            <a:ext cx="642147" cy="605886"/>
            <a:chOff x="3098700" y="5569159"/>
            <a:chExt cx="642147" cy="605886"/>
          </a:xfrm>
          <a:solidFill>
            <a:srgbClr val="171E28"/>
          </a:solidFill>
        </p:grpSpPr>
        <p:sp>
          <p:nvSpPr>
            <p:cNvPr id="126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986863" y="2627604"/>
            <a:ext cx="505951" cy="610169"/>
            <a:chOff x="5708567" y="2402317"/>
            <a:chExt cx="505951" cy="610169"/>
          </a:xfrm>
          <a:solidFill>
            <a:srgbClr val="171E28"/>
          </a:solidFill>
        </p:grpSpPr>
        <p:sp>
          <p:nvSpPr>
            <p:cNvPr id="132" name="Freeform 356"/>
            <p:cNvSpPr>
              <a:spLocks/>
            </p:cNvSpPr>
            <p:nvPr/>
          </p:nvSpPr>
          <p:spPr bwMode="auto">
            <a:xfrm>
              <a:off x="5708567" y="2414024"/>
              <a:ext cx="246409" cy="350626"/>
            </a:xfrm>
            <a:custGeom>
              <a:avLst/>
              <a:gdLst>
                <a:gd name="T0" fmla="*/ 0 w 863"/>
                <a:gd name="T1" fmla="*/ 567 h 1228"/>
                <a:gd name="T2" fmla="*/ 215 w 863"/>
                <a:gd name="T3" fmla="*/ 567 h 1228"/>
                <a:gd name="T4" fmla="*/ 215 w 863"/>
                <a:gd name="T5" fmla="*/ 1228 h 1228"/>
                <a:gd name="T6" fmla="*/ 650 w 863"/>
                <a:gd name="T7" fmla="*/ 1228 h 1228"/>
                <a:gd name="T8" fmla="*/ 650 w 863"/>
                <a:gd name="T9" fmla="*/ 567 h 1228"/>
                <a:gd name="T10" fmla="*/ 863 w 863"/>
                <a:gd name="T11" fmla="*/ 567 h 1228"/>
                <a:gd name="T12" fmla="*/ 440 w 863"/>
                <a:gd name="T13" fmla="*/ 0 h 1228"/>
                <a:gd name="T14" fmla="*/ 0 w 863"/>
                <a:gd name="T15" fmla="*/ 567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3" h="1228">
                  <a:moveTo>
                    <a:pt x="0" y="567"/>
                  </a:moveTo>
                  <a:lnTo>
                    <a:pt x="215" y="567"/>
                  </a:lnTo>
                  <a:lnTo>
                    <a:pt x="215" y="1228"/>
                  </a:lnTo>
                  <a:lnTo>
                    <a:pt x="650" y="1228"/>
                  </a:lnTo>
                  <a:lnTo>
                    <a:pt x="650" y="567"/>
                  </a:lnTo>
                  <a:lnTo>
                    <a:pt x="863" y="567"/>
                  </a:lnTo>
                  <a:lnTo>
                    <a:pt x="440" y="0"/>
                  </a:lnTo>
                  <a:lnTo>
                    <a:pt x="0" y="56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357"/>
            <p:cNvSpPr>
              <a:spLocks/>
            </p:cNvSpPr>
            <p:nvPr/>
          </p:nvSpPr>
          <p:spPr bwMode="auto">
            <a:xfrm>
              <a:off x="5967824" y="2657577"/>
              <a:ext cx="246694" cy="350626"/>
            </a:xfrm>
            <a:custGeom>
              <a:avLst/>
              <a:gdLst>
                <a:gd name="T0" fmla="*/ 649 w 864"/>
                <a:gd name="T1" fmla="*/ 661 h 1228"/>
                <a:gd name="T2" fmla="*/ 649 w 864"/>
                <a:gd name="T3" fmla="*/ 0 h 1228"/>
                <a:gd name="T4" fmla="*/ 215 w 864"/>
                <a:gd name="T5" fmla="*/ 0 h 1228"/>
                <a:gd name="T6" fmla="*/ 215 w 864"/>
                <a:gd name="T7" fmla="*/ 661 h 1228"/>
                <a:gd name="T8" fmla="*/ 0 w 864"/>
                <a:gd name="T9" fmla="*/ 661 h 1228"/>
                <a:gd name="T10" fmla="*/ 425 w 864"/>
                <a:gd name="T11" fmla="*/ 1228 h 1228"/>
                <a:gd name="T12" fmla="*/ 864 w 864"/>
                <a:gd name="T13" fmla="*/ 661 h 1228"/>
                <a:gd name="T14" fmla="*/ 649 w 864"/>
                <a:gd name="T15" fmla="*/ 661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4" h="1228">
                  <a:moveTo>
                    <a:pt x="649" y="661"/>
                  </a:moveTo>
                  <a:lnTo>
                    <a:pt x="649" y="0"/>
                  </a:lnTo>
                  <a:lnTo>
                    <a:pt x="215" y="0"/>
                  </a:lnTo>
                  <a:lnTo>
                    <a:pt x="215" y="661"/>
                  </a:lnTo>
                  <a:lnTo>
                    <a:pt x="0" y="661"/>
                  </a:lnTo>
                  <a:lnTo>
                    <a:pt x="425" y="1228"/>
                  </a:lnTo>
                  <a:lnTo>
                    <a:pt x="864" y="661"/>
                  </a:lnTo>
                  <a:lnTo>
                    <a:pt x="649" y="66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358"/>
            <p:cNvSpPr>
              <a:spLocks noEditPoints="1"/>
            </p:cNvSpPr>
            <p:nvPr/>
          </p:nvSpPr>
          <p:spPr bwMode="auto">
            <a:xfrm>
              <a:off x="5728268" y="2788348"/>
              <a:ext cx="222710" cy="224138"/>
            </a:xfrm>
            <a:custGeom>
              <a:avLst/>
              <a:gdLst>
                <a:gd name="T0" fmla="*/ 165 w 330"/>
                <a:gd name="T1" fmla="*/ 0 h 332"/>
                <a:gd name="T2" fmla="*/ 0 w 330"/>
                <a:gd name="T3" fmla="*/ 166 h 332"/>
                <a:gd name="T4" fmla="*/ 165 w 330"/>
                <a:gd name="T5" fmla="*/ 332 h 332"/>
                <a:gd name="T6" fmla="*/ 330 w 330"/>
                <a:gd name="T7" fmla="*/ 166 h 332"/>
                <a:gd name="T8" fmla="*/ 165 w 330"/>
                <a:gd name="T9" fmla="*/ 0 h 332"/>
                <a:gd name="T10" fmla="*/ 165 w 330"/>
                <a:gd name="T11" fmla="*/ 293 h 332"/>
                <a:gd name="T12" fmla="*/ 40 w 330"/>
                <a:gd name="T13" fmla="*/ 166 h 332"/>
                <a:gd name="T14" fmla="*/ 165 w 330"/>
                <a:gd name="T15" fmla="*/ 40 h 332"/>
                <a:gd name="T16" fmla="*/ 290 w 330"/>
                <a:gd name="T17" fmla="*/ 166 h 332"/>
                <a:gd name="T18" fmla="*/ 165 w 330"/>
                <a:gd name="T19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" h="332">
                  <a:moveTo>
                    <a:pt x="165" y="0"/>
                  </a:moveTo>
                  <a:cubicBezTo>
                    <a:pt x="74" y="0"/>
                    <a:pt x="0" y="74"/>
                    <a:pt x="0" y="166"/>
                  </a:cubicBezTo>
                  <a:cubicBezTo>
                    <a:pt x="0" y="258"/>
                    <a:pt x="74" y="332"/>
                    <a:pt x="165" y="332"/>
                  </a:cubicBezTo>
                  <a:cubicBezTo>
                    <a:pt x="256" y="332"/>
                    <a:pt x="330" y="258"/>
                    <a:pt x="330" y="166"/>
                  </a:cubicBezTo>
                  <a:cubicBezTo>
                    <a:pt x="330" y="74"/>
                    <a:pt x="256" y="0"/>
                    <a:pt x="165" y="0"/>
                  </a:cubicBezTo>
                  <a:close/>
                  <a:moveTo>
                    <a:pt x="165" y="293"/>
                  </a:moveTo>
                  <a:cubicBezTo>
                    <a:pt x="96" y="293"/>
                    <a:pt x="40" y="236"/>
                    <a:pt x="40" y="166"/>
                  </a:cubicBezTo>
                  <a:cubicBezTo>
                    <a:pt x="40" y="96"/>
                    <a:pt x="96" y="40"/>
                    <a:pt x="165" y="40"/>
                  </a:cubicBezTo>
                  <a:cubicBezTo>
                    <a:pt x="234" y="40"/>
                    <a:pt x="290" y="96"/>
                    <a:pt x="290" y="166"/>
                  </a:cubicBezTo>
                  <a:cubicBezTo>
                    <a:pt x="290" y="236"/>
                    <a:pt x="234" y="293"/>
                    <a:pt x="165" y="29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359"/>
            <p:cNvSpPr>
              <a:spLocks/>
            </p:cNvSpPr>
            <p:nvPr/>
          </p:nvSpPr>
          <p:spPr bwMode="auto">
            <a:xfrm>
              <a:off x="5804503" y="2839742"/>
              <a:ext cx="66813" cy="121920"/>
            </a:xfrm>
            <a:custGeom>
              <a:avLst/>
              <a:gdLst>
                <a:gd name="T0" fmla="*/ 62 w 99"/>
                <a:gd name="T1" fmla="*/ 75 h 181"/>
                <a:gd name="T2" fmla="*/ 35 w 99"/>
                <a:gd name="T3" fmla="*/ 56 h 181"/>
                <a:gd name="T4" fmla="*/ 55 w 99"/>
                <a:gd name="T5" fmla="*/ 44 h 181"/>
                <a:gd name="T6" fmla="*/ 87 w 99"/>
                <a:gd name="T7" fmla="*/ 52 h 181"/>
                <a:gd name="T8" fmla="*/ 93 w 99"/>
                <a:gd name="T9" fmla="*/ 26 h 181"/>
                <a:gd name="T10" fmla="*/ 61 w 99"/>
                <a:gd name="T11" fmla="*/ 19 h 181"/>
                <a:gd name="T12" fmla="*/ 61 w 99"/>
                <a:gd name="T13" fmla="*/ 0 h 181"/>
                <a:gd name="T14" fmla="*/ 39 w 99"/>
                <a:gd name="T15" fmla="*/ 0 h 181"/>
                <a:gd name="T16" fmla="*/ 39 w 99"/>
                <a:gd name="T17" fmla="*/ 21 h 181"/>
                <a:gd name="T18" fmla="*/ 1 w 99"/>
                <a:gd name="T19" fmla="*/ 60 h 181"/>
                <a:gd name="T20" fmla="*/ 41 w 99"/>
                <a:gd name="T21" fmla="*/ 101 h 181"/>
                <a:gd name="T22" fmla="*/ 65 w 99"/>
                <a:gd name="T23" fmla="*/ 120 h 181"/>
                <a:gd name="T24" fmla="*/ 44 w 99"/>
                <a:gd name="T25" fmla="*/ 134 h 181"/>
                <a:gd name="T26" fmla="*/ 7 w 99"/>
                <a:gd name="T27" fmla="*/ 124 h 181"/>
                <a:gd name="T28" fmla="*/ 0 w 99"/>
                <a:gd name="T29" fmla="*/ 150 h 181"/>
                <a:gd name="T30" fmla="*/ 38 w 99"/>
                <a:gd name="T31" fmla="*/ 160 h 181"/>
                <a:gd name="T32" fmla="*/ 38 w 99"/>
                <a:gd name="T33" fmla="*/ 181 h 181"/>
                <a:gd name="T34" fmla="*/ 60 w 99"/>
                <a:gd name="T35" fmla="*/ 181 h 181"/>
                <a:gd name="T36" fmla="*/ 60 w 99"/>
                <a:gd name="T37" fmla="*/ 158 h 181"/>
                <a:gd name="T38" fmla="*/ 99 w 99"/>
                <a:gd name="T39" fmla="*/ 117 h 181"/>
                <a:gd name="T40" fmla="*/ 62 w 99"/>
                <a:gd name="T41" fmla="*/ 7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181">
                  <a:moveTo>
                    <a:pt x="62" y="75"/>
                  </a:moveTo>
                  <a:cubicBezTo>
                    <a:pt x="43" y="68"/>
                    <a:pt x="35" y="64"/>
                    <a:pt x="35" y="56"/>
                  </a:cubicBezTo>
                  <a:cubicBezTo>
                    <a:pt x="35" y="50"/>
                    <a:pt x="40" y="44"/>
                    <a:pt x="55" y="44"/>
                  </a:cubicBezTo>
                  <a:cubicBezTo>
                    <a:pt x="71" y="44"/>
                    <a:pt x="81" y="49"/>
                    <a:pt x="87" y="52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85" y="23"/>
                    <a:pt x="75" y="20"/>
                    <a:pt x="61" y="1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15" y="25"/>
                    <a:pt x="1" y="40"/>
                    <a:pt x="1" y="60"/>
                  </a:cubicBezTo>
                  <a:cubicBezTo>
                    <a:pt x="1" y="82"/>
                    <a:pt x="18" y="93"/>
                    <a:pt x="41" y="101"/>
                  </a:cubicBezTo>
                  <a:cubicBezTo>
                    <a:pt x="58" y="106"/>
                    <a:pt x="65" y="112"/>
                    <a:pt x="65" y="120"/>
                  </a:cubicBezTo>
                  <a:cubicBezTo>
                    <a:pt x="65" y="129"/>
                    <a:pt x="57" y="134"/>
                    <a:pt x="44" y="134"/>
                  </a:cubicBezTo>
                  <a:cubicBezTo>
                    <a:pt x="29" y="134"/>
                    <a:pt x="16" y="129"/>
                    <a:pt x="7" y="12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9" y="155"/>
                    <a:pt x="23" y="159"/>
                    <a:pt x="38" y="160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60" y="181"/>
                    <a:pt x="60" y="181"/>
                    <a:pt x="60" y="181"/>
                  </a:cubicBezTo>
                  <a:cubicBezTo>
                    <a:pt x="60" y="158"/>
                    <a:pt x="60" y="158"/>
                    <a:pt x="60" y="158"/>
                  </a:cubicBezTo>
                  <a:cubicBezTo>
                    <a:pt x="85" y="154"/>
                    <a:pt x="99" y="137"/>
                    <a:pt x="99" y="117"/>
                  </a:cubicBezTo>
                  <a:cubicBezTo>
                    <a:pt x="99" y="97"/>
                    <a:pt x="89" y="85"/>
                    <a:pt x="62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360"/>
            <p:cNvSpPr>
              <a:spLocks noEditPoints="1"/>
            </p:cNvSpPr>
            <p:nvPr/>
          </p:nvSpPr>
          <p:spPr bwMode="auto">
            <a:xfrm>
              <a:off x="5979816" y="2402317"/>
              <a:ext cx="222710" cy="224138"/>
            </a:xfrm>
            <a:custGeom>
              <a:avLst/>
              <a:gdLst>
                <a:gd name="T0" fmla="*/ 165 w 330"/>
                <a:gd name="T1" fmla="*/ 332 h 332"/>
                <a:gd name="T2" fmla="*/ 330 w 330"/>
                <a:gd name="T3" fmla="*/ 166 h 332"/>
                <a:gd name="T4" fmla="*/ 165 w 330"/>
                <a:gd name="T5" fmla="*/ 0 h 332"/>
                <a:gd name="T6" fmla="*/ 0 w 330"/>
                <a:gd name="T7" fmla="*/ 166 h 332"/>
                <a:gd name="T8" fmla="*/ 165 w 330"/>
                <a:gd name="T9" fmla="*/ 332 h 332"/>
                <a:gd name="T10" fmla="*/ 165 w 330"/>
                <a:gd name="T11" fmla="*/ 40 h 332"/>
                <a:gd name="T12" fmla="*/ 291 w 330"/>
                <a:gd name="T13" fmla="*/ 166 h 332"/>
                <a:gd name="T14" fmla="*/ 165 w 330"/>
                <a:gd name="T15" fmla="*/ 292 h 332"/>
                <a:gd name="T16" fmla="*/ 40 w 330"/>
                <a:gd name="T17" fmla="*/ 166 h 332"/>
                <a:gd name="T18" fmla="*/ 165 w 330"/>
                <a:gd name="T19" fmla="*/ 4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" h="332">
                  <a:moveTo>
                    <a:pt x="165" y="332"/>
                  </a:moveTo>
                  <a:cubicBezTo>
                    <a:pt x="256" y="332"/>
                    <a:pt x="330" y="258"/>
                    <a:pt x="330" y="166"/>
                  </a:cubicBezTo>
                  <a:cubicBezTo>
                    <a:pt x="330" y="74"/>
                    <a:pt x="256" y="0"/>
                    <a:pt x="165" y="0"/>
                  </a:cubicBezTo>
                  <a:cubicBezTo>
                    <a:pt x="74" y="0"/>
                    <a:pt x="0" y="74"/>
                    <a:pt x="0" y="166"/>
                  </a:cubicBezTo>
                  <a:cubicBezTo>
                    <a:pt x="0" y="258"/>
                    <a:pt x="74" y="332"/>
                    <a:pt x="165" y="332"/>
                  </a:cubicBezTo>
                  <a:close/>
                  <a:moveTo>
                    <a:pt x="165" y="40"/>
                  </a:moveTo>
                  <a:cubicBezTo>
                    <a:pt x="234" y="40"/>
                    <a:pt x="291" y="96"/>
                    <a:pt x="291" y="166"/>
                  </a:cubicBezTo>
                  <a:cubicBezTo>
                    <a:pt x="291" y="236"/>
                    <a:pt x="234" y="292"/>
                    <a:pt x="165" y="292"/>
                  </a:cubicBezTo>
                  <a:cubicBezTo>
                    <a:pt x="96" y="292"/>
                    <a:pt x="40" y="236"/>
                    <a:pt x="40" y="166"/>
                  </a:cubicBezTo>
                  <a:cubicBezTo>
                    <a:pt x="40" y="96"/>
                    <a:pt x="96" y="40"/>
                    <a:pt x="165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361"/>
            <p:cNvSpPr>
              <a:spLocks/>
            </p:cNvSpPr>
            <p:nvPr/>
          </p:nvSpPr>
          <p:spPr bwMode="auto">
            <a:xfrm>
              <a:off x="6056051" y="2453141"/>
              <a:ext cx="66813" cy="122776"/>
            </a:xfrm>
            <a:custGeom>
              <a:avLst/>
              <a:gdLst>
                <a:gd name="T0" fmla="*/ 44 w 99"/>
                <a:gd name="T1" fmla="*/ 135 h 182"/>
                <a:gd name="T2" fmla="*/ 7 w 99"/>
                <a:gd name="T3" fmla="*/ 125 h 182"/>
                <a:gd name="T4" fmla="*/ 0 w 99"/>
                <a:gd name="T5" fmla="*/ 151 h 182"/>
                <a:gd name="T6" fmla="*/ 38 w 99"/>
                <a:gd name="T7" fmla="*/ 161 h 182"/>
                <a:gd name="T8" fmla="*/ 38 w 99"/>
                <a:gd name="T9" fmla="*/ 182 h 182"/>
                <a:gd name="T10" fmla="*/ 60 w 99"/>
                <a:gd name="T11" fmla="*/ 182 h 182"/>
                <a:gd name="T12" fmla="*/ 60 w 99"/>
                <a:gd name="T13" fmla="*/ 159 h 182"/>
                <a:gd name="T14" fmla="*/ 99 w 99"/>
                <a:gd name="T15" fmla="*/ 118 h 182"/>
                <a:gd name="T16" fmla="*/ 63 w 99"/>
                <a:gd name="T17" fmla="*/ 76 h 182"/>
                <a:gd name="T18" fmla="*/ 36 w 99"/>
                <a:gd name="T19" fmla="*/ 57 h 182"/>
                <a:gd name="T20" fmla="*/ 55 w 99"/>
                <a:gd name="T21" fmla="*/ 45 h 182"/>
                <a:gd name="T22" fmla="*/ 87 w 99"/>
                <a:gd name="T23" fmla="*/ 52 h 182"/>
                <a:gd name="T24" fmla="*/ 93 w 99"/>
                <a:gd name="T25" fmla="*/ 27 h 182"/>
                <a:gd name="T26" fmla="*/ 61 w 99"/>
                <a:gd name="T27" fmla="*/ 20 h 182"/>
                <a:gd name="T28" fmla="*/ 61 w 99"/>
                <a:gd name="T29" fmla="*/ 0 h 182"/>
                <a:gd name="T30" fmla="*/ 39 w 99"/>
                <a:gd name="T31" fmla="*/ 0 h 182"/>
                <a:gd name="T32" fmla="*/ 39 w 99"/>
                <a:gd name="T33" fmla="*/ 22 h 182"/>
                <a:gd name="T34" fmla="*/ 2 w 99"/>
                <a:gd name="T35" fmla="*/ 61 h 182"/>
                <a:gd name="T36" fmla="*/ 42 w 99"/>
                <a:gd name="T37" fmla="*/ 102 h 182"/>
                <a:gd name="T38" fmla="*/ 65 w 99"/>
                <a:gd name="T39" fmla="*/ 121 h 182"/>
                <a:gd name="T40" fmla="*/ 44 w 99"/>
                <a:gd name="T41" fmla="*/ 13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182">
                  <a:moveTo>
                    <a:pt x="44" y="135"/>
                  </a:moveTo>
                  <a:cubicBezTo>
                    <a:pt x="29" y="135"/>
                    <a:pt x="16" y="130"/>
                    <a:pt x="7" y="125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9" y="156"/>
                    <a:pt x="23" y="160"/>
                    <a:pt x="38" y="161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60" y="182"/>
                    <a:pt x="60" y="182"/>
                    <a:pt x="60" y="182"/>
                  </a:cubicBezTo>
                  <a:cubicBezTo>
                    <a:pt x="60" y="159"/>
                    <a:pt x="60" y="159"/>
                    <a:pt x="60" y="159"/>
                  </a:cubicBezTo>
                  <a:cubicBezTo>
                    <a:pt x="86" y="155"/>
                    <a:pt x="99" y="138"/>
                    <a:pt x="99" y="118"/>
                  </a:cubicBezTo>
                  <a:cubicBezTo>
                    <a:pt x="99" y="98"/>
                    <a:pt x="89" y="86"/>
                    <a:pt x="63" y="76"/>
                  </a:cubicBezTo>
                  <a:cubicBezTo>
                    <a:pt x="43" y="69"/>
                    <a:pt x="36" y="64"/>
                    <a:pt x="36" y="57"/>
                  </a:cubicBezTo>
                  <a:cubicBezTo>
                    <a:pt x="36" y="51"/>
                    <a:pt x="40" y="45"/>
                    <a:pt x="55" y="45"/>
                  </a:cubicBezTo>
                  <a:cubicBezTo>
                    <a:pt x="71" y="45"/>
                    <a:pt x="81" y="50"/>
                    <a:pt x="87" y="52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86" y="24"/>
                    <a:pt x="76" y="20"/>
                    <a:pt x="61" y="2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15" y="26"/>
                    <a:pt x="2" y="41"/>
                    <a:pt x="2" y="61"/>
                  </a:cubicBezTo>
                  <a:cubicBezTo>
                    <a:pt x="2" y="83"/>
                    <a:pt x="18" y="94"/>
                    <a:pt x="42" y="102"/>
                  </a:cubicBezTo>
                  <a:cubicBezTo>
                    <a:pt x="58" y="107"/>
                    <a:pt x="65" y="113"/>
                    <a:pt x="65" y="121"/>
                  </a:cubicBezTo>
                  <a:cubicBezTo>
                    <a:pt x="65" y="130"/>
                    <a:pt x="57" y="135"/>
                    <a:pt x="44" y="13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8467797" y="1450952"/>
            <a:ext cx="688688" cy="553921"/>
            <a:chOff x="8227601" y="755765"/>
            <a:chExt cx="688688" cy="553921"/>
          </a:xfrm>
          <a:solidFill>
            <a:srgbClr val="171E28"/>
          </a:solidFill>
        </p:grpSpPr>
        <p:sp>
          <p:nvSpPr>
            <p:cNvPr id="139" name="Freeform 364"/>
            <p:cNvSpPr>
              <a:spLocks/>
            </p:cNvSpPr>
            <p:nvPr/>
          </p:nvSpPr>
          <p:spPr bwMode="auto">
            <a:xfrm>
              <a:off x="8274142" y="907094"/>
              <a:ext cx="610454" cy="307511"/>
            </a:xfrm>
            <a:custGeom>
              <a:avLst/>
              <a:gdLst>
                <a:gd name="T0" fmla="*/ 836 w 905"/>
                <a:gd name="T1" fmla="*/ 0 h 456"/>
                <a:gd name="T2" fmla="*/ 767 w 905"/>
                <a:gd name="T3" fmla="*/ 69 h 456"/>
                <a:gd name="T4" fmla="*/ 786 w 905"/>
                <a:gd name="T5" fmla="*/ 116 h 456"/>
                <a:gd name="T6" fmla="*/ 597 w 905"/>
                <a:gd name="T7" fmla="*/ 304 h 456"/>
                <a:gd name="T8" fmla="*/ 574 w 905"/>
                <a:gd name="T9" fmla="*/ 300 h 456"/>
                <a:gd name="T10" fmla="*/ 536 w 905"/>
                <a:gd name="T11" fmla="*/ 311 h 456"/>
                <a:gd name="T12" fmla="*/ 394 w 905"/>
                <a:gd name="T13" fmla="*/ 150 h 456"/>
                <a:gd name="T14" fmla="*/ 405 w 905"/>
                <a:gd name="T15" fmla="*/ 113 h 456"/>
                <a:gd name="T16" fmla="*/ 337 w 905"/>
                <a:gd name="T17" fmla="*/ 44 h 456"/>
                <a:gd name="T18" fmla="*/ 268 w 905"/>
                <a:gd name="T19" fmla="*/ 113 h 456"/>
                <a:gd name="T20" fmla="*/ 279 w 905"/>
                <a:gd name="T21" fmla="*/ 149 h 456"/>
                <a:gd name="T22" fmla="*/ 100 w 905"/>
                <a:gd name="T23" fmla="*/ 326 h 456"/>
                <a:gd name="T24" fmla="*/ 68 w 905"/>
                <a:gd name="T25" fmla="*/ 319 h 456"/>
                <a:gd name="T26" fmla="*/ 0 w 905"/>
                <a:gd name="T27" fmla="*/ 387 h 456"/>
                <a:gd name="T28" fmla="*/ 68 w 905"/>
                <a:gd name="T29" fmla="*/ 456 h 456"/>
                <a:gd name="T30" fmla="*/ 137 w 905"/>
                <a:gd name="T31" fmla="*/ 387 h 456"/>
                <a:gd name="T32" fmla="*/ 124 w 905"/>
                <a:gd name="T33" fmla="*/ 347 h 456"/>
                <a:gd name="T34" fmla="*/ 301 w 905"/>
                <a:gd name="T35" fmla="*/ 171 h 456"/>
                <a:gd name="T36" fmla="*/ 337 w 905"/>
                <a:gd name="T37" fmla="*/ 181 h 456"/>
                <a:gd name="T38" fmla="*/ 372 w 905"/>
                <a:gd name="T39" fmla="*/ 172 h 456"/>
                <a:gd name="T40" fmla="*/ 515 w 905"/>
                <a:gd name="T41" fmla="*/ 334 h 456"/>
                <a:gd name="T42" fmla="*/ 505 w 905"/>
                <a:gd name="T43" fmla="*/ 369 h 456"/>
                <a:gd name="T44" fmla="*/ 574 w 905"/>
                <a:gd name="T45" fmla="*/ 437 h 456"/>
                <a:gd name="T46" fmla="*/ 643 w 905"/>
                <a:gd name="T47" fmla="*/ 369 h 456"/>
                <a:gd name="T48" fmla="*/ 624 w 905"/>
                <a:gd name="T49" fmla="*/ 321 h 456"/>
                <a:gd name="T50" fmla="*/ 813 w 905"/>
                <a:gd name="T51" fmla="*/ 134 h 456"/>
                <a:gd name="T52" fmla="*/ 836 w 905"/>
                <a:gd name="T53" fmla="*/ 138 h 456"/>
                <a:gd name="T54" fmla="*/ 905 w 905"/>
                <a:gd name="T55" fmla="*/ 69 h 456"/>
                <a:gd name="T56" fmla="*/ 836 w 905"/>
                <a:gd name="T57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05" h="456">
                  <a:moveTo>
                    <a:pt x="836" y="0"/>
                  </a:moveTo>
                  <a:cubicBezTo>
                    <a:pt x="798" y="0"/>
                    <a:pt x="767" y="31"/>
                    <a:pt x="767" y="69"/>
                  </a:cubicBezTo>
                  <a:cubicBezTo>
                    <a:pt x="767" y="87"/>
                    <a:pt x="775" y="104"/>
                    <a:pt x="786" y="116"/>
                  </a:cubicBezTo>
                  <a:cubicBezTo>
                    <a:pt x="597" y="304"/>
                    <a:pt x="597" y="304"/>
                    <a:pt x="597" y="304"/>
                  </a:cubicBezTo>
                  <a:cubicBezTo>
                    <a:pt x="590" y="301"/>
                    <a:pt x="582" y="300"/>
                    <a:pt x="574" y="300"/>
                  </a:cubicBezTo>
                  <a:cubicBezTo>
                    <a:pt x="560" y="300"/>
                    <a:pt x="547" y="304"/>
                    <a:pt x="536" y="311"/>
                  </a:cubicBezTo>
                  <a:cubicBezTo>
                    <a:pt x="394" y="150"/>
                    <a:pt x="394" y="150"/>
                    <a:pt x="394" y="150"/>
                  </a:cubicBezTo>
                  <a:cubicBezTo>
                    <a:pt x="401" y="139"/>
                    <a:pt x="405" y="126"/>
                    <a:pt x="405" y="113"/>
                  </a:cubicBezTo>
                  <a:cubicBezTo>
                    <a:pt x="405" y="75"/>
                    <a:pt x="375" y="44"/>
                    <a:pt x="337" y="44"/>
                  </a:cubicBezTo>
                  <a:cubicBezTo>
                    <a:pt x="299" y="44"/>
                    <a:pt x="268" y="75"/>
                    <a:pt x="268" y="113"/>
                  </a:cubicBezTo>
                  <a:cubicBezTo>
                    <a:pt x="268" y="126"/>
                    <a:pt x="272" y="139"/>
                    <a:pt x="279" y="149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91" y="321"/>
                    <a:pt x="80" y="319"/>
                    <a:pt x="68" y="319"/>
                  </a:cubicBezTo>
                  <a:cubicBezTo>
                    <a:pt x="31" y="319"/>
                    <a:pt x="0" y="349"/>
                    <a:pt x="0" y="387"/>
                  </a:cubicBezTo>
                  <a:cubicBezTo>
                    <a:pt x="0" y="425"/>
                    <a:pt x="31" y="456"/>
                    <a:pt x="68" y="456"/>
                  </a:cubicBezTo>
                  <a:cubicBezTo>
                    <a:pt x="106" y="456"/>
                    <a:pt x="137" y="425"/>
                    <a:pt x="137" y="387"/>
                  </a:cubicBezTo>
                  <a:cubicBezTo>
                    <a:pt x="137" y="372"/>
                    <a:pt x="132" y="358"/>
                    <a:pt x="124" y="347"/>
                  </a:cubicBezTo>
                  <a:cubicBezTo>
                    <a:pt x="301" y="171"/>
                    <a:pt x="301" y="171"/>
                    <a:pt x="301" y="171"/>
                  </a:cubicBezTo>
                  <a:cubicBezTo>
                    <a:pt x="312" y="178"/>
                    <a:pt x="324" y="181"/>
                    <a:pt x="337" y="181"/>
                  </a:cubicBezTo>
                  <a:cubicBezTo>
                    <a:pt x="350" y="181"/>
                    <a:pt x="362" y="178"/>
                    <a:pt x="372" y="172"/>
                  </a:cubicBezTo>
                  <a:cubicBezTo>
                    <a:pt x="515" y="334"/>
                    <a:pt x="515" y="334"/>
                    <a:pt x="515" y="334"/>
                  </a:cubicBezTo>
                  <a:cubicBezTo>
                    <a:pt x="509" y="344"/>
                    <a:pt x="505" y="356"/>
                    <a:pt x="505" y="369"/>
                  </a:cubicBezTo>
                  <a:cubicBezTo>
                    <a:pt x="505" y="406"/>
                    <a:pt x="536" y="437"/>
                    <a:pt x="574" y="437"/>
                  </a:cubicBezTo>
                  <a:cubicBezTo>
                    <a:pt x="612" y="437"/>
                    <a:pt x="643" y="406"/>
                    <a:pt x="643" y="369"/>
                  </a:cubicBezTo>
                  <a:cubicBezTo>
                    <a:pt x="643" y="350"/>
                    <a:pt x="635" y="334"/>
                    <a:pt x="624" y="321"/>
                  </a:cubicBezTo>
                  <a:cubicBezTo>
                    <a:pt x="813" y="134"/>
                    <a:pt x="813" y="134"/>
                    <a:pt x="813" y="134"/>
                  </a:cubicBezTo>
                  <a:cubicBezTo>
                    <a:pt x="820" y="136"/>
                    <a:pt x="828" y="138"/>
                    <a:pt x="836" y="138"/>
                  </a:cubicBezTo>
                  <a:cubicBezTo>
                    <a:pt x="874" y="138"/>
                    <a:pt x="905" y="107"/>
                    <a:pt x="905" y="69"/>
                  </a:cubicBezTo>
                  <a:cubicBezTo>
                    <a:pt x="905" y="31"/>
                    <a:pt x="874" y="0"/>
                    <a:pt x="8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365"/>
            <p:cNvSpPr>
              <a:spLocks noEditPoints="1"/>
            </p:cNvSpPr>
            <p:nvPr/>
          </p:nvSpPr>
          <p:spPr bwMode="auto">
            <a:xfrm>
              <a:off x="8786089" y="755765"/>
              <a:ext cx="130200" cy="131056"/>
            </a:xfrm>
            <a:custGeom>
              <a:avLst/>
              <a:gdLst>
                <a:gd name="T0" fmla="*/ 97 w 193"/>
                <a:gd name="T1" fmla="*/ 0 h 194"/>
                <a:gd name="T2" fmla="*/ 0 w 193"/>
                <a:gd name="T3" fmla="*/ 97 h 194"/>
                <a:gd name="T4" fmla="*/ 97 w 193"/>
                <a:gd name="T5" fmla="*/ 194 h 194"/>
                <a:gd name="T6" fmla="*/ 193 w 193"/>
                <a:gd name="T7" fmla="*/ 97 h 194"/>
                <a:gd name="T8" fmla="*/ 97 w 193"/>
                <a:gd name="T9" fmla="*/ 0 h 194"/>
                <a:gd name="T10" fmla="*/ 97 w 193"/>
                <a:gd name="T11" fmla="*/ 171 h 194"/>
                <a:gd name="T12" fmla="*/ 23 w 193"/>
                <a:gd name="T13" fmla="*/ 97 h 194"/>
                <a:gd name="T14" fmla="*/ 97 w 193"/>
                <a:gd name="T15" fmla="*/ 24 h 194"/>
                <a:gd name="T16" fmla="*/ 170 w 193"/>
                <a:gd name="T17" fmla="*/ 97 h 194"/>
                <a:gd name="T18" fmla="*/ 97 w 193"/>
                <a:gd name="T19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4">
                  <a:moveTo>
                    <a:pt x="97" y="0"/>
                  </a:moveTo>
                  <a:cubicBezTo>
                    <a:pt x="43" y="0"/>
                    <a:pt x="0" y="44"/>
                    <a:pt x="0" y="97"/>
                  </a:cubicBezTo>
                  <a:cubicBezTo>
                    <a:pt x="0" y="151"/>
                    <a:pt x="43" y="194"/>
                    <a:pt x="97" y="194"/>
                  </a:cubicBezTo>
                  <a:cubicBezTo>
                    <a:pt x="150" y="194"/>
                    <a:pt x="193" y="151"/>
                    <a:pt x="193" y="97"/>
                  </a:cubicBezTo>
                  <a:cubicBezTo>
                    <a:pt x="193" y="44"/>
                    <a:pt x="150" y="0"/>
                    <a:pt x="97" y="0"/>
                  </a:cubicBezTo>
                  <a:close/>
                  <a:moveTo>
                    <a:pt x="97" y="171"/>
                  </a:moveTo>
                  <a:cubicBezTo>
                    <a:pt x="56" y="171"/>
                    <a:pt x="23" y="138"/>
                    <a:pt x="23" y="97"/>
                  </a:cubicBezTo>
                  <a:cubicBezTo>
                    <a:pt x="23" y="57"/>
                    <a:pt x="56" y="24"/>
                    <a:pt x="97" y="24"/>
                  </a:cubicBezTo>
                  <a:cubicBezTo>
                    <a:pt x="137" y="24"/>
                    <a:pt x="170" y="57"/>
                    <a:pt x="170" y="97"/>
                  </a:cubicBezTo>
                  <a:cubicBezTo>
                    <a:pt x="170" y="138"/>
                    <a:pt x="137" y="171"/>
                    <a:pt x="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366"/>
            <p:cNvSpPr>
              <a:spLocks/>
            </p:cNvSpPr>
            <p:nvPr/>
          </p:nvSpPr>
          <p:spPr bwMode="auto">
            <a:xfrm>
              <a:off x="8830631" y="786316"/>
              <a:ext cx="39117" cy="70810"/>
            </a:xfrm>
            <a:custGeom>
              <a:avLst/>
              <a:gdLst>
                <a:gd name="T0" fmla="*/ 37 w 58"/>
                <a:gd name="T1" fmla="*/ 44 h 105"/>
                <a:gd name="T2" fmla="*/ 21 w 58"/>
                <a:gd name="T3" fmla="*/ 33 h 105"/>
                <a:gd name="T4" fmla="*/ 32 w 58"/>
                <a:gd name="T5" fmla="*/ 25 h 105"/>
                <a:gd name="T6" fmla="*/ 51 w 58"/>
                <a:gd name="T7" fmla="*/ 30 h 105"/>
                <a:gd name="T8" fmla="*/ 55 w 58"/>
                <a:gd name="T9" fmla="*/ 15 h 105"/>
                <a:gd name="T10" fmla="*/ 36 w 58"/>
                <a:gd name="T11" fmla="*/ 11 h 105"/>
                <a:gd name="T12" fmla="*/ 36 w 58"/>
                <a:gd name="T13" fmla="*/ 0 h 105"/>
                <a:gd name="T14" fmla="*/ 23 w 58"/>
                <a:gd name="T15" fmla="*/ 0 h 105"/>
                <a:gd name="T16" fmla="*/ 23 w 58"/>
                <a:gd name="T17" fmla="*/ 12 h 105"/>
                <a:gd name="T18" fmla="*/ 1 w 58"/>
                <a:gd name="T19" fmla="*/ 35 h 105"/>
                <a:gd name="T20" fmla="*/ 24 w 58"/>
                <a:gd name="T21" fmla="*/ 59 h 105"/>
                <a:gd name="T22" fmla="*/ 38 w 58"/>
                <a:gd name="T23" fmla="*/ 70 h 105"/>
                <a:gd name="T24" fmla="*/ 26 w 58"/>
                <a:gd name="T25" fmla="*/ 78 h 105"/>
                <a:gd name="T26" fmla="*/ 4 w 58"/>
                <a:gd name="T27" fmla="*/ 72 h 105"/>
                <a:gd name="T28" fmla="*/ 0 w 58"/>
                <a:gd name="T29" fmla="*/ 87 h 105"/>
                <a:gd name="T30" fmla="*/ 22 w 58"/>
                <a:gd name="T31" fmla="*/ 93 h 105"/>
                <a:gd name="T32" fmla="*/ 22 w 58"/>
                <a:gd name="T33" fmla="*/ 105 h 105"/>
                <a:gd name="T34" fmla="*/ 35 w 58"/>
                <a:gd name="T35" fmla="*/ 105 h 105"/>
                <a:gd name="T36" fmla="*/ 35 w 58"/>
                <a:gd name="T37" fmla="*/ 92 h 105"/>
                <a:gd name="T38" fmla="*/ 58 w 58"/>
                <a:gd name="T39" fmla="*/ 68 h 105"/>
                <a:gd name="T40" fmla="*/ 37 w 58"/>
                <a:gd name="T41" fmla="*/ 4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05">
                  <a:moveTo>
                    <a:pt x="37" y="44"/>
                  </a:moveTo>
                  <a:cubicBezTo>
                    <a:pt x="25" y="40"/>
                    <a:pt x="21" y="37"/>
                    <a:pt x="21" y="33"/>
                  </a:cubicBezTo>
                  <a:cubicBezTo>
                    <a:pt x="21" y="29"/>
                    <a:pt x="24" y="25"/>
                    <a:pt x="32" y="25"/>
                  </a:cubicBezTo>
                  <a:cubicBezTo>
                    <a:pt x="41" y="25"/>
                    <a:pt x="47" y="28"/>
                    <a:pt x="51" y="30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0" y="13"/>
                    <a:pt x="44" y="11"/>
                    <a:pt x="36" y="1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9" y="14"/>
                    <a:pt x="1" y="23"/>
                    <a:pt x="1" y="35"/>
                  </a:cubicBezTo>
                  <a:cubicBezTo>
                    <a:pt x="1" y="47"/>
                    <a:pt x="11" y="54"/>
                    <a:pt x="24" y="59"/>
                  </a:cubicBezTo>
                  <a:cubicBezTo>
                    <a:pt x="34" y="62"/>
                    <a:pt x="38" y="65"/>
                    <a:pt x="38" y="70"/>
                  </a:cubicBezTo>
                  <a:cubicBezTo>
                    <a:pt x="38" y="75"/>
                    <a:pt x="33" y="78"/>
                    <a:pt x="26" y="78"/>
                  </a:cubicBezTo>
                  <a:cubicBezTo>
                    <a:pt x="17" y="78"/>
                    <a:pt x="10" y="75"/>
                    <a:pt x="4" y="7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" y="90"/>
                    <a:pt x="14" y="93"/>
                    <a:pt x="22" y="93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50" y="89"/>
                    <a:pt x="58" y="80"/>
                    <a:pt x="58" y="68"/>
                  </a:cubicBezTo>
                  <a:cubicBezTo>
                    <a:pt x="58" y="56"/>
                    <a:pt x="52" y="49"/>
                    <a:pt x="3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367"/>
            <p:cNvSpPr>
              <a:spLocks noEditPoints="1"/>
            </p:cNvSpPr>
            <p:nvPr/>
          </p:nvSpPr>
          <p:spPr bwMode="auto">
            <a:xfrm>
              <a:off x="8449454" y="791741"/>
              <a:ext cx="129629" cy="130771"/>
            </a:xfrm>
            <a:custGeom>
              <a:avLst/>
              <a:gdLst>
                <a:gd name="T0" fmla="*/ 96 w 192"/>
                <a:gd name="T1" fmla="*/ 194 h 194"/>
                <a:gd name="T2" fmla="*/ 192 w 192"/>
                <a:gd name="T3" fmla="*/ 97 h 194"/>
                <a:gd name="T4" fmla="*/ 96 w 192"/>
                <a:gd name="T5" fmla="*/ 0 h 194"/>
                <a:gd name="T6" fmla="*/ 0 w 192"/>
                <a:gd name="T7" fmla="*/ 97 h 194"/>
                <a:gd name="T8" fmla="*/ 96 w 192"/>
                <a:gd name="T9" fmla="*/ 194 h 194"/>
                <a:gd name="T10" fmla="*/ 96 w 192"/>
                <a:gd name="T11" fmla="*/ 24 h 194"/>
                <a:gd name="T12" fmla="*/ 169 w 192"/>
                <a:gd name="T13" fmla="*/ 97 h 194"/>
                <a:gd name="T14" fmla="*/ 96 w 192"/>
                <a:gd name="T15" fmla="*/ 171 h 194"/>
                <a:gd name="T16" fmla="*/ 23 w 192"/>
                <a:gd name="T17" fmla="*/ 97 h 194"/>
                <a:gd name="T18" fmla="*/ 96 w 192"/>
                <a:gd name="T19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4">
                  <a:moveTo>
                    <a:pt x="96" y="194"/>
                  </a:moveTo>
                  <a:cubicBezTo>
                    <a:pt x="149" y="194"/>
                    <a:pt x="192" y="151"/>
                    <a:pt x="192" y="97"/>
                  </a:cubicBezTo>
                  <a:cubicBezTo>
                    <a:pt x="192" y="44"/>
                    <a:pt x="149" y="0"/>
                    <a:pt x="96" y="0"/>
                  </a:cubicBezTo>
                  <a:cubicBezTo>
                    <a:pt x="43" y="0"/>
                    <a:pt x="0" y="44"/>
                    <a:pt x="0" y="97"/>
                  </a:cubicBezTo>
                  <a:cubicBezTo>
                    <a:pt x="0" y="151"/>
                    <a:pt x="43" y="194"/>
                    <a:pt x="96" y="194"/>
                  </a:cubicBezTo>
                  <a:close/>
                  <a:moveTo>
                    <a:pt x="96" y="24"/>
                  </a:moveTo>
                  <a:cubicBezTo>
                    <a:pt x="136" y="24"/>
                    <a:pt x="169" y="57"/>
                    <a:pt x="169" y="97"/>
                  </a:cubicBezTo>
                  <a:cubicBezTo>
                    <a:pt x="169" y="138"/>
                    <a:pt x="136" y="171"/>
                    <a:pt x="96" y="171"/>
                  </a:cubicBezTo>
                  <a:cubicBezTo>
                    <a:pt x="56" y="171"/>
                    <a:pt x="23" y="138"/>
                    <a:pt x="23" y="97"/>
                  </a:cubicBezTo>
                  <a:cubicBezTo>
                    <a:pt x="23" y="57"/>
                    <a:pt x="56" y="24"/>
                    <a:pt x="9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368"/>
            <p:cNvSpPr>
              <a:spLocks/>
            </p:cNvSpPr>
            <p:nvPr/>
          </p:nvSpPr>
          <p:spPr bwMode="auto">
            <a:xfrm>
              <a:off x="8485431" y="824577"/>
              <a:ext cx="46541" cy="65671"/>
            </a:xfrm>
            <a:custGeom>
              <a:avLst/>
              <a:gdLst>
                <a:gd name="T0" fmla="*/ 56 w 69"/>
                <a:gd name="T1" fmla="*/ 97 h 97"/>
                <a:gd name="T2" fmla="*/ 66 w 69"/>
                <a:gd name="T3" fmla="*/ 97 h 97"/>
                <a:gd name="T4" fmla="*/ 69 w 69"/>
                <a:gd name="T5" fmla="*/ 96 h 97"/>
                <a:gd name="T6" fmla="*/ 69 w 69"/>
                <a:gd name="T7" fmla="*/ 77 h 97"/>
                <a:gd name="T8" fmla="*/ 64 w 69"/>
                <a:gd name="T9" fmla="*/ 78 h 97"/>
                <a:gd name="T10" fmla="*/ 56 w 69"/>
                <a:gd name="T11" fmla="*/ 79 h 97"/>
                <a:gd name="T12" fmla="*/ 29 w 69"/>
                <a:gd name="T13" fmla="*/ 63 h 97"/>
                <a:gd name="T14" fmla="*/ 41 w 69"/>
                <a:gd name="T15" fmla="*/ 63 h 97"/>
                <a:gd name="T16" fmla="*/ 41 w 69"/>
                <a:gd name="T17" fmla="*/ 53 h 97"/>
                <a:gd name="T18" fmla="*/ 26 w 69"/>
                <a:gd name="T19" fmla="*/ 53 h 97"/>
                <a:gd name="T20" fmla="*/ 25 w 69"/>
                <a:gd name="T21" fmla="*/ 49 h 97"/>
                <a:gd name="T22" fmla="*/ 25 w 69"/>
                <a:gd name="T23" fmla="*/ 48 h 97"/>
                <a:gd name="T24" fmla="*/ 41 w 69"/>
                <a:gd name="T25" fmla="*/ 48 h 97"/>
                <a:gd name="T26" fmla="*/ 41 w 69"/>
                <a:gd name="T27" fmla="*/ 37 h 97"/>
                <a:gd name="T28" fmla="*/ 28 w 69"/>
                <a:gd name="T29" fmla="*/ 37 h 97"/>
                <a:gd name="T30" fmla="*/ 56 w 69"/>
                <a:gd name="T31" fmla="*/ 18 h 97"/>
                <a:gd name="T32" fmla="*/ 64 w 69"/>
                <a:gd name="T33" fmla="*/ 19 h 97"/>
                <a:gd name="T34" fmla="*/ 69 w 69"/>
                <a:gd name="T35" fmla="*/ 21 h 97"/>
                <a:gd name="T36" fmla="*/ 69 w 69"/>
                <a:gd name="T37" fmla="*/ 1 h 97"/>
                <a:gd name="T38" fmla="*/ 66 w 69"/>
                <a:gd name="T39" fmla="*/ 1 h 97"/>
                <a:gd name="T40" fmla="*/ 56 w 69"/>
                <a:gd name="T41" fmla="*/ 0 h 97"/>
                <a:gd name="T42" fmla="*/ 8 w 69"/>
                <a:gd name="T43" fmla="*/ 37 h 97"/>
                <a:gd name="T44" fmla="*/ 0 w 69"/>
                <a:gd name="T45" fmla="*/ 37 h 97"/>
                <a:gd name="T46" fmla="*/ 0 w 69"/>
                <a:gd name="T47" fmla="*/ 48 h 97"/>
                <a:gd name="T48" fmla="*/ 7 w 69"/>
                <a:gd name="T49" fmla="*/ 48 h 97"/>
                <a:gd name="T50" fmla="*/ 7 w 69"/>
                <a:gd name="T51" fmla="*/ 49 h 97"/>
                <a:gd name="T52" fmla="*/ 7 w 69"/>
                <a:gd name="T53" fmla="*/ 53 h 97"/>
                <a:gd name="T54" fmla="*/ 0 w 69"/>
                <a:gd name="T55" fmla="*/ 53 h 97"/>
                <a:gd name="T56" fmla="*/ 0 w 69"/>
                <a:gd name="T57" fmla="*/ 63 h 97"/>
                <a:gd name="T58" fmla="*/ 9 w 69"/>
                <a:gd name="T59" fmla="*/ 63 h 97"/>
                <a:gd name="T60" fmla="*/ 56 w 69"/>
                <a:gd name="T6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9" h="97">
                  <a:moveTo>
                    <a:pt x="56" y="97"/>
                  </a:moveTo>
                  <a:cubicBezTo>
                    <a:pt x="60" y="97"/>
                    <a:pt x="63" y="97"/>
                    <a:pt x="66" y="97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2" y="79"/>
                    <a:pt x="59" y="79"/>
                    <a:pt x="56" y="79"/>
                  </a:cubicBezTo>
                  <a:cubicBezTo>
                    <a:pt x="45" y="79"/>
                    <a:pt x="34" y="73"/>
                    <a:pt x="29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2" y="26"/>
                    <a:pt x="43" y="18"/>
                    <a:pt x="56" y="18"/>
                  </a:cubicBezTo>
                  <a:cubicBezTo>
                    <a:pt x="59" y="18"/>
                    <a:pt x="62" y="19"/>
                    <a:pt x="64" y="19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3" y="0"/>
                    <a:pt x="60" y="0"/>
                    <a:pt x="56" y="0"/>
                  </a:cubicBezTo>
                  <a:cubicBezTo>
                    <a:pt x="33" y="0"/>
                    <a:pt x="14" y="16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1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16" y="83"/>
                    <a:pt x="34" y="97"/>
                    <a:pt x="56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369"/>
            <p:cNvSpPr>
              <a:spLocks noEditPoints="1"/>
            </p:cNvSpPr>
            <p:nvPr/>
          </p:nvSpPr>
          <p:spPr bwMode="auto">
            <a:xfrm>
              <a:off x="8227601" y="953634"/>
              <a:ext cx="129629" cy="130771"/>
            </a:xfrm>
            <a:custGeom>
              <a:avLst/>
              <a:gdLst>
                <a:gd name="T0" fmla="*/ 192 w 192"/>
                <a:gd name="T1" fmla="*/ 97 h 194"/>
                <a:gd name="T2" fmla="*/ 96 w 192"/>
                <a:gd name="T3" fmla="*/ 0 h 194"/>
                <a:gd name="T4" fmla="*/ 0 w 192"/>
                <a:gd name="T5" fmla="*/ 97 h 194"/>
                <a:gd name="T6" fmla="*/ 96 w 192"/>
                <a:gd name="T7" fmla="*/ 194 h 194"/>
                <a:gd name="T8" fmla="*/ 192 w 192"/>
                <a:gd name="T9" fmla="*/ 97 h 194"/>
                <a:gd name="T10" fmla="*/ 23 w 192"/>
                <a:gd name="T11" fmla="*/ 97 h 194"/>
                <a:gd name="T12" fmla="*/ 96 w 192"/>
                <a:gd name="T13" fmla="*/ 23 h 194"/>
                <a:gd name="T14" fmla="*/ 169 w 192"/>
                <a:gd name="T15" fmla="*/ 97 h 194"/>
                <a:gd name="T16" fmla="*/ 96 w 192"/>
                <a:gd name="T17" fmla="*/ 170 h 194"/>
                <a:gd name="T18" fmla="*/ 23 w 192"/>
                <a:gd name="T19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4">
                  <a:moveTo>
                    <a:pt x="192" y="97"/>
                  </a:moveTo>
                  <a:cubicBezTo>
                    <a:pt x="192" y="43"/>
                    <a:pt x="149" y="0"/>
                    <a:pt x="96" y="0"/>
                  </a:cubicBezTo>
                  <a:cubicBezTo>
                    <a:pt x="43" y="0"/>
                    <a:pt x="0" y="43"/>
                    <a:pt x="0" y="97"/>
                  </a:cubicBezTo>
                  <a:cubicBezTo>
                    <a:pt x="0" y="150"/>
                    <a:pt x="43" y="194"/>
                    <a:pt x="96" y="194"/>
                  </a:cubicBezTo>
                  <a:cubicBezTo>
                    <a:pt x="149" y="194"/>
                    <a:pt x="192" y="150"/>
                    <a:pt x="192" y="97"/>
                  </a:cubicBezTo>
                  <a:close/>
                  <a:moveTo>
                    <a:pt x="23" y="97"/>
                  </a:moveTo>
                  <a:cubicBezTo>
                    <a:pt x="23" y="56"/>
                    <a:pt x="55" y="23"/>
                    <a:pt x="96" y="23"/>
                  </a:cubicBezTo>
                  <a:cubicBezTo>
                    <a:pt x="136" y="23"/>
                    <a:pt x="169" y="56"/>
                    <a:pt x="169" y="97"/>
                  </a:cubicBezTo>
                  <a:cubicBezTo>
                    <a:pt x="169" y="137"/>
                    <a:pt x="136" y="170"/>
                    <a:pt x="96" y="170"/>
                  </a:cubicBezTo>
                  <a:cubicBezTo>
                    <a:pt x="55" y="170"/>
                    <a:pt x="23" y="137"/>
                    <a:pt x="2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370"/>
            <p:cNvSpPr>
              <a:spLocks/>
            </p:cNvSpPr>
            <p:nvPr/>
          </p:nvSpPr>
          <p:spPr bwMode="auto">
            <a:xfrm>
              <a:off x="8262721" y="989325"/>
              <a:ext cx="58533" cy="67384"/>
            </a:xfrm>
            <a:custGeom>
              <a:avLst/>
              <a:gdLst>
                <a:gd name="T0" fmla="*/ 54 w 87"/>
                <a:gd name="T1" fmla="*/ 100 h 100"/>
                <a:gd name="T2" fmla="*/ 54 w 87"/>
                <a:gd name="T3" fmla="*/ 81 h 100"/>
                <a:gd name="T4" fmla="*/ 69 w 87"/>
                <a:gd name="T5" fmla="*/ 81 h 100"/>
                <a:gd name="T6" fmla="*/ 69 w 87"/>
                <a:gd name="T7" fmla="*/ 70 h 100"/>
                <a:gd name="T8" fmla="*/ 54 w 87"/>
                <a:gd name="T9" fmla="*/ 70 h 100"/>
                <a:gd name="T10" fmla="*/ 54 w 87"/>
                <a:gd name="T11" fmla="*/ 64 h 100"/>
                <a:gd name="T12" fmla="*/ 69 w 87"/>
                <a:gd name="T13" fmla="*/ 64 h 100"/>
                <a:gd name="T14" fmla="*/ 69 w 87"/>
                <a:gd name="T15" fmla="*/ 53 h 100"/>
                <a:gd name="T16" fmla="*/ 58 w 87"/>
                <a:gd name="T17" fmla="*/ 53 h 100"/>
                <a:gd name="T18" fmla="*/ 87 w 87"/>
                <a:gd name="T19" fmla="*/ 0 h 100"/>
                <a:gd name="T20" fmla="*/ 62 w 87"/>
                <a:gd name="T21" fmla="*/ 0 h 100"/>
                <a:gd name="T22" fmla="*/ 52 w 87"/>
                <a:gd name="T23" fmla="*/ 24 h 100"/>
                <a:gd name="T24" fmla="*/ 44 w 87"/>
                <a:gd name="T25" fmla="*/ 43 h 100"/>
                <a:gd name="T26" fmla="*/ 44 w 87"/>
                <a:gd name="T27" fmla="*/ 43 h 100"/>
                <a:gd name="T28" fmla="*/ 36 w 87"/>
                <a:gd name="T29" fmla="*/ 24 h 100"/>
                <a:gd name="T30" fmla="*/ 26 w 87"/>
                <a:gd name="T31" fmla="*/ 0 h 100"/>
                <a:gd name="T32" fmla="*/ 0 w 87"/>
                <a:gd name="T33" fmla="*/ 0 h 100"/>
                <a:gd name="T34" fmla="*/ 28 w 87"/>
                <a:gd name="T35" fmla="*/ 53 h 100"/>
                <a:gd name="T36" fmla="*/ 14 w 87"/>
                <a:gd name="T37" fmla="*/ 53 h 100"/>
                <a:gd name="T38" fmla="*/ 14 w 87"/>
                <a:gd name="T39" fmla="*/ 64 h 100"/>
                <a:gd name="T40" fmla="*/ 32 w 87"/>
                <a:gd name="T41" fmla="*/ 64 h 100"/>
                <a:gd name="T42" fmla="*/ 32 w 87"/>
                <a:gd name="T43" fmla="*/ 70 h 100"/>
                <a:gd name="T44" fmla="*/ 14 w 87"/>
                <a:gd name="T45" fmla="*/ 70 h 100"/>
                <a:gd name="T46" fmla="*/ 14 w 87"/>
                <a:gd name="T47" fmla="*/ 81 h 100"/>
                <a:gd name="T48" fmla="*/ 32 w 87"/>
                <a:gd name="T49" fmla="*/ 81 h 100"/>
                <a:gd name="T50" fmla="*/ 32 w 87"/>
                <a:gd name="T51" fmla="*/ 100 h 100"/>
                <a:gd name="T52" fmla="*/ 54 w 87"/>
                <a:gd name="T5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100">
                  <a:moveTo>
                    <a:pt x="54" y="100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9" y="31"/>
                    <a:pt x="46" y="37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1" y="37"/>
                    <a:pt x="39" y="32"/>
                    <a:pt x="36" y="2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100"/>
                    <a:pt x="32" y="100"/>
                    <a:pt x="32" y="100"/>
                  </a:cubicBezTo>
                  <a:lnTo>
                    <a:pt x="5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371"/>
            <p:cNvSpPr>
              <a:spLocks/>
            </p:cNvSpPr>
            <p:nvPr/>
          </p:nvSpPr>
          <p:spPr bwMode="auto">
            <a:xfrm>
              <a:off x="8259294" y="1009598"/>
              <a:ext cx="605886" cy="300088"/>
            </a:xfrm>
            <a:custGeom>
              <a:avLst/>
              <a:gdLst>
                <a:gd name="T0" fmla="*/ 894 w 898"/>
                <a:gd name="T1" fmla="*/ 0 h 445"/>
                <a:gd name="T2" fmla="*/ 869 w 898"/>
                <a:gd name="T3" fmla="*/ 7 h 445"/>
                <a:gd name="T4" fmla="*/ 869 w 898"/>
                <a:gd name="T5" fmla="*/ 380 h 445"/>
                <a:gd name="T6" fmla="*/ 801 w 898"/>
                <a:gd name="T7" fmla="*/ 380 h 445"/>
                <a:gd name="T8" fmla="*/ 801 w 898"/>
                <a:gd name="T9" fmla="*/ 47 h 445"/>
                <a:gd name="T10" fmla="*/ 776 w 898"/>
                <a:gd name="T11" fmla="*/ 71 h 445"/>
                <a:gd name="T12" fmla="*/ 776 w 898"/>
                <a:gd name="T13" fmla="*/ 380 h 445"/>
                <a:gd name="T14" fmla="*/ 705 w 898"/>
                <a:gd name="T15" fmla="*/ 380 h 445"/>
                <a:gd name="T16" fmla="*/ 705 w 898"/>
                <a:gd name="T17" fmla="*/ 141 h 445"/>
                <a:gd name="T18" fmla="*/ 681 w 898"/>
                <a:gd name="T19" fmla="*/ 165 h 445"/>
                <a:gd name="T20" fmla="*/ 681 w 898"/>
                <a:gd name="T21" fmla="*/ 185 h 445"/>
                <a:gd name="T22" fmla="*/ 686 w 898"/>
                <a:gd name="T23" fmla="*/ 217 h 445"/>
                <a:gd name="T24" fmla="*/ 681 w 898"/>
                <a:gd name="T25" fmla="*/ 248 h 445"/>
                <a:gd name="T26" fmla="*/ 681 w 898"/>
                <a:gd name="T27" fmla="*/ 380 h 445"/>
                <a:gd name="T28" fmla="*/ 612 w 898"/>
                <a:gd name="T29" fmla="*/ 380 h 445"/>
                <a:gd name="T30" fmla="*/ 612 w 898"/>
                <a:gd name="T31" fmla="*/ 305 h 445"/>
                <a:gd name="T32" fmla="*/ 596 w 898"/>
                <a:gd name="T33" fmla="*/ 307 h 445"/>
                <a:gd name="T34" fmla="*/ 588 w 898"/>
                <a:gd name="T35" fmla="*/ 307 h 445"/>
                <a:gd name="T36" fmla="*/ 588 w 898"/>
                <a:gd name="T37" fmla="*/ 380 h 445"/>
                <a:gd name="T38" fmla="*/ 511 w 898"/>
                <a:gd name="T39" fmla="*/ 380 h 445"/>
                <a:gd name="T40" fmla="*/ 511 w 898"/>
                <a:gd name="T41" fmla="*/ 247 h 445"/>
                <a:gd name="T42" fmla="*/ 506 w 898"/>
                <a:gd name="T43" fmla="*/ 217 h 445"/>
                <a:gd name="T44" fmla="*/ 511 w 898"/>
                <a:gd name="T45" fmla="*/ 186 h 445"/>
                <a:gd name="T46" fmla="*/ 486 w 898"/>
                <a:gd name="T47" fmla="*/ 158 h 445"/>
                <a:gd name="T48" fmla="*/ 486 w 898"/>
                <a:gd name="T49" fmla="*/ 380 h 445"/>
                <a:gd name="T50" fmla="*/ 418 w 898"/>
                <a:gd name="T51" fmla="*/ 380 h 445"/>
                <a:gd name="T52" fmla="*/ 418 w 898"/>
                <a:gd name="T53" fmla="*/ 80 h 445"/>
                <a:gd name="T54" fmla="*/ 393 w 898"/>
                <a:gd name="T55" fmla="*/ 52 h 445"/>
                <a:gd name="T56" fmla="*/ 393 w 898"/>
                <a:gd name="T57" fmla="*/ 380 h 445"/>
                <a:gd name="T58" fmla="*/ 312 w 898"/>
                <a:gd name="T59" fmla="*/ 380 h 445"/>
                <a:gd name="T60" fmla="*/ 312 w 898"/>
                <a:gd name="T61" fmla="*/ 61 h 445"/>
                <a:gd name="T62" fmla="*/ 287 w 898"/>
                <a:gd name="T63" fmla="*/ 86 h 445"/>
                <a:gd name="T64" fmla="*/ 287 w 898"/>
                <a:gd name="T65" fmla="*/ 380 h 445"/>
                <a:gd name="T66" fmla="*/ 219 w 898"/>
                <a:gd name="T67" fmla="*/ 380 h 445"/>
                <a:gd name="T68" fmla="*/ 219 w 898"/>
                <a:gd name="T69" fmla="*/ 154 h 445"/>
                <a:gd name="T70" fmla="*/ 194 w 898"/>
                <a:gd name="T71" fmla="*/ 178 h 445"/>
                <a:gd name="T72" fmla="*/ 194 w 898"/>
                <a:gd name="T73" fmla="*/ 380 h 445"/>
                <a:gd name="T74" fmla="*/ 117 w 898"/>
                <a:gd name="T75" fmla="*/ 380 h 445"/>
                <a:gd name="T76" fmla="*/ 117 w 898"/>
                <a:gd name="T77" fmla="*/ 322 h 445"/>
                <a:gd name="T78" fmla="*/ 93 w 898"/>
                <a:gd name="T79" fmla="*/ 326 h 445"/>
                <a:gd name="T80" fmla="*/ 93 w 898"/>
                <a:gd name="T81" fmla="*/ 380 h 445"/>
                <a:gd name="T82" fmla="*/ 24 w 898"/>
                <a:gd name="T83" fmla="*/ 380 h 445"/>
                <a:gd name="T84" fmla="*/ 24 w 898"/>
                <a:gd name="T85" fmla="*/ 297 h 445"/>
                <a:gd name="T86" fmla="*/ 0 w 898"/>
                <a:gd name="T87" fmla="*/ 262 h 445"/>
                <a:gd name="T88" fmla="*/ 0 w 898"/>
                <a:gd name="T89" fmla="*/ 380 h 445"/>
                <a:gd name="T90" fmla="*/ 0 w 898"/>
                <a:gd name="T91" fmla="*/ 393 h 445"/>
                <a:gd name="T92" fmla="*/ 0 w 898"/>
                <a:gd name="T93" fmla="*/ 445 h 445"/>
                <a:gd name="T94" fmla="*/ 898 w 898"/>
                <a:gd name="T95" fmla="*/ 445 h 445"/>
                <a:gd name="T96" fmla="*/ 898 w 898"/>
                <a:gd name="T97" fmla="*/ 380 h 445"/>
                <a:gd name="T98" fmla="*/ 894 w 898"/>
                <a:gd name="T99" fmla="*/ 380 h 445"/>
                <a:gd name="T100" fmla="*/ 894 w 898"/>
                <a:gd name="T101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8" h="445">
                  <a:moveTo>
                    <a:pt x="894" y="0"/>
                  </a:moveTo>
                  <a:cubicBezTo>
                    <a:pt x="886" y="3"/>
                    <a:pt x="878" y="6"/>
                    <a:pt x="869" y="7"/>
                  </a:cubicBezTo>
                  <a:cubicBezTo>
                    <a:pt x="869" y="380"/>
                    <a:pt x="869" y="380"/>
                    <a:pt x="869" y="380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776" y="71"/>
                    <a:pt x="776" y="71"/>
                    <a:pt x="776" y="71"/>
                  </a:cubicBezTo>
                  <a:cubicBezTo>
                    <a:pt x="776" y="380"/>
                    <a:pt x="776" y="380"/>
                    <a:pt x="776" y="380"/>
                  </a:cubicBezTo>
                  <a:cubicBezTo>
                    <a:pt x="705" y="380"/>
                    <a:pt x="705" y="380"/>
                    <a:pt x="705" y="380"/>
                  </a:cubicBezTo>
                  <a:cubicBezTo>
                    <a:pt x="705" y="141"/>
                    <a:pt x="705" y="141"/>
                    <a:pt x="705" y="141"/>
                  </a:cubicBezTo>
                  <a:cubicBezTo>
                    <a:pt x="681" y="165"/>
                    <a:pt x="681" y="165"/>
                    <a:pt x="681" y="16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4" y="195"/>
                    <a:pt x="686" y="206"/>
                    <a:pt x="686" y="217"/>
                  </a:cubicBezTo>
                  <a:cubicBezTo>
                    <a:pt x="686" y="227"/>
                    <a:pt x="684" y="238"/>
                    <a:pt x="681" y="248"/>
                  </a:cubicBezTo>
                  <a:cubicBezTo>
                    <a:pt x="681" y="380"/>
                    <a:pt x="681" y="380"/>
                    <a:pt x="681" y="380"/>
                  </a:cubicBezTo>
                  <a:cubicBezTo>
                    <a:pt x="612" y="380"/>
                    <a:pt x="612" y="380"/>
                    <a:pt x="612" y="380"/>
                  </a:cubicBezTo>
                  <a:cubicBezTo>
                    <a:pt x="612" y="305"/>
                    <a:pt x="612" y="305"/>
                    <a:pt x="612" y="305"/>
                  </a:cubicBezTo>
                  <a:cubicBezTo>
                    <a:pt x="607" y="306"/>
                    <a:pt x="602" y="307"/>
                    <a:pt x="596" y="307"/>
                  </a:cubicBezTo>
                  <a:cubicBezTo>
                    <a:pt x="593" y="307"/>
                    <a:pt x="590" y="307"/>
                    <a:pt x="588" y="307"/>
                  </a:cubicBezTo>
                  <a:cubicBezTo>
                    <a:pt x="588" y="380"/>
                    <a:pt x="588" y="380"/>
                    <a:pt x="588" y="380"/>
                  </a:cubicBezTo>
                  <a:cubicBezTo>
                    <a:pt x="511" y="380"/>
                    <a:pt x="511" y="380"/>
                    <a:pt x="511" y="380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08" y="238"/>
                    <a:pt x="506" y="227"/>
                    <a:pt x="506" y="217"/>
                  </a:cubicBezTo>
                  <a:cubicBezTo>
                    <a:pt x="506" y="206"/>
                    <a:pt x="507" y="196"/>
                    <a:pt x="511" y="186"/>
                  </a:cubicBezTo>
                  <a:cubicBezTo>
                    <a:pt x="486" y="158"/>
                    <a:pt x="486" y="158"/>
                    <a:pt x="486" y="158"/>
                  </a:cubicBezTo>
                  <a:cubicBezTo>
                    <a:pt x="486" y="380"/>
                    <a:pt x="486" y="380"/>
                    <a:pt x="486" y="380"/>
                  </a:cubicBezTo>
                  <a:cubicBezTo>
                    <a:pt x="418" y="380"/>
                    <a:pt x="418" y="380"/>
                    <a:pt x="418" y="380"/>
                  </a:cubicBezTo>
                  <a:cubicBezTo>
                    <a:pt x="418" y="80"/>
                    <a:pt x="418" y="80"/>
                    <a:pt x="418" y="80"/>
                  </a:cubicBezTo>
                  <a:cubicBezTo>
                    <a:pt x="393" y="52"/>
                    <a:pt x="393" y="52"/>
                    <a:pt x="393" y="52"/>
                  </a:cubicBezTo>
                  <a:cubicBezTo>
                    <a:pt x="393" y="380"/>
                    <a:pt x="393" y="380"/>
                    <a:pt x="39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7" y="380"/>
                    <a:pt x="287" y="380"/>
                    <a:pt x="287" y="380"/>
                  </a:cubicBezTo>
                  <a:cubicBezTo>
                    <a:pt x="219" y="380"/>
                    <a:pt x="219" y="380"/>
                    <a:pt x="219" y="380"/>
                  </a:cubicBezTo>
                  <a:cubicBezTo>
                    <a:pt x="219" y="154"/>
                    <a:pt x="219" y="154"/>
                    <a:pt x="219" y="154"/>
                  </a:cubicBezTo>
                  <a:cubicBezTo>
                    <a:pt x="194" y="178"/>
                    <a:pt x="194" y="178"/>
                    <a:pt x="194" y="178"/>
                  </a:cubicBezTo>
                  <a:cubicBezTo>
                    <a:pt x="194" y="380"/>
                    <a:pt x="194" y="380"/>
                    <a:pt x="194" y="380"/>
                  </a:cubicBezTo>
                  <a:cubicBezTo>
                    <a:pt x="117" y="380"/>
                    <a:pt x="117" y="380"/>
                    <a:pt x="117" y="380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09" y="324"/>
                    <a:pt x="101" y="325"/>
                    <a:pt x="93" y="32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24" y="380"/>
                    <a:pt x="24" y="380"/>
                    <a:pt x="24" y="380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15" y="287"/>
                    <a:pt x="0" y="262"/>
                    <a:pt x="0" y="262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898" y="445"/>
                    <a:pt x="898" y="445"/>
                    <a:pt x="898" y="445"/>
                  </a:cubicBezTo>
                  <a:cubicBezTo>
                    <a:pt x="898" y="380"/>
                    <a:pt x="898" y="380"/>
                    <a:pt x="898" y="380"/>
                  </a:cubicBezTo>
                  <a:cubicBezTo>
                    <a:pt x="894" y="380"/>
                    <a:pt x="894" y="380"/>
                    <a:pt x="894" y="380"/>
                  </a:cubicBezTo>
                  <a:lnTo>
                    <a:pt x="8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7172366" y="3813964"/>
            <a:ext cx="614738" cy="612452"/>
            <a:chOff x="6932170" y="3118777"/>
            <a:chExt cx="614738" cy="612452"/>
          </a:xfrm>
          <a:solidFill>
            <a:srgbClr val="171E28"/>
          </a:solidFill>
        </p:grpSpPr>
        <p:sp>
          <p:nvSpPr>
            <p:cNvPr id="148" name="Freeform 374"/>
            <p:cNvSpPr>
              <a:spLocks noEditPoints="1"/>
            </p:cNvSpPr>
            <p:nvPr/>
          </p:nvSpPr>
          <p:spPr bwMode="auto">
            <a:xfrm>
              <a:off x="7265379" y="3119348"/>
              <a:ext cx="281529" cy="285526"/>
            </a:xfrm>
            <a:custGeom>
              <a:avLst/>
              <a:gdLst>
                <a:gd name="T0" fmla="*/ 0 w 417"/>
                <a:gd name="T1" fmla="*/ 0 h 423"/>
                <a:gd name="T2" fmla="*/ 0 w 417"/>
                <a:gd name="T3" fmla="*/ 423 h 423"/>
                <a:gd name="T4" fmla="*/ 417 w 417"/>
                <a:gd name="T5" fmla="*/ 423 h 423"/>
                <a:gd name="T6" fmla="*/ 0 w 417"/>
                <a:gd name="T7" fmla="*/ 0 h 423"/>
                <a:gd name="T8" fmla="*/ 19 w 417"/>
                <a:gd name="T9" fmla="*/ 22 h 423"/>
                <a:gd name="T10" fmla="*/ 273 w 417"/>
                <a:gd name="T11" fmla="*/ 148 h 423"/>
                <a:gd name="T12" fmla="*/ 396 w 417"/>
                <a:gd name="T13" fmla="*/ 403 h 423"/>
                <a:gd name="T14" fmla="*/ 19 w 417"/>
                <a:gd name="T15" fmla="*/ 403 h 423"/>
                <a:gd name="T16" fmla="*/ 19 w 417"/>
                <a:gd name="T17" fmla="*/ 2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" h="423">
                  <a:moveTo>
                    <a:pt x="0" y="0"/>
                  </a:moveTo>
                  <a:cubicBezTo>
                    <a:pt x="0" y="423"/>
                    <a:pt x="0" y="423"/>
                    <a:pt x="0" y="423"/>
                  </a:cubicBezTo>
                  <a:cubicBezTo>
                    <a:pt x="417" y="423"/>
                    <a:pt x="417" y="423"/>
                    <a:pt x="417" y="423"/>
                  </a:cubicBezTo>
                  <a:cubicBezTo>
                    <a:pt x="402" y="198"/>
                    <a:pt x="224" y="19"/>
                    <a:pt x="0" y="0"/>
                  </a:cubicBezTo>
                  <a:close/>
                  <a:moveTo>
                    <a:pt x="19" y="22"/>
                  </a:moveTo>
                  <a:cubicBezTo>
                    <a:pt x="115" y="35"/>
                    <a:pt x="205" y="79"/>
                    <a:pt x="273" y="148"/>
                  </a:cubicBezTo>
                  <a:cubicBezTo>
                    <a:pt x="341" y="217"/>
                    <a:pt x="385" y="307"/>
                    <a:pt x="396" y="403"/>
                  </a:cubicBezTo>
                  <a:cubicBezTo>
                    <a:pt x="19" y="403"/>
                    <a:pt x="19" y="403"/>
                    <a:pt x="19" y="403"/>
                  </a:cubicBezTo>
                  <a:lnTo>
                    <a:pt x="1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375"/>
            <p:cNvSpPr>
              <a:spLocks noEditPoints="1"/>
            </p:cNvSpPr>
            <p:nvPr/>
          </p:nvSpPr>
          <p:spPr bwMode="auto">
            <a:xfrm>
              <a:off x="7365313" y="3533075"/>
              <a:ext cx="51395" cy="50538"/>
            </a:xfrm>
            <a:custGeom>
              <a:avLst/>
              <a:gdLst>
                <a:gd name="T0" fmla="*/ 38 w 76"/>
                <a:gd name="T1" fmla="*/ 0 h 75"/>
                <a:gd name="T2" fmla="*/ 0 w 76"/>
                <a:gd name="T3" fmla="*/ 38 h 75"/>
                <a:gd name="T4" fmla="*/ 38 w 76"/>
                <a:gd name="T5" fmla="*/ 75 h 75"/>
                <a:gd name="T6" fmla="*/ 76 w 76"/>
                <a:gd name="T7" fmla="*/ 38 h 75"/>
                <a:gd name="T8" fmla="*/ 38 w 76"/>
                <a:gd name="T9" fmla="*/ 0 h 75"/>
                <a:gd name="T10" fmla="*/ 38 w 76"/>
                <a:gd name="T11" fmla="*/ 57 h 75"/>
                <a:gd name="T12" fmla="*/ 18 w 76"/>
                <a:gd name="T13" fmla="*/ 38 h 75"/>
                <a:gd name="T14" fmla="*/ 38 w 76"/>
                <a:gd name="T15" fmla="*/ 18 h 75"/>
                <a:gd name="T16" fmla="*/ 58 w 76"/>
                <a:gd name="T17" fmla="*/ 38 h 75"/>
                <a:gd name="T18" fmla="*/ 38 w 76"/>
                <a:gd name="T19" fmla="*/ 5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59" y="75"/>
                    <a:pt x="76" y="58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38" y="57"/>
                  </a:moveTo>
                  <a:cubicBezTo>
                    <a:pt x="27" y="57"/>
                    <a:pt x="18" y="48"/>
                    <a:pt x="18" y="38"/>
                  </a:cubicBezTo>
                  <a:cubicBezTo>
                    <a:pt x="18" y="27"/>
                    <a:pt x="27" y="18"/>
                    <a:pt x="38" y="18"/>
                  </a:cubicBezTo>
                  <a:cubicBezTo>
                    <a:pt x="49" y="18"/>
                    <a:pt x="58" y="27"/>
                    <a:pt x="58" y="38"/>
                  </a:cubicBezTo>
                  <a:cubicBezTo>
                    <a:pt x="58" y="48"/>
                    <a:pt x="49" y="57"/>
                    <a:pt x="3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376"/>
            <p:cNvSpPr>
              <a:spLocks noEditPoints="1"/>
            </p:cNvSpPr>
            <p:nvPr/>
          </p:nvSpPr>
          <p:spPr bwMode="auto">
            <a:xfrm>
              <a:off x="7341614" y="3508519"/>
              <a:ext cx="99934" cy="99363"/>
            </a:xfrm>
            <a:custGeom>
              <a:avLst/>
              <a:gdLst>
                <a:gd name="T0" fmla="*/ 74 w 148"/>
                <a:gd name="T1" fmla="*/ 0 h 147"/>
                <a:gd name="T2" fmla="*/ 0 w 148"/>
                <a:gd name="T3" fmla="*/ 74 h 147"/>
                <a:gd name="T4" fmla="*/ 74 w 148"/>
                <a:gd name="T5" fmla="*/ 147 h 147"/>
                <a:gd name="T6" fmla="*/ 148 w 148"/>
                <a:gd name="T7" fmla="*/ 74 h 147"/>
                <a:gd name="T8" fmla="*/ 74 w 148"/>
                <a:gd name="T9" fmla="*/ 0 h 147"/>
                <a:gd name="T10" fmla="*/ 73 w 148"/>
                <a:gd name="T11" fmla="*/ 129 h 147"/>
                <a:gd name="T12" fmla="*/ 17 w 148"/>
                <a:gd name="T13" fmla="*/ 74 h 147"/>
                <a:gd name="T14" fmla="*/ 73 w 148"/>
                <a:gd name="T15" fmla="*/ 18 h 147"/>
                <a:gd name="T16" fmla="*/ 129 w 148"/>
                <a:gd name="T17" fmla="*/ 74 h 147"/>
                <a:gd name="T18" fmla="*/ 73 w 148"/>
                <a:gd name="T19" fmla="*/ 12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47">
                  <a:moveTo>
                    <a:pt x="74" y="0"/>
                  </a:moveTo>
                  <a:cubicBezTo>
                    <a:pt x="33" y="0"/>
                    <a:pt x="0" y="33"/>
                    <a:pt x="0" y="74"/>
                  </a:cubicBezTo>
                  <a:cubicBezTo>
                    <a:pt x="0" y="114"/>
                    <a:pt x="33" y="147"/>
                    <a:pt x="74" y="147"/>
                  </a:cubicBezTo>
                  <a:cubicBezTo>
                    <a:pt x="115" y="147"/>
                    <a:pt x="148" y="114"/>
                    <a:pt x="148" y="74"/>
                  </a:cubicBezTo>
                  <a:cubicBezTo>
                    <a:pt x="148" y="33"/>
                    <a:pt x="115" y="0"/>
                    <a:pt x="74" y="0"/>
                  </a:cubicBezTo>
                  <a:close/>
                  <a:moveTo>
                    <a:pt x="73" y="129"/>
                  </a:moveTo>
                  <a:cubicBezTo>
                    <a:pt x="42" y="129"/>
                    <a:pt x="17" y="104"/>
                    <a:pt x="17" y="74"/>
                  </a:cubicBezTo>
                  <a:cubicBezTo>
                    <a:pt x="17" y="43"/>
                    <a:pt x="42" y="18"/>
                    <a:pt x="73" y="18"/>
                  </a:cubicBezTo>
                  <a:cubicBezTo>
                    <a:pt x="104" y="18"/>
                    <a:pt x="129" y="43"/>
                    <a:pt x="129" y="74"/>
                  </a:cubicBezTo>
                  <a:cubicBezTo>
                    <a:pt x="129" y="104"/>
                    <a:pt x="104" y="129"/>
                    <a:pt x="7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377"/>
            <p:cNvSpPr>
              <a:spLocks noEditPoints="1"/>
            </p:cNvSpPr>
            <p:nvPr/>
          </p:nvSpPr>
          <p:spPr bwMode="auto">
            <a:xfrm>
              <a:off x="7265379" y="3445989"/>
              <a:ext cx="281529" cy="284669"/>
            </a:xfrm>
            <a:custGeom>
              <a:avLst/>
              <a:gdLst>
                <a:gd name="T0" fmla="*/ 0 w 417"/>
                <a:gd name="T1" fmla="*/ 0 h 422"/>
                <a:gd name="T2" fmla="*/ 0 w 417"/>
                <a:gd name="T3" fmla="*/ 422 h 422"/>
                <a:gd name="T4" fmla="*/ 417 w 417"/>
                <a:gd name="T5" fmla="*/ 0 h 422"/>
                <a:gd name="T6" fmla="*/ 0 w 417"/>
                <a:gd name="T7" fmla="*/ 0 h 422"/>
                <a:gd name="T8" fmla="*/ 288 w 417"/>
                <a:gd name="T9" fmla="*/ 189 h 422"/>
                <a:gd name="T10" fmla="*/ 273 w 417"/>
                <a:gd name="T11" fmla="*/ 224 h 422"/>
                <a:gd name="T12" fmla="*/ 286 w 417"/>
                <a:gd name="T13" fmla="*/ 237 h 422"/>
                <a:gd name="T14" fmla="*/ 256 w 417"/>
                <a:gd name="T15" fmla="*/ 267 h 422"/>
                <a:gd name="T16" fmla="*/ 243 w 417"/>
                <a:gd name="T17" fmla="*/ 254 h 422"/>
                <a:gd name="T18" fmla="*/ 207 w 417"/>
                <a:gd name="T19" fmla="*/ 268 h 422"/>
                <a:gd name="T20" fmla="*/ 207 w 417"/>
                <a:gd name="T21" fmla="*/ 285 h 422"/>
                <a:gd name="T22" fmla="*/ 164 w 417"/>
                <a:gd name="T23" fmla="*/ 285 h 422"/>
                <a:gd name="T24" fmla="*/ 164 w 417"/>
                <a:gd name="T25" fmla="*/ 268 h 422"/>
                <a:gd name="T26" fmla="*/ 130 w 417"/>
                <a:gd name="T27" fmla="*/ 253 h 422"/>
                <a:gd name="T28" fmla="*/ 116 w 417"/>
                <a:gd name="T29" fmla="*/ 267 h 422"/>
                <a:gd name="T30" fmla="*/ 86 w 417"/>
                <a:gd name="T31" fmla="*/ 237 h 422"/>
                <a:gd name="T32" fmla="*/ 100 w 417"/>
                <a:gd name="T33" fmla="*/ 223 h 422"/>
                <a:gd name="T34" fmla="*/ 85 w 417"/>
                <a:gd name="T35" fmla="*/ 189 h 422"/>
                <a:gd name="T36" fmla="*/ 65 w 417"/>
                <a:gd name="T37" fmla="*/ 189 h 422"/>
                <a:gd name="T38" fmla="*/ 65 w 417"/>
                <a:gd name="T39" fmla="*/ 146 h 422"/>
                <a:gd name="T40" fmla="*/ 85 w 417"/>
                <a:gd name="T41" fmla="*/ 146 h 422"/>
                <a:gd name="T42" fmla="*/ 99 w 417"/>
                <a:gd name="T43" fmla="*/ 110 h 422"/>
                <a:gd name="T44" fmla="*/ 85 w 417"/>
                <a:gd name="T45" fmla="*/ 96 h 422"/>
                <a:gd name="T46" fmla="*/ 115 w 417"/>
                <a:gd name="T47" fmla="*/ 66 h 422"/>
                <a:gd name="T48" fmla="*/ 130 w 417"/>
                <a:gd name="T49" fmla="*/ 80 h 422"/>
                <a:gd name="T50" fmla="*/ 164 w 417"/>
                <a:gd name="T51" fmla="*/ 66 h 422"/>
                <a:gd name="T52" fmla="*/ 164 w 417"/>
                <a:gd name="T53" fmla="*/ 49 h 422"/>
                <a:gd name="T54" fmla="*/ 207 w 417"/>
                <a:gd name="T55" fmla="*/ 49 h 422"/>
                <a:gd name="T56" fmla="*/ 207 w 417"/>
                <a:gd name="T57" fmla="*/ 65 h 422"/>
                <a:gd name="T58" fmla="*/ 243 w 417"/>
                <a:gd name="T59" fmla="*/ 80 h 422"/>
                <a:gd name="T60" fmla="*/ 257 w 417"/>
                <a:gd name="T61" fmla="*/ 66 h 422"/>
                <a:gd name="T62" fmla="*/ 287 w 417"/>
                <a:gd name="T63" fmla="*/ 96 h 422"/>
                <a:gd name="T64" fmla="*/ 274 w 417"/>
                <a:gd name="T65" fmla="*/ 110 h 422"/>
                <a:gd name="T66" fmla="*/ 289 w 417"/>
                <a:gd name="T67" fmla="*/ 146 h 422"/>
                <a:gd name="T68" fmla="*/ 307 w 417"/>
                <a:gd name="T69" fmla="*/ 146 h 422"/>
                <a:gd name="T70" fmla="*/ 307 w 417"/>
                <a:gd name="T71" fmla="*/ 189 h 422"/>
                <a:gd name="T72" fmla="*/ 288 w 417"/>
                <a:gd name="T73" fmla="*/ 189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7" h="422">
                  <a:moveTo>
                    <a:pt x="0" y="0"/>
                  </a:moveTo>
                  <a:cubicBezTo>
                    <a:pt x="0" y="422"/>
                    <a:pt x="0" y="422"/>
                    <a:pt x="0" y="422"/>
                  </a:cubicBezTo>
                  <a:cubicBezTo>
                    <a:pt x="224" y="404"/>
                    <a:pt x="402" y="224"/>
                    <a:pt x="417" y="0"/>
                  </a:cubicBezTo>
                  <a:lnTo>
                    <a:pt x="0" y="0"/>
                  </a:lnTo>
                  <a:close/>
                  <a:moveTo>
                    <a:pt x="288" y="189"/>
                  </a:moveTo>
                  <a:cubicBezTo>
                    <a:pt x="286" y="202"/>
                    <a:pt x="280" y="213"/>
                    <a:pt x="273" y="224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56" y="267"/>
                    <a:pt x="256" y="267"/>
                    <a:pt x="256" y="267"/>
                  </a:cubicBezTo>
                  <a:cubicBezTo>
                    <a:pt x="243" y="254"/>
                    <a:pt x="243" y="254"/>
                    <a:pt x="243" y="254"/>
                  </a:cubicBezTo>
                  <a:cubicBezTo>
                    <a:pt x="232" y="261"/>
                    <a:pt x="220" y="266"/>
                    <a:pt x="207" y="268"/>
                  </a:cubicBezTo>
                  <a:cubicBezTo>
                    <a:pt x="207" y="285"/>
                    <a:pt x="207" y="285"/>
                    <a:pt x="207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4" y="268"/>
                    <a:pt x="164" y="268"/>
                    <a:pt x="164" y="268"/>
                  </a:cubicBezTo>
                  <a:cubicBezTo>
                    <a:pt x="152" y="265"/>
                    <a:pt x="140" y="260"/>
                    <a:pt x="130" y="253"/>
                  </a:cubicBezTo>
                  <a:cubicBezTo>
                    <a:pt x="116" y="267"/>
                    <a:pt x="116" y="267"/>
                    <a:pt x="116" y="267"/>
                  </a:cubicBezTo>
                  <a:cubicBezTo>
                    <a:pt x="86" y="237"/>
                    <a:pt x="86" y="237"/>
                    <a:pt x="86" y="237"/>
                  </a:cubicBezTo>
                  <a:cubicBezTo>
                    <a:pt x="100" y="223"/>
                    <a:pt x="100" y="223"/>
                    <a:pt x="100" y="223"/>
                  </a:cubicBezTo>
                  <a:cubicBezTo>
                    <a:pt x="93" y="213"/>
                    <a:pt x="88" y="201"/>
                    <a:pt x="85" y="189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7" y="133"/>
                    <a:pt x="92" y="121"/>
                    <a:pt x="99" y="110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40" y="73"/>
                    <a:pt x="152" y="68"/>
                    <a:pt x="164" y="66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207" y="49"/>
                    <a:pt x="207" y="49"/>
                    <a:pt x="207" y="49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20" y="68"/>
                    <a:pt x="232" y="73"/>
                    <a:pt x="243" y="80"/>
                  </a:cubicBezTo>
                  <a:cubicBezTo>
                    <a:pt x="257" y="66"/>
                    <a:pt x="257" y="66"/>
                    <a:pt x="257" y="66"/>
                  </a:cubicBezTo>
                  <a:cubicBezTo>
                    <a:pt x="287" y="96"/>
                    <a:pt x="287" y="96"/>
                    <a:pt x="287" y="96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81" y="121"/>
                    <a:pt x="286" y="133"/>
                    <a:pt x="289" y="146"/>
                  </a:cubicBezTo>
                  <a:cubicBezTo>
                    <a:pt x="307" y="146"/>
                    <a:pt x="307" y="146"/>
                    <a:pt x="307" y="146"/>
                  </a:cubicBezTo>
                  <a:cubicBezTo>
                    <a:pt x="307" y="189"/>
                    <a:pt x="307" y="189"/>
                    <a:pt x="307" y="189"/>
                  </a:cubicBezTo>
                  <a:lnTo>
                    <a:pt x="288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Freeform 378"/>
            <p:cNvSpPr>
              <a:spLocks noEditPoints="1"/>
            </p:cNvSpPr>
            <p:nvPr/>
          </p:nvSpPr>
          <p:spPr bwMode="auto">
            <a:xfrm>
              <a:off x="6932170" y="3118777"/>
              <a:ext cx="292093" cy="286097"/>
            </a:xfrm>
            <a:custGeom>
              <a:avLst/>
              <a:gdLst>
                <a:gd name="T0" fmla="*/ 0 w 433"/>
                <a:gd name="T1" fmla="*/ 424 h 424"/>
                <a:gd name="T2" fmla="*/ 433 w 433"/>
                <a:gd name="T3" fmla="*/ 424 h 424"/>
                <a:gd name="T4" fmla="*/ 433 w 433"/>
                <a:gd name="T5" fmla="*/ 0 h 424"/>
                <a:gd name="T6" fmla="*/ 0 w 433"/>
                <a:gd name="T7" fmla="*/ 424 h 424"/>
                <a:gd name="T8" fmla="*/ 225 w 433"/>
                <a:gd name="T9" fmla="*/ 154 h 424"/>
                <a:gd name="T10" fmla="*/ 272 w 433"/>
                <a:gd name="T11" fmla="*/ 106 h 424"/>
                <a:gd name="T12" fmla="*/ 319 w 433"/>
                <a:gd name="T13" fmla="*/ 154 h 424"/>
                <a:gd name="T14" fmla="*/ 325 w 433"/>
                <a:gd name="T15" fmla="*/ 174 h 424"/>
                <a:gd name="T16" fmla="*/ 313 w 433"/>
                <a:gd name="T17" fmla="*/ 187 h 424"/>
                <a:gd name="T18" fmla="*/ 273 w 433"/>
                <a:gd name="T19" fmla="*/ 229 h 424"/>
                <a:gd name="T20" fmla="*/ 232 w 433"/>
                <a:gd name="T21" fmla="*/ 187 h 424"/>
                <a:gd name="T22" fmla="*/ 219 w 433"/>
                <a:gd name="T23" fmla="*/ 174 h 424"/>
                <a:gd name="T24" fmla="*/ 225 w 433"/>
                <a:gd name="T25" fmla="*/ 154 h 424"/>
                <a:gd name="T26" fmla="*/ 184 w 433"/>
                <a:gd name="T27" fmla="*/ 265 h 424"/>
                <a:gd name="T28" fmla="*/ 185 w 433"/>
                <a:gd name="T29" fmla="*/ 265 h 424"/>
                <a:gd name="T30" fmla="*/ 224 w 433"/>
                <a:gd name="T31" fmla="*/ 223 h 424"/>
                <a:gd name="T32" fmla="*/ 262 w 433"/>
                <a:gd name="T33" fmla="*/ 287 h 424"/>
                <a:gd name="T34" fmla="*/ 266 w 433"/>
                <a:gd name="T35" fmla="*/ 259 h 424"/>
                <a:gd name="T36" fmla="*/ 261 w 433"/>
                <a:gd name="T37" fmla="*/ 249 h 424"/>
                <a:gd name="T38" fmla="*/ 272 w 433"/>
                <a:gd name="T39" fmla="*/ 238 h 424"/>
                <a:gd name="T40" fmla="*/ 283 w 433"/>
                <a:gd name="T41" fmla="*/ 249 h 424"/>
                <a:gd name="T42" fmla="*/ 278 w 433"/>
                <a:gd name="T43" fmla="*/ 259 h 424"/>
                <a:gd name="T44" fmla="*/ 282 w 433"/>
                <a:gd name="T45" fmla="*/ 287 h 424"/>
                <a:gd name="T46" fmla="*/ 320 w 433"/>
                <a:gd name="T47" fmla="*/ 223 h 424"/>
                <a:gd name="T48" fmla="*/ 360 w 433"/>
                <a:gd name="T49" fmla="*/ 265 h 424"/>
                <a:gd name="T50" fmla="*/ 360 w 433"/>
                <a:gd name="T51" fmla="*/ 358 h 424"/>
                <a:gd name="T52" fmla="*/ 360 w 433"/>
                <a:gd name="T53" fmla="*/ 358 h 424"/>
                <a:gd name="T54" fmla="*/ 272 w 433"/>
                <a:gd name="T55" fmla="*/ 372 h 424"/>
                <a:gd name="T56" fmla="*/ 184 w 433"/>
                <a:gd name="T57" fmla="*/ 358 h 424"/>
                <a:gd name="T58" fmla="*/ 184 w 433"/>
                <a:gd name="T59" fmla="*/ 358 h 424"/>
                <a:gd name="T60" fmla="*/ 184 w 433"/>
                <a:gd name="T61" fmla="*/ 26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3" h="424">
                  <a:moveTo>
                    <a:pt x="0" y="424"/>
                  </a:moveTo>
                  <a:cubicBezTo>
                    <a:pt x="433" y="424"/>
                    <a:pt x="433" y="424"/>
                    <a:pt x="433" y="424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201" y="11"/>
                    <a:pt x="15" y="194"/>
                    <a:pt x="0" y="424"/>
                  </a:cubicBezTo>
                  <a:close/>
                  <a:moveTo>
                    <a:pt x="225" y="154"/>
                  </a:moveTo>
                  <a:cubicBezTo>
                    <a:pt x="227" y="127"/>
                    <a:pt x="247" y="106"/>
                    <a:pt x="272" y="106"/>
                  </a:cubicBezTo>
                  <a:cubicBezTo>
                    <a:pt x="297" y="106"/>
                    <a:pt x="317" y="127"/>
                    <a:pt x="319" y="154"/>
                  </a:cubicBezTo>
                  <a:cubicBezTo>
                    <a:pt x="325" y="156"/>
                    <a:pt x="328" y="165"/>
                    <a:pt x="325" y="174"/>
                  </a:cubicBezTo>
                  <a:cubicBezTo>
                    <a:pt x="323" y="182"/>
                    <a:pt x="318" y="187"/>
                    <a:pt x="313" y="187"/>
                  </a:cubicBezTo>
                  <a:cubicBezTo>
                    <a:pt x="305" y="209"/>
                    <a:pt x="291" y="229"/>
                    <a:pt x="273" y="229"/>
                  </a:cubicBezTo>
                  <a:cubicBezTo>
                    <a:pt x="256" y="229"/>
                    <a:pt x="240" y="209"/>
                    <a:pt x="232" y="187"/>
                  </a:cubicBezTo>
                  <a:cubicBezTo>
                    <a:pt x="226" y="187"/>
                    <a:pt x="221" y="182"/>
                    <a:pt x="219" y="174"/>
                  </a:cubicBezTo>
                  <a:cubicBezTo>
                    <a:pt x="216" y="165"/>
                    <a:pt x="219" y="156"/>
                    <a:pt x="225" y="154"/>
                  </a:cubicBezTo>
                  <a:close/>
                  <a:moveTo>
                    <a:pt x="184" y="265"/>
                  </a:moveTo>
                  <a:cubicBezTo>
                    <a:pt x="185" y="265"/>
                    <a:pt x="185" y="265"/>
                    <a:pt x="185" y="265"/>
                  </a:cubicBezTo>
                  <a:cubicBezTo>
                    <a:pt x="188" y="248"/>
                    <a:pt x="203" y="233"/>
                    <a:pt x="224" y="223"/>
                  </a:cubicBezTo>
                  <a:cubicBezTo>
                    <a:pt x="262" y="287"/>
                    <a:pt x="262" y="287"/>
                    <a:pt x="262" y="287"/>
                  </a:cubicBezTo>
                  <a:cubicBezTo>
                    <a:pt x="266" y="259"/>
                    <a:pt x="266" y="259"/>
                    <a:pt x="266" y="259"/>
                  </a:cubicBezTo>
                  <a:cubicBezTo>
                    <a:pt x="263" y="257"/>
                    <a:pt x="261" y="253"/>
                    <a:pt x="261" y="249"/>
                  </a:cubicBezTo>
                  <a:cubicBezTo>
                    <a:pt x="261" y="243"/>
                    <a:pt x="266" y="238"/>
                    <a:pt x="272" y="238"/>
                  </a:cubicBezTo>
                  <a:cubicBezTo>
                    <a:pt x="278" y="238"/>
                    <a:pt x="283" y="243"/>
                    <a:pt x="283" y="249"/>
                  </a:cubicBezTo>
                  <a:cubicBezTo>
                    <a:pt x="283" y="253"/>
                    <a:pt x="281" y="257"/>
                    <a:pt x="278" y="259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320" y="223"/>
                    <a:pt x="320" y="223"/>
                    <a:pt x="320" y="223"/>
                  </a:cubicBezTo>
                  <a:cubicBezTo>
                    <a:pt x="341" y="233"/>
                    <a:pt x="356" y="248"/>
                    <a:pt x="360" y="265"/>
                  </a:cubicBezTo>
                  <a:cubicBezTo>
                    <a:pt x="360" y="358"/>
                    <a:pt x="360" y="358"/>
                    <a:pt x="360" y="358"/>
                  </a:cubicBezTo>
                  <a:cubicBezTo>
                    <a:pt x="360" y="358"/>
                    <a:pt x="360" y="358"/>
                    <a:pt x="360" y="358"/>
                  </a:cubicBezTo>
                  <a:cubicBezTo>
                    <a:pt x="356" y="366"/>
                    <a:pt x="318" y="372"/>
                    <a:pt x="272" y="372"/>
                  </a:cubicBezTo>
                  <a:cubicBezTo>
                    <a:pt x="226" y="372"/>
                    <a:pt x="188" y="366"/>
                    <a:pt x="184" y="358"/>
                  </a:cubicBezTo>
                  <a:cubicBezTo>
                    <a:pt x="184" y="358"/>
                    <a:pt x="184" y="358"/>
                    <a:pt x="184" y="358"/>
                  </a:cubicBezTo>
                  <a:lnTo>
                    <a:pt x="184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Freeform 379"/>
            <p:cNvSpPr>
              <a:spLocks noEditPoints="1"/>
            </p:cNvSpPr>
            <p:nvPr/>
          </p:nvSpPr>
          <p:spPr bwMode="auto">
            <a:xfrm>
              <a:off x="6932170" y="3445989"/>
              <a:ext cx="292093" cy="285240"/>
            </a:xfrm>
            <a:custGeom>
              <a:avLst/>
              <a:gdLst>
                <a:gd name="T0" fmla="*/ 433 w 433"/>
                <a:gd name="T1" fmla="*/ 423 h 423"/>
                <a:gd name="T2" fmla="*/ 433 w 433"/>
                <a:gd name="T3" fmla="*/ 0 h 423"/>
                <a:gd name="T4" fmla="*/ 0 w 433"/>
                <a:gd name="T5" fmla="*/ 0 h 423"/>
                <a:gd name="T6" fmla="*/ 433 w 433"/>
                <a:gd name="T7" fmla="*/ 423 h 423"/>
                <a:gd name="T8" fmla="*/ 266 w 433"/>
                <a:gd name="T9" fmla="*/ 58 h 423"/>
                <a:gd name="T10" fmla="*/ 387 w 433"/>
                <a:gd name="T11" fmla="*/ 180 h 423"/>
                <a:gd name="T12" fmla="*/ 266 w 433"/>
                <a:gd name="T13" fmla="*/ 302 h 423"/>
                <a:gd name="T14" fmla="*/ 144 w 433"/>
                <a:gd name="T15" fmla="*/ 180 h 423"/>
                <a:gd name="T16" fmla="*/ 266 w 433"/>
                <a:gd name="T17" fmla="*/ 5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" h="423">
                  <a:moveTo>
                    <a:pt x="433" y="423"/>
                  </a:move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29"/>
                    <a:pt x="201" y="412"/>
                    <a:pt x="433" y="423"/>
                  </a:cubicBezTo>
                  <a:close/>
                  <a:moveTo>
                    <a:pt x="266" y="58"/>
                  </a:moveTo>
                  <a:cubicBezTo>
                    <a:pt x="332" y="58"/>
                    <a:pt x="387" y="112"/>
                    <a:pt x="387" y="180"/>
                  </a:cubicBezTo>
                  <a:cubicBezTo>
                    <a:pt x="387" y="247"/>
                    <a:pt x="332" y="302"/>
                    <a:pt x="266" y="302"/>
                  </a:cubicBezTo>
                  <a:cubicBezTo>
                    <a:pt x="199" y="302"/>
                    <a:pt x="144" y="247"/>
                    <a:pt x="144" y="180"/>
                  </a:cubicBezTo>
                  <a:cubicBezTo>
                    <a:pt x="144" y="112"/>
                    <a:pt x="199" y="58"/>
                    <a:pt x="26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380"/>
            <p:cNvSpPr>
              <a:spLocks noEditPoints="1"/>
            </p:cNvSpPr>
            <p:nvPr/>
          </p:nvSpPr>
          <p:spPr bwMode="auto">
            <a:xfrm>
              <a:off x="7049521" y="3504522"/>
              <a:ext cx="124204" cy="125631"/>
            </a:xfrm>
            <a:custGeom>
              <a:avLst/>
              <a:gdLst>
                <a:gd name="T0" fmla="*/ 92 w 184"/>
                <a:gd name="T1" fmla="*/ 186 h 186"/>
                <a:gd name="T2" fmla="*/ 184 w 184"/>
                <a:gd name="T3" fmla="*/ 93 h 186"/>
                <a:gd name="T4" fmla="*/ 92 w 184"/>
                <a:gd name="T5" fmla="*/ 0 h 186"/>
                <a:gd name="T6" fmla="*/ 0 w 184"/>
                <a:gd name="T7" fmla="*/ 93 h 186"/>
                <a:gd name="T8" fmla="*/ 92 w 184"/>
                <a:gd name="T9" fmla="*/ 186 h 186"/>
                <a:gd name="T10" fmla="*/ 84 w 184"/>
                <a:gd name="T11" fmla="*/ 101 h 186"/>
                <a:gd name="T12" fmla="*/ 54 w 184"/>
                <a:gd name="T13" fmla="*/ 71 h 186"/>
                <a:gd name="T14" fmla="*/ 82 w 184"/>
                <a:gd name="T15" fmla="*/ 42 h 186"/>
                <a:gd name="T16" fmla="*/ 82 w 184"/>
                <a:gd name="T17" fmla="*/ 26 h 186"/>
                <a:gd name="T18" fmla="*/ 98 w 184"/>
                <a:gd name="T19" fmla="*/ 26 h 186"/>
                <a:gd name="T20" fmla="*/ 98 w 184"/>
                <a:gd name="T21" fmla="*/ 41 h 186"/>
                <a:gd name="T22" fmla="*/ 122 w 184"/>
                <a:gd name="T23" fmla="*/ 46 h 186"/>
                <a:gd name="T24" fmla="*/ 117 w 184"/>
                <a:gd name="T25" fmla="*/ 65 h 186"/>
                <a:gd name="T26" fmla="*/ 93 w 184"/>
                <a:gd name="T27" fmla="*/ 59 h 186"/>
                <a:gd name="T28" fmla="*/ 79 w 184"/>
                <a:gd name="T29" fmla="*/ 68 h 186"/>
                <a:gd name="T30" fmla="*/ 99 w 184"/>
                <a:gd name="T31" fmla="*/ 82 h 186"/>
                <a:gd name="T32" fmla="*/ 126 w 184"/>
                <a:gd name="T33" fmla="*/ 113 h 186"/>
                <a:gd name="T34" fmla="*/ 97 w 184"/>
                <a:gd name="T35" fmla="*/ 143 h 186"/>
                <a:gd name="T36" fmla="*/ 97 w 184"/>
                <a:gd name="T37" fmla="*/ 159 h 186"/>
                <a:gd name="T38" fmla="*/ 81 w 184"/>
                <a:gd name="T39" fmla="*/ 159 h 186"/>
                <a:gd name="T40" fmla="*/ 81 w 184"/>
                <a:gd name="T41" fmla="*/ 144 h 186"/>
                <a:gd name="T42" fmla="*/ 53 w 184"/>
                <a:gd name="T43" fmla="*/ 137 h 186"/>
                <a:gd name="T44" fmla="*/ 58 w 184"/>
                <a:gd name="T45" fmla="*/ 118 h 186"/>
                <a:gd name="T46" fmla="*/ 85 w 184"/>
                <a:gd name="T47" fmla="*/ 125 h 186"/>
                <a:gd name="T48" fmla="*/ 101 w 184"/>
                <a:gd name="T49" fmla="*/ 115 h 186"/>
                <a:gd name="T50" fmla="*/ 84 w 184"/>
                <a:gd name="T51" fmla="*/ 10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4" h="186">
                  <a:moveTo>
                    <a:pt x="92" y="186"/>
                  </a:moveTo>
                  <a:cubicBezTo>
                    <a:pt x="142" y="186"/>
                    <a:pt x="184" y="144"/>
                    <a:pt x="184" y="93"/>
                  </a:cubicBezTo>
                  <a:cubicBezTo>
                    <a:pt x="184" y="42"/>
                    <a:pt x="142" y="0"/>
                    <a:pt x="92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2" y="186"/>
                  </a:cubicBezTo>
                  <a:close/>
                  <a:moveTo>
                    <a:pt x="84" y="101"/>
                  </a:moveTo>
                  <a:cubicBezTo>
                    <a:pt x="66" y="95"/>
                    <a:pt x="54" y="87"/>
                    <a:pt x="54" y="71"/>
                  </a:cubicBezTo>
                  <a:cubicBezTo>
                    <a:pt x="54" y="56"/>
                    <a:pt x="65" y="45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9" y="41"/>
                    <a:pt x="116" y="43"/>
                    <a:pt x="122" y="46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3" y="63"/>
                    <a:pt x="105" y="59"/>
                    <a:pt x="93" y="59"/>
                  </a:cubicBezTo>
                  <a:cubicBezTo>
                    <a:pt x="83" y="59"/>
                    <a:pt x="79" y="64"/>
                    <a:pt x="79" y="68"/>
                  </a:cubicBezTo>
                  <a:cubicBezTo>
                    <a:pt x="79" y="73"/>
                    <a:pt x="85" y="77"/>
                    <a:pt x="99" y="82"/>
                  </a:cubicBezTo>
                  <a:cubicBezTo>
                    <a:pt x="119" y="89"/>
                    <a:pt x="126" y="98"/>
                    <a:pt x="126" y="113"/>
                  </a:cubicBezTo>
                  <a:cubicBezTo>
                    <a:pt x="126" y="127"/>
                    <a:pt x="116" y="139"/>
                    <a:pt x="97" y="143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70" y="143"/>
                    <a:pt x="60" y="140"/>
                    <a:pt x="53" y="137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65" y="122"/>
                    <a:pt x="75" y="125"/>
                    <a:pt x="85" y="125"/>
                  </a:cubicBezTo>
                  <a:cubicBezTo>
                    <a:pt x="95" y="125"/>
                    <a:pt x="101" y="121"/>
                    <a:pt x="101" y="115"/>
                  </a:cubicBezTo>
                  <a:cubicBezTo>
                    <a:pt x="101" y="109"/>
                    <a:pt x="96" y="105"/>
                    <a:pt x="8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381"/>
            <p:cNvSpPr>
              <a:spLocks noEditPoints="1"/>
            </p:cNvSpPr>
            <p:nvPr/>
          </p:nvSpPr>
          <p:spPr bwMode="auto">
            <a:xfrm>
              <a:off x="7313918" y="3182735"/>
              <a:ext cx="120206" cy="150472"/>
            </a:xfrm>
            <a:custGeom>
              <a:avLst/>
              <a:gdLst>
                <a:gd name="T0" fmla="*/ 89 w 178"/>
                <a:gd name="T1" fmla="*/ 0 h 223"/>
                <a:gd name="T2" fmla="*/ 0 w 178"/>
                <a:gd name="T3" fmla="*/ 89 h 223"/>
                <a:gd name="T4" fmla="*/ 42 w 178"/>
                <a:gd name="T5" fmla="*/ 182 h 223"/>
                <a:gd name="T6" fmla="*/ 40 w 178"/>
                <a:gd name="T7" fmla="*/ 223 h 223"/>
                <a:gd name="T8" fmla="*/ 48 w 178"/>
                <a:gd name="T9" fmla="*/ 221 h 223"/>
                <a:gd name="T10" fmla="*/ 134 w 178"/>
                <a:gd name="T11" fmla="*/ 221 h 223"/>
                <a:gd name="T12" fmla="*/ 140 w 178"/>
                <a:gd name="T13" fmla="*/ 222 h 223"/>
                <a:gd name="T14" fmla="*/ 138 w 178"/>
                <a:gd name="T15" fmla="*/ 180 h 223"/>
                <a:gd name="T16" fmla="*/ 178 w 178"/>
                <a:gd name="T17" fmla="*/ 89 h 223"/>
                <a:gd name="T18" fmla="*/ 89 w 178"/>
                <a:gd name="T19" fmla="*/ 0 h 223"/>
                <a:gd name="T20" fmla="*/ 125 w 178"/>
                <a:gd name="T21" fmla="*/ 167 h 223"/>
                <a:gd name="T22" fmla="*/ 118 w 178"/>
                <a:gd name="T23" fmla="*/ 173 h 223"/>
                <a:gd name="T24" fmla="*/ 120 w 178"/>
                <a:gd name="T25" fmla="*/ 205 h 223"/>
                <a:gd name="T26" fmla="*/ 60 w 178"/>
                <a:gd name="T27" fmla="*/ 205 h 223"/>
                <a:gd name="T28" fmla="*/ 61 w 178"/>
                <a:gd name="T29" fmla="*/ 174 h 223"/>
                <a:gd name="T30" fmla="*/ 55 w 178"/>
                <a:gd name="T31" fmla="*/ 168 h 223"/>
                <a:gd name="T32" fmla="*/ 18 w 178"/>
                <a:gd name="T33" fmla="*/ 89 h 223"/>
                <a:gd name="T34" fmla="*/ 89 w 178"/>
                <a:gd name="T35" fmla="*/ 19 h 223"/>
                <a:gd name="T36" fmla="*/ 159 w 178"/>
                <a:gd name="T37" fmla="*/ 89 h 223"/>
                <a:gd name="T38" fmla="*/ 125 w 178"/>
                <a:gd name="T39" fmla="*/ 16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223">
                  <a:moveTo>
                    <a:pt x="89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22"/>
                    <a:pt x="17" y="160"/>
                    <a:pt x="42" y="182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2" y="221"/>
                    <a:pt x="45" y="221"/>
                    <a:pt x="48" y="221"/>
                  </a:cubicBezTo>
                  <a:cubicBezTo>
                    <a:pt x="134" y="221"/>
                    <a:pt x="134" y="221"/>
                    <a:pt x="134" y="221"/>
                  </a:cubicBezTo>
                  <a:cubicBezTo>
                    <a:pt x="136" y="221"/>
                    <a:pt x="138" y="221"/>
                    <a:pt x="140" y="222"/>
                  </a:cubicBezTo>
                  <a:cubicBezTo>
                    <a:pt x="138" y="180"/>
                    <a:pt x="138" y="180"/>
                    <a:pt x="138" y="180"/>
                  </a:cubicBezTo>
                  <a:cubicBezTo>
                    <a:pt x="162" y="158"/>
                    <a:pt x="178" y="121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lose/>
                  <a:moveTo>
                    <a:pt x="125" y="167"/>
                  </a:moveTo>
                  <a:cubicBezTo>
                    <a:pt x="118" y="173"/>
                    <a:pt x="118" y="173"/>
                    <a:pt x="118" y="173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33" y="149"/>
                    <a:pt x="18" y="117"/>
                    <a:pt x="18" y="89"/>
                  </a:cubicBezTo>
                  <a:cubicBezTo>
                    <a:pt x="18" y="50"/>
                    <a:pt x="50" y="19"/>
                    <a:pt x="89" y="19"/>
                  </a:cubicBezTo>
                  <a:cubicBezTo>
                    <a:pt x="128" y="19"/>
                    <a:pt x="159" y="50"/>
                    <a:pt x="159" y="89"/>
                  </a:cubicBezTo>
                  <a:cubicBezTo>
                    <a:pt x="159" y="116"/>
                    <a:pt x="145" y="148"/>
                    <a:pt x="125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382"/>
            <p:cNvSpPr>
              <a:spLocks/>
            </p:cNvSpPr>
            <p:nvPr/>
          </p:nvSpPr>
          <p:spPr bwMode="auto">
            <a:xfrm>
              <a:off x="7338188" y="3335205"/>
              <a:ext cx="73666" cy="14847"/>
            </a:xfrm>
            <a:custGeom>
              <a:avLst/>
              <a:gdLst>
                <a:gd name="T0" fmla="*/ 98 w 109"/>
                <a:gd name="T1" fmla="*/ 0 h 22"/>
                <a:gd name="T2" fmla="*/ 12 w 109"/>
                <a:gd name="T3" fmla="*/ 0 h 22"/>
                <a:gd name="T4" fmla="*/ 0 w 109"/>
                <a:gd name="T5" fmla="*/ 11 h 22"/>
                <a:gd name="T6" fmla="*/ 12 w 109"/>
                <a:gd name="T7" fmla="*/ 22 h 22"/>
                <a:gd name="T8" fmla="*/ 98 w 109"/>
                <a:gd name="T9" fmla="*/ 22 h 22"/>
                <a:gd name="T10" fmla="*/ 109 w 109"/>
                <a:gd name="T11" fmla="*/ 11 h 22"/>
                <a:gd name="T12" fmla="*/ 98 w 109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2">
                  <a:moveTo>
                    <a:pt x="9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4" y="22"/>
                    <a:pt x="109" y="17"/>
                    <a:pt x="109" y="11"/>
                  </a:cubicBezTo>
                  <a:cubicBezTo>
                    <a:pt x="109" y="5"/>
                    <a:pt x="104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383"/>
            <p:cNvSpPr>
              <a:spLocks/>
            </p:cNvSpPr>
            <p:nvPr/>
          </p:nvSpPr>
          <p:spPr bwMode="auto">
            <a:xfrm>
              <a:off x="7341043" y="3352908"/>
              <a:ext cx="67384" cy="14847"/>
            </a:xfrm>
            <a:custGeom>
              <a:avLst/>
              <a:gdLst>
                <a:gd name="T0" fmla="*/ 90 w 100"/>
                <a:gd name="T1" fmla="*/ 0 h 22"/>
                <a:gd name="T2" fmla="*/ 10 w 100"/>
                <a:gd name="T3" fmla="*/ 0 h 22"/>
                <a:gd name="T4" fmla="*/ 0 w 100"/>
                <a:gd name="T5" fmla="*/ 11 h 22"/>
                <a:gd name="T6" fmla="*/ 10 w 100"/>
                <a:gd name="T7" fmla="*/ 22 h 22"/>
                <a:gd name="T8" fmla="*/ 90 w 100"/>
                <a:gd name="T9" fmla="*/ 22 h 22"/>
                <a:gd name="T10" fmla="*/ 100 w 100"/>
                <a:gd name="T11" fmla="*/ 11 h 22"/>
                <a:gd name="T12" fmla="*/ 90 w 100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22">
                  <a:moveTo>
                    <a:pt x="9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5" y="22"/>
                    <a:pt x="100" y="17"/>
                    <a:pt x="100" y="11"/>
                  </a:cubicBezTo>
                  <a:cubicBezTo>
                    <a:pt x="100" y="5"/>
                    <a:pt x="95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384"/>
            <p:cNvSpPr>
              <a:spLocks/>
            </p:cNvSpPr>
            <p:nvPr/>
          </p:nvSpPr>
          <p:spPr bwMode="auto">
            <a:xfrm>
              <a:off x="7347039" y="3370325"/>
              <a:ext cx="55392" cy="15418"/>
            </a:xfrm>
            <a:custGeom>
              <a:avLst/>
              <a:gdLst>
                <a:gd name="T0" fmla="*/ 74 w 82"/>
                <a:gd name="T1" fmla="*/ 0 h 23"/>
                <a:gd name="T2" fmla="*/ 9 w 82"/>
                <a:gd name="T3" fmla="*/ 0 h 23"/>
                <a:gd name="T4" fmla="*/ 0 w 82"/>
                <a:gd name="T5" fmla="*/ 12 h 23"/>
                <a:gd name="T6" fmla="*/ 9 w 82"/>
                <a:gd name="T7" fmla="*/ 23 h 23"/>
                <a:gd name="T8" fmla="*/ 74 w 82"/>
                <a:gd name="T9" fmla="*/ 23 h 23"/>
                <a:gd name="T10" fmla="*/ 82 w 82"/>
                <a:gd name="T11" fmla="*/ 12 h 23"/>
                <a:gd name="T12" fmla="*/ 74 w 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23">
                  <a:moveTo>
                    <a:pt x="7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8"/>
                    <a:pt x="4" y="23"/>
                    <a:pt x="9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9" y="23"/>
                    <a:pt x="82" y="18"/>
                    <a:pt x="82" y="12"/>
                  </a:cubicBezTo>
                  <a:cubicBezTo>
                    <a:pt x="82" y="5"/>
                    <a:pt x="79" y="0"/>
                    <a:pt x="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385"/>
            <p:cNvSpPr>
              <a:spLocks/>
            </p:cNvSpPr>
            <p:nvPr/>
          </p:nvSpPr>
          <p:spPr bwMode="auto">
            <a:xfrm>
              <a:off x="7347039" y="3209003"/>
              <a:ext cx="64243" cy="60817"/>
            </a:xfrm>
            <a:custGeom>
              <a:avLst/>
              <a:gdLst>
                <a:gd name="T0" fmla="*/ 42 w 95"/>
                <a:gd name="T1" fmla="*/ 0 h 90"/>
                <a:gd name="T2" fmla="*/ 0 w 95"/>
                <a:gd name="T3" fmla="*/ 21 h 90"/>
                <a:gd name="T4" fmla="*/ 35 w 95"/>
                <a:gd name="T5" fmla="*/ 8 h 90"/>
                <a:gd name="T6" fmla="*/ 87 w 95"/>
                <a:gd name="T7" fmla="*/ 60 h 90"/>
                <a:gd name="T8" fmla="*/ 77 w 95"/>
                <a:gd name="T9" fmla="*/ 90 h 90"/>
                <a:gd name="T10" fmla="*/ 95 w 95"/>
                <a:gd name="T11" fmla="*/ 51 h 90"/>
                <a:gd name="T12" fmla="*/ 42 w 95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90">
                  <a:moveTo>
                    <a:pt x="42" y="0"/>
                  </a:moveTo>
                  <a:cubicBezTo>
                    <a:pt x="25" y="0"/>
                    <a:pt x="9" y="8"/>
                    <a:pt x="0" y="21"/>
                  </a:cubicBezTo>
                  <a:cubicBezTo>
                    <a:pt x="9" y="13"/>
                    <a:pt x="21" y="8"/>
                    <a:pt x="35" y="8"/>
                  </a:cubicBezTo>
                  <a:cubicBezTo>
                    <a:pt x="64" y="8"/>
                    <a:pt x="87" y="31"/>
                    <a:pt x="87" y="60"/>
                  </a:cubicBezTo>
                  <a:cubicBezTo>
                    <a:pt x="87" y="71"/>
                    <a:pt x="84" y="81"/>
                    <a:pt x="77" y="90"/>
                  </a:cubicBezTo>
                  <a:cubicBezTo>
                    <a:pt x="88" y="80"/>
                    <a:pt x="95" y="67"/>
                    <a:pt x="95" y="51"/>
                  </a:cubicBezTo>
                  <a:cubicBezTo>
                    <a:pt x="95" y="23"/>
                    <a:pt x="71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9852881" y="1495494"/>
            <a:ext cx="642719" cy="592465"/>
            <a:chOff x="8242894" y="6020786"/>
            <a:chExt cx="642719" cy="592465"/>
          </a:xfrm>
          <a:solidFill>
            <a:srgbClr val="171E28"/>
          </a:solidFill>
        </p:grpSpPr>
        <p:sp>
          <p:nvSpPr>
            <p:cNvPr id="161" name="Freeform 388"/>
            <p:cNvSpPr>
              <a:spLocks noEditPoints="1"/>
            </p:cNvSpPr>
            <p:nvPr/>
          </p:nvSpPr>
          <p:spPr bwMode="auto">
            <a:xfrm>
              <a:off x="8360245" y="6386544"/>
              <a:ext cx="123918" cy="125631"/>
            </a:xfrm>
            <a:custGeom>
              <a:avLst/>
              <a:gdLst>
                <a:gd name="T0" fmla="*/ 92 w 184"/>
                <a:gd name="T1" fmla="*/ 186 h 186"/>
                <a:gd name="T2" fmla="*/ 184 w 184"/>
                <a:gd name="T3" fmla="*/ 93 h 186"/>
                <a:gd name="T4" fmla="*/ 92 w 184"/>
                <a:gd name="T5" fmla="*/ 0 h 186"/>
                <a:gd name="T6" fmla="*/ 0 w 184"/>
                <a:gd name="T7" fmla="*/ 93 h 186"/>
                <a:gd name="T8" fmla="*/ 92 w 184"/>
                <a:gd name="T9" fmla="*/ 186 h 186"/>
                <a:gd name="T10" fmla="*/ 84 w 184"/>
                <a:gd name="T11" fmla="*/ 101 h 186"/>
                <a:gd name="T12" fmla="*/ 55 w 184"/>
                <a:gd name="T13" fmla="*/ 71 h 186"/>
                <a:gd name="T14" fmla="*/ 82 w 184"/>
                <a:gd name="T15" fmla="*/ 42 h 186"/>
                <a:gd name="T16" fmla="*/ 82 w 184"/>
                <a:gd name="T17" fmla="*/ 27 h 186"/>
                <a:gd name="T18" fmla="*/ 98 w 184"/>
                <a:gd name="T19" fmla="*/ 27 h 186"/>
                <a:gd name="T20" fmla="*/ 98 w 184"/>
                <a:gd name="T21" fmla="*/ 41 h 186"/>
                <a:gd name="T22" fmla="*/ 122 w 184"/>
                <a:gd name="T23" fmla="*/ 46 h 186"/>
                <a:gd name="T24" fmla="*/ 117 w 184"/>
                <a:gd name="T25" fmla="*/ 65 h 186"/>
                <a:gd name="T26" fmla="*/ 93 w 184"/>
                <a:gd name="T27" fmla="*/ 59 h 186"/>
                <a:gd name="T28" fmla="*/ 79 w 184"/>
                <a:gd name="T29" fmla="*/ 68 h 186"/>
                <a:gd name="T30" fmla="*/ 99 w 184"/>
                <a:gd name="T31" fmla="*/ 82 h 186"/>
                <a:gd name="T32" fmla="*/ 126 w 184"/>
                <a:gd name="T33" fmla="*/ 113 h 186"/>
                <a:gd name="T34" fmla="*/ 97 w 184"/>
                <a:gd name="T35" fmla="*/ 143 h 186"/>
                <a:gd name="T36" fmla="*/ 97 w 184"/>
                <a:gd name="T37" fmla="*/ 160 h 186"/>
                <a:gd name="T38" fmla="*/ 81 w 184"/>
                <a:gd name="T39" fmla="*/ 160 h 186"/>
                <a:gd name="T40" fmla="*/ 81 w 184"/>
                <a:gd name="T41" fmla="*/ 144 h 186"/>
                <a:gd name="T42" fmla="*/ 54 w 184"/>
                <a:gd name="T43" fmla="*/ 137 h 186"/>
                <a:gd name="T44" fmla="*/ 58 w 184"/>
                <a:gd name="T45" fmla="*/ 118 h 186"/>
                <a:gd name="T46" fmla="*/ 86 w 184"/>
                <a:gd name="T47" fmla="*/ 125 h 186"/>
                <a:gd name="T48" fmla="*/ 101 w 184"/>
                <a:gd name="T49" fmla="*/ 115 h 186"/>
                <a:gd name="T50" fmla="*/ 84 w 184"/>
                <a:gd name="T51" fmla="*/ 10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4" h="186">
                  <a:moveTo>
                    <a:pt x="92" y="186"/>
                  </a:moveTo>
                  <a:cubicBezTo>
                    <a:pt x="142" y="186"/>
                    <a:pt x="184" y="144"/>
                    <a:pt x="184" y="93"/>
                  </a:cubicBezTo>
                  <a:cubicBezTo>
                    <a:pt x="184" y="42"/>
                    <a:pt x="142" y="0"/>
                    <a:pt x="92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2" y="186"/>
                  </a:cubicBezTo>
                  <a:close/>
                  <a:moveTo>
                    <a:pt x="84" y="101"/>
                  </a:moveTo>
                  <a:cubicBezTo>
                    <a:pt x="66" y="95"/>
                    <a:pt x="55" y="87"/>
                    <a:pt x="55" y="71"/>
                  </a:cubicBezTo>
                  <a:cubicBezTo>
                    <a:pt x="55" y="57"/>
                    <a:pt x="65" y="46"/>
                    <a:pt x="82" y="42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9" y="41"/>
                    <a:pt x="116" y="44"/>
                    <a:pt x="122" y="46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3" y="63"/>
                    <a:pt x="105" y="59"/>
                    <a:pt x="93" y="59"/>
                  </a:cubicBezTo>
                  <a:cubicBezTo>
                    <a:pt x="83" y="59"/>
                    <a:pt x="79" y="64"/>
                    <a:pt x="79" y="68"/>
                  </a:cubicBezTo>
                  <a:cubicBezTo>
                    <a:pt x="79" y="74"/>
                    <a:pt x="85" y="77"/>
                    <a:pt x="99" y="82"/>
                  </a:cubicBezTo>
                  <a:cubicBezTo>
                    <a:pt x="119" y="89"/>
                    <a:pt x="126" y="98"/>
                    <a:pt x="126" y="113"/>
                  </a:cubicBezTo>
                  <a:cubicBezTo>
                    <a:pt x="126" y="128"/>
                    <a:pt x="116" y="140"/>
                    <a:pt x="97" y="143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70" y="144"/>
                    <a:pt x="60" y="141"/>
                    <a:pt x="54" y="137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65" y="122"/>
                    <a:pt x="75" y="125"/>
                    <a:pt x="86" y="125"/>
                  </a:cubicBezTo>
                  <a:cubicBezTo>
                    <a:pt x="95" y="125"/>
                    <a:pt x="101" y="122"/>
                    <a:pt x="101" y="115"/>
                  </a:cubicBezTo>
                  <a:cubicBezTo>
                    <a:pt x="101" y="109"/>
                    <a:pt x="96" y="105"/>
                    <a:pt x="84" y="10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Freeform 389"/>
            <p:cNvSpPr>
              <a:spLocks noEditPoints="1"/>
            </p:cNvSpPr>
            <p:nvPr/>
          </p:nvSpPr>
          <p:spPr bwMode="auto">
            <a:xfrm>
              <a:off x="8242894" y="6328011"/>
              <a:ext cx="292093" cy="285240"/>
            </a:xfrm>
            <a:custGeom>
              <a:avLst/>
              <a:gdLst>
                <a:gd name="T0" fmla="*/ 433 w 433"/>
                <a:gd name="T1" fmla="*/ 423 h 423"/>
                <a:gd name="T2" fmla="*/ 433 w 433"/>
                <a:gd name="T3" fmla="*/ 0 h 423"/>
                <a:gd name="T4" fmla="*/ 0 w 433"/>
                <a:gd name="T5" fmla="*/ 0 h 423"/>
                <a:gd name="T6" fmla="*/ 433 w 433"/>
                <a:gd name="T7" fmla="*/ 423 h 423"/>
                <a:gd name="T8" fmla="*/ 266 w 433"/>
                <a:gd name="T9" fmla="*/ 58 h 423"/>
                <a:gd name="T10" fmla="*/ 387 w 433"/>
                <a:gd name="T11" fmla="*/ 180 h 423"/>
                <a:gd name="T12" fmla="*/ 266 w 433"/>
                <a:gd name="T13" fmla="*/ 302 h 423"/>
                <a:gd name="T14" fmla="*/ 145 w 433"/>
                <a:gd name="T15" fmla="*/ 180 h 423"/>
                <a:gd name="T16" fmla="*/ 266 w 433"/>
                <a:gd name="T17" fmla="*/ 5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" h="423">
                  <a:moveTo>
                    <a:pt x="433" y="423"/>
                  </a:move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29"/>
                    <a:pt x="201" y="412"/>
                    <a:pt x="433" y="423"/>
                  </a:cubicBezTo>
                  <a:close/>
                  <a:moveTo>
                    <a:pt x="266" y="58"/>
                  </a:moveTo>
                  <a:cubicBezTo>
                    <a:pt x="332" y="58"/>
                    <a:pt x="387" y="113"/>
                    <a:pt x="387" y="180"/>
                  </a:cubicBezTo>
                  <a:cubicBezTo>
                    <a:pt x="387" y="247"/>
                    <a:pt x="332" y="302"/>
                    <a:pt x="266" y="302"/>
                  </a:cubicBezTo>
                  <a:cubicBezTo>
                    <a:pt x="199" y="302"/>
                    <a:pt x="145" y="247"/>
                    <a:pt x="145" y="180"/>
                  </a:cubicBezTo>
                  <a:cubicBezTo>
                    <a:pt x="145" y="113"/>
                    <a:pt x="199" y="58"/>
                    <a:pt x="266" y="5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Freeform 390"/>
            <p:cNvSpPr>
              <a:spLocks/>
            </p:cNvSpPr>
            <p:nvPr/>
          </p:nvSpPr>
          <p:spPr bwMode="auto">
            <a:xfrm>
              <a:off x="8696024" y="6020786"/>
              <a:ext cx="189589" cy="270107"/>
            </a:xfrm>
            <a:custGeom>
              <a:avLst/>
              <a:gdLst>
                <a:gd name="T0" fmla="*/ 166 w 664"/>
                <a:gd name="T1" fmla="*/ 946 h 946"/>
                <a:gd name="T2" fmla="*/ 501 w 664"/>
                <a:gd name="T3" fmla="*/ 946 h 946"/>
                <a:gd name="T4" fmla="*/ 501 w 664"/>
                <a:gd name="T5" fmla="*/ 438 h 946"/>
                <a:gd name="T6" fmla="*/ 664 w 664"/>
                <a:gd name="T7" fmla="*/ 438 h 946"/>
                <a:gd name="T8" fmla="*/ 338 w 664"/>
                <a:gd name="T9" fmla="*/ 0 h 946"/>
                <a:gd name="T10" fmla="*/ 0 w 664"/>
                <a:gd name="T11" fmla="*/ 438 h 946"/>
                <a:gd name="T12" fmla="*/ 166 w 664"/>
                <a:gd name="T13" fmla="*/ 438 h 946"/>
                <a:gd name="T14" fmla="*/ 166 w 664"/>
                <a:gd name="T15" fmla="*/ 94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6">
                  <a:moveTo>
                    <a:pt x="166" y="946"/>
                  </a:moveTo>
                  <a:lnTo>
                    <a:pt x="501" y="946"/>
                  </a:lnTo>
                  <a:lnTo>
                    <a:pt x="501" y="438"/>
                  </a:lnTo>
                  <a:lnTo>
                    <a:pt x="664" y="438"/>
                  </a:lnTo>
                  <a:lnTo>
                    <a:pt x="338" y="0"/>
                  </a:lnTo>
                  <a:lnTo>
                    <a:pt x="0" y="438"/>
                  </a:lnTo>
                  <a:lnTo>
                    <a:pt x="166" y="438"/>
                  </a:lnTo>
                  <a:lnTo>
                    <a:pt x="166" y="9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391"/>
            <p:cNvSpPr>
              <a:spLocks/>
            </p:cNvSpPr>
            <p:nvPr/>
          </p:nvSpPr>
          <p:spPr bwMode="auto">
            <a:xfrm>
              <a:off x="8525565" y="6088455"/>
              <a:ext cx="189589" cy="203580"/>
            </a:xfrm>
            <a:custGeom>
              <a:avLst/>
              <a:gdLst>
                <a:gd name="T0" fmla="*/ 498 w 664"/>
                <a:gd name="T1" fmla="*/ 713 h 713"/>
                <a:gd name="T2" fmla="*/ 498 w 664"/>
                <a:gd name="T3" fmla="*/ 437 h 713"/>
                <a:gd name="T4" fmla="*/ 664 w 664"/>
                <a:gd name="T5" fmla="*/ 437 h 713"/>
                <a:gd name="T6" fmla="*/ 338 w 664"/>
                <a:gd name="T7" fmla="*/ 0 h 713"/>
                <a:gd name="T8" fmla="*/ 0 w 664"/>
                <a:gd name="T9" fmla="*/ 437 h 713"/>
                <a:gd name="T10" fmla="*/ 165 w 664"/>
                <a:gd name="T11" fmla="*/ 437 h 713"/>
                <a:gd name="T12" fmla="*/ 165 w 664"/>
                <a:gd name="T13" fmla="*/ 713 h 713"/>
                <a:gd name="T14" fmla="*/ 498 w 664"/>
                <a:gd name="T15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713">
                  <a:moveTo>
                    <a:pt x="498" y="713"/>
                  </a:moveTo>
                  <a:lnTo>
                    <a:pt x="498" y="437"/>
                  </a:lnTo>
                  <a:lnTo>
                    <a:pt x="664" y="437"/>
                  </a:lnTo>
                  <a:lnTo>
                    <a:pt x="338" y="0"/>
                  </a:lnTo>
                  <a:lnTo>
                    <a:pt x="0" y="437"/>
                  </a:lnTo>
                  <a:lnTo>
                    <a:pt x="165" y="437"/>
                  </a:lnTo>
                  <a:lnTo>
                    <a:pt x="165" y="713"/>
                  </a:lnTo>
                  <a:lnTo>
                    <a:pt x="498" y="7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392"/>
            <p:cNvSpPr>
              <a:spLocks/>
            </p:cNvSpPr>
            <p:nvPr/>
          </p:nvSpPr>
          <p:spPr bwMode="auto">
            <a:xfrm>
              <a:off x="8337118" y="6147844"/>
              <a:ext cx="189589" cy="145047"/>
            </a:xfrm>
            <a:custGeom>
              <a:avLst/>
              <a:gdLst>
                <a:gd name="T0" fmla="*/ 166 w 664"/>
                <a:gd name="T1" fmla="*/ 508 h 508"/>
                <a:gd name="T2" fmla="*/ 501 w 664"/>
                <a:gd name="T3" fmla="*/ 508 h 508"/>
                <a:gd name="T4" fmla="*/ 501 w 664"/>
                <a:gd name="T5" fmla="*/ 437 h 508"/>
                <a:gd name="T6" fmla="*/ 664 w 664"/>
                <a:gd name="T7" fmla="*/ 437 h 508"/>
                <a:gd name="T8" fmla="*/ 338 w 664"/>
                <a:gd name="T9" fmla="*/ 0 h 508"/>
                <a:gd name="T10" fmla="*/ 0 w 664"/>
                <a:gd name="T11" fmla="*/ 437 h 508"/>
                <a:gd name="T12" fmla="*/ 166 w 664"/>
                <a:gd name="T13" fmla="*/ 437 h 508"/>
                <a:gd name="T14" fmla="*/ 166 w 664"/>
                <a:gd name="T1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508">
                  <a:moveTo>
                    <a:pt x="166" y="508"/>
                  </a:moveTo>
                  <a:lnTo>
                    <a:pt x="501" y="508"/>
                  </a:lnTo>
                  <a:lnTo>
                    <a:pt x="501" y="437"/>
                  </a:lnTo>
                  <a:lnTo>
                    <a:pt x="664" y="437"/>
                  </a:lnTo>
                  <a:lnTo>
                    <a:pt x="338" y="0"/>
                  </a:lnTo>
                  <a:lnTo>
                    <a:pt x="0" y="437"/>
                  </a:lnTo>
                  <a:lnTo>
                    <a:pt x="166" y="437"/>
                  </a:lnTo>
                  <a:lnTo>
                    <a:pt x="166" y="50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393"/>
            <p:cNvSpPr>
              <a:spLocks noEditPoints="1"/>
            </p:cNvSpPr>
            <p:nvPr/>
          </p:nvSpPr>
          <p:spPr bwMode="auto">
            <a:xfrm>
              <a:off x="8721150" y="6403390"/>
              <a:ext cx="68241" cy="68812"/>
            </a:xfrm>
            <a:custGeom>
              <a:avLst/>
              <a:gdLst>
                <a:gd name="T0" fmla="*/ 50 w 101"/>
                <a:gd name="T1" fmla="*/ 102 h 102"/>
                <a:gd name="T2" fmla="*/ 101 w 101"/>
                <a:gd name="T3" fmla="*/ 51 h 102"/>
                <a:gd name="T4" fmla="*/ 50 w 101"/>
                <a:gd name="T5" fmla="*/ 0 h 102"/>
                <a:gd name="T6" fmla="*/ 0 w 101"/>
                <a:gd name="T7" fmla="*/ 51 h 102"/>
                <a:gd name="T8" fmla="*/ 50 w 101"/>
                <a:gd name="T9" fmla="*/ 102 h 102"/>
                <a:gd name="T10" fmla="*/ 46 w 101"/>
                <a:gd name="T11" fmla="*/ 55 h 102"/>
                <a:gd name="T12" fmla="*/ 30 w 101"/>
                <a:gd name="T13" fmla="*/ 39 h 102"/>
                <a:gd name="T14" fmla="*/ 45 w 101"/>
                <a:gd name="T15" fmla="*/ 23 h 102"/>
                <a:gd name="T16" fmla="*/ 45 w 101"/>
                <a:gd name="T17" fmla="*/ 14 h 102"/>
                <a:gd name="T18" fmla="*/ 54 w 101"/>
                <a:gd name="T19" fmla="*/ 14 h 102"/>
                <a:gd name="T20" fmla="*/ 54 w 101"/>
                <a:gd name="T21" fmla="*/ 22 h 102"/>
                <a:gd name="T22" fmla="*/ 67 w 101"/>
                <a:gd name="T23" fmla="*/ 25 h 102"/>
                <a:gd name="T24" fmla="*/ 64 w 101"/>
                <a:gd name="T25" fmla="*/ 35 h 102"/>
                <a:gd name="T26" fmla="*/ 51 w 101"/>
                <a:gd name="T27" fmla="*/ 32 h 102"/>
                <a:gd name="T28" fmla="*/ 44 w 101"/>
                <a:gd name="T29" fmla="*/ 37 h 102"/>
                <a:gd name="T30" fmla="*/ 55 w 101"/>
                <a:gd name="T31" fmla="*/ 45 h 102"/>
                <a:gd name="T32" fmla="*/ 69 w 101"/>
                <a:gd name="T33" fmla="*/ 62 h 102"/>
                <a:gd name="T34" fmla="*/ 54 w 101"/>
                <a:gd name="T35" fmla="*/ 78 h 102"/>
                <a:gd name="T36" fmla="*/ 54 w 101"/>
                <a:gd name="T37" fmla="*/ 87 h 102"/>
                <a:gd name="T38" fmla="*/ 45 w 101"/>
                <a:gd name="T39" fmla="*/ 87 h 102"/>
                <a:gd name="T40" fmla="*/ 45 w 101"/>
                <a:gd name="T41" fmla="*/ 79 h 102"/>
                <a:gd name="T42" fmla="*/ 29 w 101"/>
                <a:gd name="T43" fmla="*/ 75 h 102"/>
                <a:gd name="T44" fmla="*/ 32 w 101"/>
                <a:gd name="T45" fmla="*/ 64 h 102"/>
                <a:gd name="T46" fmla="*/ 47 w 101"/>
                <a:gd name="T47" fmla="*/ 68 h 102"/>
                <a:gd name="T48" fmla="*/ 56 w 101"/>
                <a:gd name="T49" fmla="*/ 63 h 102"/>
                <a:gd name="T50" fmla="*/ 46 w 101"/>
                <a:gd name="T51" fmla="*/ 5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02">
                  <a:moveTo>
                    <a:pt x="50" y="102"/>
                  </a:moveTo>
                  <a:cubicBezTo>
                    <a:pt x="78" y="102"/>
                    <a:pt x="101" y="79"/>
                    <a:pt x="101" y="51"/>
                  </a:cubicBezTo>
                  <a:cubicBezTo>
                    <a:pt x="101" y="23"/>
                    <a:pt x="78" y="0"/>
                    <a:pt x="50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0" y="102"/>
                  </a:cubicBezTo>
                  <a:close/>
                  <a:moveTo>
                    <a:pt x="46" y="55"/>
                  </a:moveTo>
                  <a:cubicBezTo>
                    <a:pt x="37" y="52"/>
                    <a:pt x="30" y="47"/>
                    <a:pt x="30" y="39"/>
                  </a:cubicBezTo>
                  <a:cubicBezTo>
                    <a:pt x="30" y="31"/>
                    <a:pt x="36" y="25"/>
                    <a:pt x="45" y="2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60" y="22"/>
                    <a:pt x="64" y="24"/>
                    <a:pt x="67" y="2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2" y="34"/>
                    <a:pt x="58" y="32"/>
                    <a:pt x="51" y="32"/>
                  </a:cubicBezTo>
                  <a:cubicBezTo>
                    <a:pt x="46" y="32"/>
                    <a:pt x="44" y="35"/>
                    <a:pt x="44" y="37"/>
                  </a:cubicBezTo>
                  <a:cubicBezTo>
                    <a:pt x="44" y="40"/>
                    <a:pt x="47" y="42"/>
                    <a:pt x="55" y="45"/>
                  </a:cubicBezTo>
                  <a:cubicBezTo>
                    <a:pt x="65" y="49"/>
                    <a:pt x="69" y="53"/>
                    <a:pt x="69" y="62"/>
                  </a:cubicBezTo>
                  <a:cubicBezTo>
                    <a:pt x="69" y="70"/>
                    <a:pt x="64" y="76"/>
                    <a:pt x="54" y="78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39" y="79"/>
                    <a:pt x="33" y="77"/>
                    <a:pt x="29" y="75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7"/>
                    <a:pt x="41" y="68"/>
                    <a:pt x="47" y="68"/>
                  </a:cubicBezTo>
                  <a:cubicBezTo>
                    <a:pt x="52" y="68"/>
                    <a:pt x="56" y="66"/>
                    <a:pt x="56" y="63"/>
                  </a:cubicBezTo>
                  <a:cubicBezTo>
                    <a:pt x="56" y="59"/>
                    <a:pt x="53" y="57"/>
                    <a:pt x="46" y="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394"/>
            <p:cNvSpPr>
              <a:spLocks noEditPoints="1"/>
            </p:cNvSpPr>
            <p:nvPr/>
          </p:nvSpPr>
          <p:spPr bwMode="auto">
            <a:xfrm>
              <a:off x="8613221" y="6346856"/>
              <a:ext cx="88228" cy="89084"/>
            </a:xfrm>
            <a:custGeom>
              <a:avLst/>
              <a:gdLst>
                <a:gd name="T0" fmla="*/ 65 w 131"/>
                <a:gd name="T1" fmla="*/ 132 h 132"/>
                <a:gd name="T2" fmla="*/ 131 w 131"/>
                <a:gd name="T3" fmla="*/ 66 h 132"/>
                <a:gd name="T4" fmla="*/ 65 w 131"/>
                <a:gd name="T5" fmla="*/ 0 h 132"/>
                <a:gd name="T6" fmla="*/ 0 w 131"/>
                <a:gd name="T7" fmla="*/ 66 h 132"/>
                <a:gd name="T8" fmla="*/ 65 w 131"/>
                <a:gd name="T9" fmla="*/ 132 h 132"/>
                <a:gd name="T10" fmla="*/ 60 w 131"/>
                <a:gd name="T11" fmla="*/ 72 h 132"/>
                <a:gd name="T12" fmla="*/ 39 w 131"/>
                <a:gd name="T13" fmla="*/ 51 h 132"/>
                <a:gd name="T14" fmla="*/ 59 w 131"/>
                <a:gd name="T15" fmla="*/ 30 h 132"/>
                <a:gd name="T16" fmla="*/ 59 w 131"/>
                <a:gd name="T17" fmla="*/ 19 h 132"/>
                <a:gd name="T18" fmla="*/ 70 w 131"/>
                <a:gd name="T19" fmla="*/ 19 h 132"/>
                <a:gd name="T20" fmla="*/ 70 w 131"/>
                <a:gd name="T21" fmla="*/ 29 h 132"/>
                <a:gd name="T22" fmla="*/ 87 w 131"/>
                <a:gd name="T23" fmla="*/ 33 h 132"/>
                <a:gd name="T24" fmla="*/ 83 w 131"/>
                <a:gd name="T25" fmla="*/ 46 h 132"/>
                <a:gd name="T26" fmla="*/ 67 w 131"/>
                <a:gd name="T27" fmla="*/ 42 h 132"/>
                <a:gd name="T28" fmla="*/ 57 w 131"/>
                <a:gd name="T29" fmla="*/ 49 h 132"/>
                <a:gd name="T30" fmla="*/ 71 w 131"/>
                <a:gd name="T31" fmla="*/ 59 h 132"/>
                <a:gd name="T32" fmla="*/ 90 w 131"/>
                <a:gd name="T33" fmla="*/ 80 h 132"/>
                <a:gd name="T34" fmla="*/ 69 w 131"/>
                <a:gd name="T35" fmla="*/ 102 h 132"/>
                <a:gd name="T36" fmla="*/ 69 w 131"/>
                <a:gd name="T37" fmla="*/ 114 h 132"/>
                <a:gd name="T38" fmla="*/ 58 w 131"/>
                <a:gd name="T39" fmla="*/ 114 h 132"/>
                <a:gd name="T40" fmla="*/ 58 w 131"/>
                <a:gd name="T41" fmla="*/ 103 h 132"/>
                <a:gd name="T42" fmla="*/ 38 w 131"/>
                <a:gd name="T43" fmla="*/ 98 h 132"/>
                <a:gd name="T44" fmla="*/ 42 w 131"/>
                <a:gd name="T45" fmla="*/ 84 h 132"/>
                <a:gd name="T46" fmla="*/ 61 w 131"/>
                <a:gd name="T47" fmla="*/ 89 h 132"/>
                <a:gd name="T48" fmla="*/ 72 w 131"/>
                <a:gd name="T49" fmla="*/ 82 h 132"/>
                <a:gd name="T50" fmla="*/ 60 w 131"/>
                <a:gd name="T51" fmla="*/ 7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" h="132">
                  <a:moveTo>
                    <a:pt x="65" y="132"/>
                  </a:moveTo>
                  <a:cubicBezTo>
                    <a:pt x="101" y="132"/>
                    <a:pt x="131" y="103"/>
                    <a:pt x="131" y="66"/>
                  </a:cubicBezTo>
                  <a:cubicBezTo>
                    <a:pt x="131" y="30"/>
                    <a:pt x="101" y="0"/>
                    <a:pt x="65" y="0"/>
                  </a:cubicBez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lose/>
                  <a:moveTo>
                    <a:pt x="60" y="72"/>
                  </a:moveTo>
                  <a:cubicBezTo>
                    <a:pt x="48" y="68"/>
                    <a:pt x="39" y="62"/>
                    <a:pt x="39" y="51"/>
                  </a:cubicBezTo>
                  <a:cubicBezTo>
                    <a:pt x="39" y="41"/>
                    <a:pt x="46" y="33"/>
                    <a:pt x="59" y="3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8" y="30"/>
                    <a:pt x="83" y="31"/>
                    <a:pt x="87" y="33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1" y="45"/>
                    <a:pt x="75" y="42"/>
                    <a:pt x="67" y="42"/>
                  </a:cubicBezTo>
                  <a:cubicBezTo>
                    <a:pt x="59" y="42"/>
                    <a:pt x="57" y="46"/>
                    <a:pt x="57" y="49"/>
                  </a:cubicBezTo>
                  <a:cubicBezTo>
                    <a:pt x="57" y="53"/>
                    <a:pt x="61" y="55"/>
                    <a:pt x="71" y="59"/>
                  </a:cubicBezTo>
                  <a:cubicBezTo>
                    <a:pt x="85" y="64"/>
                    <a:pt x="90" y="70"/>
                    <a:pt x="90" y="80"/>
                  </a:cubicBezTo>
                  <a:cubicBezTo>
                    <a:pt x="90" y="91"/>
                    <a:pt x="83" y="100"/>
                    <a:pt x="69" y="102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0" y="102"/>
                    <a:pt x="43" y="100"/>
                    <a:pt x="38" y="98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7" y="87"/>
                    <a:pt x="53" y="89"/>
                    <a:pt x="61" y="89"/>
                  </a:cubicBezTo>
                  <a:cubicBezTo>
                    <a:pt x="68" y="89"/>
                    <a:pt x="72" y="87"/>
                    <a:pt x="72" y="82"/>
                  </a:cubicBezTo>
                  <a:cubicBezTo>
                    <a:pt x="72" y="78"/>
                    <a:pt x="69" y="75"/>
                    <a:pt x="60" y="7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Freeform 395"/>
            <p:cNvSpPr>
              <a:spLocks noEditPoints="1"/>
            </p:cNvSpPr>
            <p:nvPr/>
          </p:nvSpPr>
          <p:spPr bwMode="auto">
            <a:xfrm>
              <a:off x="8617790" y="6475628"/>
              <a:ext cx="68241" cy="68812"/>
            </a:xfrm>
            <a:custGeom>
              <a:avLst/>
              <a:gdLst>
                <a:gd name="T0" fmla="*/ 51 w 101"/>
                <a:gd name="T1" fmla="*/ 0 h 102"/>
                <a:gd name="T2" fmla="*/ 0 w 101"/>
                <a:gd name="T3" fmla="*/ 51 h 102"/>
                <a:gd name="T4" fmla="*/ 51 w 101"/>
                <a:gd name="T5" fmla="*/ 102 h 102"/>
                <a:gd name="T6" fmla="*/ 101 w 101"/>
                <a:gd name="T7" fmla="*/ 51 h 102"/>
                <a:gd name="T8" fmla="*/ 51 w 101"/>
                <a:gd name="T9" fmla="*/ 0 h 102"/>
                <a:gd name="T10" fmla="*/ 54 w 101"/>
                <a:gd name="T11" fmla="*/ 78 h 102"/>
                <a:gd name="T12" fmla="*/ 54 w 101"/>
                <a:gd name="T13" fmla="*/ 87 h 102"/>
                <a:gd name="T14" fmla="*/ 45 w 101"/>
                <a:gd name="T15" fmla="*/ 87 h 102"/>
                <a:gd name="T16" fmla="*/ 45 w 101"/>
                <a:gd name="T17" fmla="*/ 79 h 102"/>
                <a:gd name="T18" fmla="*/ 30 w 101"/>
                <a:gd name="T19" fmla="*/ 75 h 102"/>
                <a:gd name="T20" fmla="*/ 33 w 101"/>
                <a:gd name="T21" fmla="*/ 64 h 102"/>
                <a:gd name="T22" fmla="*/ 47 w 101"/>
                <a:gd name="T23" fmla="*/ 68 h 102"/>
                <a:gd name="T24" fmla="*/ 56 w 101"/>
                <a:gd name="T25" fmla="*/ 63 h 102"/>
                <a:gd name="T26" fmla="*/ 47 w 101"/>
                <a:gd name="T27" fmla="*/ 55 h 102"/>
                <a:gd name="T28" fmla="*/ 30 w 101"/>
                <a:gd name="T29" fmla="*/ 39 h 102"/>
                <a:gd name="T30" fmla="*/ 46 w 101"/>
                <a:gd name="T31" fmla="*/ 23 h 102"/>
                <a:gd name="T32" fmla="*/ 46 w 101"/>
                <a:gd name="T33" fmla="*/ 14 h 102"/>
                <a:gd name="T34" fmla="*/ 54 w 101"/>
                <a:gd name="T35" fmla="*/ 14 h 102"/>
                <a:gd name="T36" fmla="*/ 54 w 101"/>
                <a:gd name="T37" fmla="*/ 22 h 102"/>
                <a:gd name="T38" fmla="*/ 67 w 101"/>
                <a:gd name="T39" fmla="*/ 25 h 102"/>
                <a:gd name="T40" fmla="*/ 65 w 101"/>
                <a:gd name="T41" fmla="*/ 35 h 102"/>
                <a:gd name="T42" fmla="*/ 52 w 101"/>
                <a:gd name="T43" fmla="*/ 32 h 102"/>
                <a:gd name="T44" fmla="*/ 44 w 101"/>
                <a:gd name="T45" fmla="*/ 37 h 102"/>
                <a:gd name="T46" fmla="*/ 55 w 101"/>
                <a:gd name="T47" fmla="*/ 45 h 102"/>
                <a:gd name="T48" fmla="*/ 70 w 101"/>
                <a:gd name="T49" fmla="*/ 61 h 102"/>
                <a:gd name="T50" fmla="*/ 54 w 101"/>
                <a:gd name="T51" fmla="*/ 7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02">
                  <a:moveTo>
                    <a:pt x="51" y="0"/>
                  </a:moveTo>
                  <a:cubicBezTo>
                    <a:pt x="23" y="0"/>
                    <a:pt x="0" y="22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1" y="79"/>
                    <a:pt x="101" y="51"/>
                  </a:cubicBezTo>
                  <a:cubicBezTo>
                    <a:pt x="101" y="22"/>
                    <a:pt x="79" y="0"/>
                    <a:pt x="51" y="0"/>
                  </a:cubicBezTo>
                  <a:close/>
                  <a:moveTo>
                    <a:pt x="54" y="78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39" y="78"/>
                    <a:pt x="33" y="77"/>
                    <a:pt x="30" y="7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6" y="66"/>
                    <a:pt x="42" y="68"/>
                    <a:pt x="47" y="68"/>
                  </a:cubicBezTo>
                  <a:cubicBezTo>
                    <a:pt x="53" y="68"/>
                    <a:pt x="56" y="66"/>
                    <a:pt x="56" y="63"/>
                  </a:cubicBezTo>
                  <a:cubicBezTo>
                    <a:pt x="56" y="59"/>
                    <a:pt x="53" y="57"/>
                    <a:pt x="47" y="55"/>
                  </a:cubicBezTo>
                  <a:cubicBezTo>
                    <a:pt x="37" y="52"/>
                    <a:pt x="30" y="47"/>
                    <a:pt x="30" y="39"/>
                  </a:cubicBezTo>
                  <a:cubicBezTo>
                    <a:pt x="30" y="31"/>
                    <a:pt x="36" y="24"/>
                    <a:pt x="46" y="23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60" y="22"/>
                    <a:pt x="64" y="23"/>
                    <a:pt x="67" y="2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3" y="34"/>
                    <a:pt x="58" y="32"/>
                    <a:pt x="52" y="32"/>
                  </a:cubicBezTo>
                  <a:cubicBezTo>
                    <a:pt x="46" y="32"/>
                    <a:pt x="44" y="34"/>
                    <a:pt x="44" y="37"/>
                  </a:cubicBezTo>
                  <a:cubicBezTo>
                    <a:pt x="44" y="40"/>
                    <a:pt x="47" y="42"/>
                    <a:pt x="55" y="45"/>
                  </a:cubicBezTo>
                  <a:cubicBezTo>
                    <a:pt x="66" y="48"/>
                    <a:pt x="70" y="53"/>
                    <a:pt x="70" y="61"/>
                  </a:cubicBezTo>
                  <a:cubicBezTo>
                    <a:pt x="70" y="69"/>
                    <a:pt x="64" y="76"/>
                    <a:pt x="54" y="7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396"/>
            <p:cNvSpPr>
              <a:spLocks noEditPoints="1"/>
            </p:cNvSpPr>
            <p:nvPr/>
          </p:nvSpPr>
          <p:spPr bwMode="auto">
            <a:xfrm>
              <a:off x="8576103" y="6328011"/>
              <a:ext cx="281243" cy="284669"/>
            </a:xfrm>
            <a:custGeom>
              <a:avLst/>
              <a:gdLst>
                <a:gd name="T0" fmla="*/ 0 w 417"/>
                <a:gd name="T1" fmla="*/ 422 h 422"/>
                <a:gd name="T2" fmla="*/ 417 w 417"/>
                <a:gd name="T3" fmla="*/ 0 h 422"/>
                <a:gd name="T4" fmla="*/ 0 w 417"/>
                <a:gd name="T5" fmla="*/ 0 h 422"/>
                <a:gd name="T6" fmla="*/ 0 w 417"/>
                <a:gd name="T7" fmla="*/ 422 h 422"/>
                <a:gd name="T8" fmla="*/ 113 w 417"/>
                <a:gd name="T9" fmla="*/ 337 h 422"/>
                <a:gd name="T10" fmla="*/ 46 w 417"/>
                <a:gd name="T11" fmla="*/ 270 h 422"/>
                <a:gd name="T12" fmla="*/ 113 w 417"/>
                <a:gd name="T13" fmla="*/ 203 h 422"/>
                <a:gd name="T14" fmla="*/ 179 w 417"/>
                <a:gd name="T15" fmla="*/ 270 h 422"/>
                <a:gd name="T16" fmla="*/ 113 w 417"/>
                <a:gd name="T17" fmla="*/ 337 h 422"/>
                <a:gd name="T18" fmla="*/ 265 w 417"/>
                <a:gd name="T19" fmla="*/ 96 h 422"/>
                <a:gd name="T20" fmla="*/ 332 w 417"/>
                <a:gd name="T21" fmla="*/ 163 h 422"/>
                <a:gd name="T22" fmla="*/ 265 w 417"/>
                <a:gd name="T23" fmla="*/ 230 h 422"/>
                <a:gd name="T24" fmla="*/ 199 w 417"/>
                <a:gd name="T25" fmla="*/ 163 h 422"/>
                <a:gd name="T26" fmla="*/ 265 w 417"/>
                <a:gd name="T27" fmla="*/ 96 h 422"/>
                <a:gd name="T28" fmla="*/ 120 w 417"/>
                <a:gd name="T29" fmla="*/ 8 h 422"/>
                <a:gd name="T30" fmla="*/ 206 w 417"/>
                <a:gd name="T31" fmla="*/ 94 h 422"/>
                <a:gd name="T32" fmla="*/ 120 w 417"/>
                <a:gd name="T33" fmla="*/ 181 h 422"/>
                <a:gd name="T34" fmla="*/ 34 w 417"/>
                <a:gd name="T35" fmla="*/ 94 h 422"/>
                <a:gd name="T36" fmla="*/ 120 w 417"/>
                <a:gd name="T37" fmla="*/ 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7" h="422">
                  <a:moveTo>
                    <a:pt x="0" y="422"/>
                  </a:moveTo>
                  <a:cubicBezTo>
                    <a:pt x="224" y="404"/>
                    <a:pt x="402" y="224"/>
                    <a:pt x="41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2"/>
                  </a:lnTo>
                  <a:close/>
                  <a:moveTo>
                    <a:pt x="113" y="337"/>
                  </a:moveTo>
                  <a:cubicBezTo>
                    <a:pt x="76" y="337"/>
                    <a:pt x="46" y="307"/>
                    <a:pt x="46" y="270"/>
                  </a:cubicBezTo>
                  <a:cubicBezTo>
                    <a:pt x="46" y="233"/>
                    <a:pt x="76" y="203"/>
                    <a:pt x="113" y="203"/>
                  </a:cubicBezTo>
                  <a:cubicBezTo>
                    <a:pt x="150" y="203"/>
                    <a:pt x="179" y="233"/>
                    <a:pt x="179" y="270"/>
                  </a:cubicBezTo>
                  <a:cubicBezTo>
                    <a:pt x="179" y="307"/>
                    <a:pt x="150" y="337"/>
                    <a:pt x="113" y="337"/>
                  </a:cubicBezTo>
                  <a:close/>
                  <a:moveTo>
                    <a:pt x="265" y="96"/>
                  </a:moveTo>
                  <a:cubicBezTo>
                    <a:pt x="302" y="96"/>
                    <a:pt x="332" y="126"/>
                    <a:pt x="332" y="163"/>
                  </a:cubicBezTo>
                  <a:cubicBezTo>
                    <a:pt x="332" y="200"/>
                    <a:pt x="302" y="230"/>
                    <a:pt x="265" y="230"/>
                  </a:cubicBezTo>
                  <a:cubicBezTo>
                    <a:pt x="229" y="230"/>
                    <a:pt x="199" y="200"/>
                    <a:pt x="199" y="163"/>
                  </a:cubicBezTo>
                  <a:cubicBezTo>
                    <a:pt x="199" y="126"/>
                    <a:pt x="229" y="96"/>
                    <a:pt x="265" y="96"/>
                  </a:cubicBezTo>
                  <a:close/>
                  <a:moveTo>
                    <a:pt x="120" y="8"/>
                  </a:moveTo>
                  <a:cubicBezTo>
                    <a:pt x="168" y="8"/>
                    <a:pt x="206" y="47"/>
                    <a:pt x="206" y="94"/>
                  </a:cubicBezTo>
                  <a:cubicBezTo>
                    <a:pt x="206" y="142"/>
                    <a:pt x="168" y="181"/>
                    <a:pt x="120" y="181"/>
                  </a:cubicBezTo>
                  <a:cubicBezTo>
                    <a:pt x="73" y="181"/>
                    <a:pt x="34" y="142"/>
                    <a:pt x="34" y="94"/>
                  </a:cubicBezTo>
                  <a:cubicBezTo>
                    <a:pt x="34" y="47"/>
                    <a:pt x="73" y="8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4685436" y="5033159"/>
            <a:ext cx="599033" cy="623874"/>
            <a:chOff x="4445240" y="4337972"/>
            <a:chExt cx="599033" cy="623874"/>
          </a:xfrm>
          <a:solidFill>
            <a:srgbClr val="171E28"/>
          </a:solidFill>
        </p:grpSpPr>
        <p:sp>
          <p:nvSpPr>
            <p:cNvPr id="171" name="Freeform 399"/>
            <p:cNvSpPr>
              <a:spLocks/>
            </p:cNvSpPr>
            <p:nvPr/>
          </p:nvSpPr>
          <p:spPr bwMode="auto">
            <a:xfrm>
              <a:off x="4445240" y="4357388"/>
              <a:ext cx="599033" cy="598462"/>
            </a:xfrm>
            <a:custGeom>
              <a:avLst/>
              <a:gdLst>
                <a:gd name="T0" fmla="*/ 1092 w 2098"/>
                <a:gd name="T1" fmla="*/ 1007 h 2096"/>
                <a:gd name="T2" fmla="*/ 1092 w 2098"/>
                <a:gd name="T3" fmla="*/ 0 h 2096"/>
                <a:gd name="T4" fmla="*/ 1007 w 2098"/>
                <a:gd name="T5" fmla="*/ 0 h 2096"/>
                <a:gd name="T6" fmla="*/ 1007 w 2098"/>
                <a:gd name="T7" fmla="*/ 1007 h 2096"/>
                <a:gd name="T8" fmla="*/ 0 w 2098"/>
                <a:gd name="T9" fmla="*/ 1007 h 2096"/>
                <a:gd name="T10" fmla="*/ 0 w 2098"/>
                <a:gd name="T11" fmla="*/ 1090 h 2096"/>
                <a:gd name="T12" fmla="*/ 1007 w 2098"/>
                <a:gd name="T13" fmla="*/ 1090 h 2096"/>
                <a:gd name="T14" fmla="*/ 1007 w 2098"/>
                <a:gd name="T15" fmla="*/ 2096 h 2096"/>
                <a:gd name="T16" fmla="*/ 1092 w 2098"/>
                <a:gd name="T17" fmla="*/ 2096 h 2096"/>
                <a:gd name="T18" fmla="*/ 1092 w 2098"/>
                <a:gd name="T19" fmla="*/ 1090 h 2096"/>
                <a:gd name="T20" fmla="*/ 2098 w 2098"/>
                <a:gd name="T21" fmla="*/ 1090 h 2096"/>
                <a:gd name="T22" fmla="*/ 2098 w 2098"/>
                <a:gd name="T23" fmla="*/ 1007 h 2096"/>
                <a:gd name="T24" fmla="*/ 1092 w 2098"/>
                <a:gd name="T25" fmla="*/ 1007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8" h="2096">
                  <a:moveTo>
                    <a:pt x="1092" y="1007"/>
                  </a:moveTo>
                  <a:lnTo>
                    <a:pt x="1092" y="0"/>
                  </a:lnTo>
                  <a:lnTo>
                    <a:pt x="1007" y="0"/>
                  </a:lnTo>
                  <a:lnTo>
                    <a:pt x="1007" y="1007"/>
                  </a:lnTo>
                  <a:lnTo>
                    <a:pt x="0" y="1007"/>
                  </a:lnTo>
                  <a:lnTo>
                    <a:pt x="0" y="1090"/>
                  </a:lnTo>
                  <a:lnTo>
                    <a:pt x="1007" y="1090"/>
                  </a:lnTo>
                  <a:lnTo>
                    <a:pt x="1007" y="2096"/>
                  </a:lnTo>
                  <a:lnTo>
                    <a:pt x="1092" y="2096"/>
                  </a:lnTo>
                  <a:lnTo>
                    <a:pt x="1092" y="1090"/>
                  </a:lnTo>
                  <a:lnTo>
                    <a:pt x="2098" y="1090"/>
                  </a:lnTo>
                  <a:lnTo>
                    <a:pt x="2098" y="1007"/>
                  </a:lnTo>
                  <a:lnTo>
                    <a:pt x="1092" y="10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Freeform 400"/>
            <p:cNvSpPr>
              <a:spLocks/>
            </p:cNvSpPr>
            <p:nvPr/>
          </p:nvSpPr>
          <p:spPr bwMode="auto">
            <a:xfrm>
              <a:off x="4478932" y="4337972"/>
              <a:ext cx="189589" cy="269822"/>
            </a:xfrm>
            <a:custGeom>
              <a:avLst/>
              <a:gdLst>
                <a:gd name="T0" fmla="*/ 166 w 664"/>
                <a:gd name="T1" fmla="*/ 945 h 945"/>
                <a:gd name="T2" fmla="*/ 499 w 664"/>
                <a:gd name="T3" fmla="*/ 945 h 945"/>
                <a:gd name="T4" fmla="*/ 499 w 664"/>
                <a:gd name="T5" fmla="*/ 434 h 945"/>
                <a:gd name="T6" fmla="*/ 664 w 664"/>
                <a:gd name="T7" fmla="*/ 434 h 945"/>
                <a:gd name="T8" fmla="*/ 338 w 664"/>
                <a:gd name="T9" fmla="*/ 0 h 945"/>
                <a:gd name="T10" fmla="*/ 0 w 664"/>
                <a:gd name="T11" fmla="*/ 434 h 945"/>
                <a:gd name="T12" fmla="*/ 166 w 664"/>
                <a:gd name="T13" fmla="*/ 434 h 945"/>
                <a:gd name="T14" fmla="*/ 166 w 664"/>
                <a:gd name="T15" fmla="*/ 94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5">
                  <a:moveTo>
                    <a:pt x="166" y="945"/>
                  </a:moveTo>
                  <a:lnTo>
                    <a:pt x="499" y="945"/>
                  </a:lnTo>
                  <a:lnTo>
                    <a:pt x="499" y="434"/>
                  </a:lnTo>
                  <a:lnTo>
                    <a:pt x="664" y="434"/>
                  </a:lnTo>
                  <a:lnTo>
                    <a:pt x="338" y="0"/>
                  </a:lnTo>
                  <a:lnTo>
                    <a:pt x="0" y="434"/>
                  </a:lnTo>
                  <a:lnTo>
                    <a:pt x="166" y="434"/>
                  </a:lnTo>
                  <a:lnTo>
                    <a:pt x="166" y="9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Freeform 401"/>
            <p:cNvSpPr>
              <a:spLocks/>
            </p:cNvSpPr>
            <p:nvPr/>
          </p:nvSpPr>
          <p:spPr bwMode="auto">
            <a:xfrm>
              <a:off x="4817565" y="4692024"/>
              <a:ext cx="189589" cy="269822"/>
            </a:xfrm>
            <a:custGeom>
              <a:avLst/>
              <a:gdLst>
                <a:gd name="T0" fmla="*/ 499 w 664"/>
                <a:gd name="T1" fmla="*/ 0 h 945"/>
                <a:gd name="T2" fmla="*/ 163 w 664"/>
                <a:gd name="T3" fmla="*/ 0 h 945"/>
                <a:gd name="T4" fmla="*/ 163 w 664"/>
                <a:gd name="T5" fmla="*/ 511 h 945"/>
                <a:gd name="T6" fmla="*/ 0 w 664"/>
                <a:gd name="T7" fmla="*/ 511 h 945"/>
                <a:gd name="T8" fmla="*/ 326 w 664"/>
                <a:gd name="T9" fmla="*/ 945 h 945"/>
                <a:gd name="T10" fmla="*/ 664 w 664"/>
                <a:gd name="T11" fmla="*/ 511 h 945"/>
                <a:gd name="T12" fmla="*/ 499 w 664"/>
                <a:gd name="T13" fmla="*/ 511 h 945"/>
                <a:gd name="T14" fmla="*/ 499 w 664"/>
                <a:gd name="T1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5">
                  <a:moveTo>
                    <a:pt x="499" y="0"/>
                  </a:moveTo>
                  <a:lnTo>
                    <a:pt x="163" y="0"/>
                  </a:lnTo>
                  <a:lnTo>
                    <a:pt x="163" y="511"/>
                  </a:lnTo>
                  <a:lnTo>
                    <a:pt x="0" y="511"/>
                  </a:lnTo>
                  <a:lnTo>
                    <a:pt x="326" y="945"/>
                  </a:lnTo>
                  <a:lnTo>
                    <a:pt x="664" y="511"/>
                  </a:lnTo>
                  <a:lnTo>
                    <a:pt x="499" y="51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402"/>
            <p:cNvSpPr>
              <a:spLocks noEditPoints="1"/>
            </p:cNvSpPr>
            <p:nvPr/>
          </p:nvSpPr>
          <p:spPr bwMode="auto">
            <a:xfrm>
              <a:off x="4790726" y="4357388"/>
              <a:ext cx="242983" cy="236986"/>
            </a:xfrm>
            <a:custGeom>
              <a:avLst/>
              <a:gdLst>
                <a:gd name="T0" fmla="*/ 52 w 360"/>
                <a:gd name="T1" fmla="*/ 259 h 351"/>
                <a:gd name="T2" fmla="*/ 31 w 360"/>
                <a:gd name="T3" fmla="*/ 279 h 351"/>
                <a:gd name="T4" fmla="*/ 77 w 360"/>
                <a:gd name="T5" fmla="*/ 325 h 351"/>
                <a:gd name="T6" fmla="*/ 97 w 360"/>
                <a:gd name="T7" fmla="*/ 304 h 351"/>
                <a:gd name="T8" fmla="*/ 147 w 360"/>
                <a:gd name="T9" fmla="*/ 325 h 351"/>
                <a:gd name="T10" fmla="*/ 147 w 360"/>
                <a:gd name="T11" fmla="*/ 351 h 351"/>
                <a:gd name="T12" fmla="*/ 211 w 360"/>
                <a:gd name="T13" fmla="*/ 351 h 351"/>
                <a:gd name="T14" fmla="*/ 211 w 360"/>
                <a:gd name="T15" fmla="*/ 326 h 351"/>
                <a:gd name="T16" fmla="*/ 264 w 360"/>
                <a:gd name="T17" fmla="*/ 305 h 351"/>
                <a:gd name="T18" fmla="*/ 284 w 360"/>
                <a:gd name="T19" fmla="*/ 324 h 351"/>
                <a:gd name="T20" fmla="*/ 329 w 360"/>
                <a:gd name="T21" fmla="*/ 279 h 351"/>
                <a:gd name="T22" fmla="*/ 310 w 360"/>
                <a:gd name="T23" fmla="*/ 260 h 351"/>
                <a:gd name="T24" fmla="*/ 332 w 360"/>
                <a:gd name="T25" fmla="*/ 208 h 351"/>
                <a:gd name="T26" fmla="*/ 360 w 360"/>
                <a:gd name="T27" fmla="*/ 208 h 351"/>
                <a:gd name="T28" fmla="*/ 360 w 360"/>
                <a:gd name="T29" fmla="*/ 144 h 351"/>
                <a:gd name="T30" fmla="*/ 333 w 360"/>
                <a:gd name="T31" fmla="*/ 144 h 351"/>
                <a:gd name="T32" fmla="*/ 311 w 360"/>
                <a:gd name="T33" fmla="*/ 91 h 351"/>
                <a:gd name="T34" fmla="*/ 331 w 360"/>
                <a:gd name="T35" fmla="*/ 70 h 351"/>
                <a:gd name="T36" fmla="*/ 286 w 360"/>
                <a:gd name="T37" fmla="*/ 25 h 351"/>
                <a:gd name="T38" fmla="*/ 265 w 360"/>
                <a:gd name="T39" fmla="*/ 46 h 351"/>
                <a:gd name="T40" fmla="*/ 211 w 360"/>
                <a:gd name="T41" fmla="*/ 24 h 351"/>
                <a:gd name="T42" fmla="*/ 211 w 360"/>
                <a:gd name="T43" fmla="*/ 0 h 351"/>
                <a:gd name="T44" fmla="*/ 147 w 360"/>
                <a:gd name="T45" fmla="*/ 0 h 351"/>
                <a:gd name="T46" fmla="*/ 147 w 360"/>
                <a:gd name="T47" fmla="*/ 25 h 351"/>
                <a:gd name="T48" fmla="*/ 96 w 360"/>
                <a:gd name="T49" fmla="*/ 46 h 351"/>
                <a:gd name="T50" fmla="*/ 75 w 360"/>
                <a:gd name="T51" fmla="*/ 24 h 351"/>
                <a:gd name="T52" fmla="*/ 29 w 360"/>
                <a:gd name="T53" fmla="*/ 70 h 351"/>
                <a:gd name="T54" fmla="*/ 51 w 360"/>
                <a:gd name="T55" fmla="*/ 91 h 351"/>
                <a:gd name="T56" fmla="*/ 29 w 360"/>
                <a:gd name="T57" fmla="*/ 144 h 351"/>
                <a:gd name="T58" fmla="*/ 0 w 360"/>
                <a:gd name="T59" fmla="*/ 144 h 351"/>
                <a:gd name="T60" fmla="*/ 0 w 360"/>
                <a:gd name="T61" fmla="*/ 208 h 351"/>
                <a:gd name="T62" fmla="*/ 30 w 360"/>
                <a:gd name="T63" fmla="*/ 208 h 351"/>
                <a:gd name="T64" fmla="*/ 52 w 360"/>
                <a:gd name="T65" fmla="*/ 259 h 351"/>
                <a:gd name="T66" fmla="*/ 181 w 360"/>
                <a:gd name="T67" fmla="*/ 66 h 351"/>
                <a:gd name="T68" fmla="*/ 291 w 360"/>
                <a:gd name="T69" fmla="*/ 175 h 351"/>
                <a:gd name="T70" fmla="*/ 181 w 360"/>
                <a:gd name="T71" fmla="*/ 284 h 351"/>
                <a:gd name="T72" fmla="*/ 71 w 360"/>
                <a:gd name="T73" fmla="*/ 175 h 351"/>
                <a:gd name="T74" fmla="*/ 181 w 360"/>
                <a:gd name="T75" fmla="*/ 6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0" h="351">
                  <a:moveTo>
                    <a:pt x="52" y="259"/>
                  </a:moveTo>
                  <a:cubicBezTo>
                    <a:pt x="31" y="279"/>
                    <a:pt x="31" y="279"/>
                    <a:pt x="31" y="279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97" y="304"/>
                    <a:pt x="97" y="304"/>
                    <a:pt x="97" y="304"/>
                  </a:cubicBezTo>
                  <a:cubicBezTo>
                    <a:pt x="112" y="314"/>
                    <a:pt x="129" y="321"/>
                    <a:pt x="147" y="325"/>
                  </a:cubicBezTo>
                  <a:cubicBezTo>
                    <a:pt x="147" y="351"/>
                    <a:pt x="147" y="351"/>
                    <a:pt x="147" y="351"/>
                  </a:cubicBezTo>
                  <a:cubicBezTo>
                    <a:pt x="211" y="351"/>
                    <a:pt x="211" y="351"/>
                    <a:pt x="211" y="351"/>
                  </a:cubicBezTo>
                  <a:cubicBezTo>
                    <a:pt x="211" y="326"/>
                    <a:pt x="211" y="326"/>
                    <a:pt x="211" y="326"/>
                  </a:cubicBezTo>
                  <a:cubicBezTo>
                    <a:pt x="230" y="322"/>
                    <a:pt x="248" y="315"/>
                    <a:pt x="264" y="305"/>
                  </a:cubicBezTo>
                  <a:cubicBezTo>
                    <a:pt x="284" y="324"/>
                    <a:pt x="284" y="324"/>
                    <a:pt x="284" y="324"/>
                  </a:cubicBezTo>
                  <a:cubicBezTo>
                    <a:pt x="329" y="279"/>
                    <a:pt x="329" y="279"/>
                    <a:pt x="329" y="279"/>
                  </a:cubicBezTo>
                  <a:cubicBezTo>
                    <a:pt x="310" y="260"/>
                    <a:pt x="310" y="260"/>
                    <a:pt x="310" y="260"/>
                  </a:cubicBezTo>
                  <a:cubicBezTo>
                    <a:pt x="320" y="244"/>
                    <a:pt x="328" y="227"/>
                    <a:pt x="332" y="208"/>
                  </a:cubicBezTo>
                  <a:cubicBezTo>
                    <a:pt x="360" y="208"/>
                    <a:pt x="360" y="208"/>
                    <a:pt x="360" y="208"/>
                  </a:cubicBezTo>
                  <a:cubicBezTo>
                    <a:pt x="360" y="144"/>
                    <a:pt x="360" y="144"/>
                    <a:pt x="360" y="144"/>
                  </a:cubicBezTo>
                  <a:cubicBezTo>
                    <a:pt x="333" y="144"/>
                    <a:pt x="333" y="144"/>
                    <a:pt x="333" y="144"/>
                  </a:cubicBezTo>
                  <a:cubicBezTo>
                    <a:pt x="329" y="125"/>
                    <a:pt x="321" y="107"/>
                    <a:pt x="311" y="91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286" y="25"/>
                    <a:pt x="286" y="25"/>
                    <a:pt x="286" y="25"/>
                  </a:cubicBezTo>
                  <a:cubicBezTo>
                    <a:pt x="265" y="46"/>
                    <a:pt x="265" y="46"/>
                    <a:pt x="265" y="46"/>
                  </a:cubicBezTo>
                  <a:cubicBezTo>
                    <a:pt x="249" y="35"/>
                    <a:pt x="231" y="28"/>
                    <a:pt x="211" y="24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29" y="29"/>
                    <a:pt x="112" y="36"/>
                    <a:pt x="96" y="46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41" y="107"/>
                    <a:pt x="33" y="125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34" y="227"/>
                    <a:pt x="41" y="244"/>
                    <a:pt x="52" y="259"/>
                  </a:cubicBezTo>
                  <a:close/>
                  <a:moveTo>
                    <a:pt x="181" y="66"/>
                  </a:moveTo>
                  <a:cubicBezTo>
                    <a:pt x="242" y="66"/>
                    <a:pt x="291" y="115"/>
                    <a:pt x="291" y="175"/>
                  </a:cubicBezTo>
                  <a:cubicBezTo>
                    <a:pt x="291" y="235"/>
                    <a:pt x="242" y="284"/>
                    <a:pt x="181" y="284"/>
                  </a:cubicBezTo>
                  <a:cubicBezTo>
                    <a:pt x="120" y="284"/>
                    <a:pt x="71" y="235"/>
                    <a:pt x="71" y="175"/>
                  </a:cubicBezTo>
                  <a:cubicBezTo>
                    <a:pt x="71" y="115"/>
                    <a:pt x="120" y="66"/>
                    <a:pt x="18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403"/>
            <p:cNvSpPr>
              <a:spLocks noEditPoints="1"/>
            </p:cNvSpPr>
            <p:nvPr/>
          </p:nvSpPr>
          <p:spPr bwMode="auto">
            <a:xfrm>
              <a:off x="4856111" y="4420203"/>
              <a:ext cx="112783" cy="111355"/>
            </a:xfrm>
            <a:custGeom>
              <a:avLst/>
              <a:gdLst>
                <a:gd name="T0" fmla="*/ 83 w 167"/>
                <a:gd name="T1" fmla="*/ 165 h 165"/>
                <a:gd name="T2" fmla="*/ 167 w 167"/>
                <a:gd name="T3" fmla="*/ 82 h 165"/>
                <a:gd name="T4" fmla="*/ 83 w 167"/>
                <a:gd name="T5" fmla="*/ 0 h 165"/>
                <a:gd name="T6" fmla="*/ 0 w 167"/>
                <a:gd name="T7" fmla="*/ 82 h 165"/>
                <a:gd name="T8" fmla="*/ 83 w 167"/>
                <a:gd name="T9" fmla="*/ 165 h 165"/>
                <a:gd name="T10" fmla="*/ 83 w 167"/>
                <a:gd name="T11" fmla="*/ 26 h 165"/>
                <a:gd name="T12" fmla="*/ 140 w 167"/>
                <a:gd name="T13" fmla="*/ 82 h 165"/>
                <a:gd name="T14" fmla="*/ 83 w 167"/>
                <a:gd name="T15" fmla="*/ 138 h 165"/>
                <a:gd name="T16" fmla="*/ 27 w 167"/>
                <a:gd name="T17" fmla="*/ 82 h 165"/>
                <a:gd name="T18" fmla="*/ 83 w 167"/>
                <a:gd name="T19" fmla="*/ 2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5">
                  <a:moveTo>
                    <a:pt x="83" y="165"/>
                  </a:moveTo>
                  <a:cubicBezTo>
                    <a:pt x="129" y="165"/>
                    <a:pt x="167" y="128"/>
                    <a:pt x="167" y="82"/>
                  </a:cubicBezTo>
                  <a:cubicBezTo>
                    <a:pt x="167" y="37"/>
                    <a:pt x="129" y="0"/>
                    <a:pt x="83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lose/>
                  <a:moveTo>
                    <a:pt x="83" y="26"/>
                  </a:moveTo>
                  <a:cubicBezTo>
                    <a:pt x="114" y="26"/>
                    <a:pt x="140" y="51"/>
                    <a:pt x="140" y="82"/>
                  </a:cubicBezTo>
                  <a:cubicBezTo>
                    <a:pt x="140" y="113"/>
                    <a:pt x="114" y="138"/>
                    <a:pt x="83" y="138"/>
                  </a:cubicBezTo>
                  <a:cubicBezTo>
                    <a:pt x="52" y="138"/>
                    <a:pt x="27" y="113"/>
                    <a:pt x="27" y="82"/>
                  </a:cubicBezTo>
                  <a:cubicBezTo>
                    <a:pt x="27" y="51"/>
                    <a:pt x="52" y="26"/>
                    <a:pt x="8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Oval 404"/>
            <p:cNvSpPr>
              <a:spLocks noChangeArrowheads="1"/>
            </p:cNvSpPr>
            <p:nvPr/>
          </p:nvSpPr>
          <p:spPr bwMode="auto">
            <a:xfrm>
              <a:off x="4891802" y="4455894"/>
              <a:ext cx="40545" cy="391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405"/>
            <p:cNvSpPr>
              <a:spLocks/>
            </p:cNvSpPr>
            <p:nvPr/>
          </p:nvSpPr>
          <p:spPr bwMode="auto">
            <a:xfrm>
              <a:off x="4525472" y="4677177"/>
              <a:ext cx="107358" cy="117351"/>
            </a:xfrm>
            <a:custGeom>
              <a:avLst/>
              <a:gdLst>
                <a:gd name="T0" fmla="*/ 22 w 159"/>
                <a:gd name="T1" fmla="*/ 115 h 174"/>
                <a:gd name="T2" fmla="*/ 81 w 159"/>
                <a:gd name="T3" fmla="*/ 174 h 174"/>
                <a:gd name="T4" fmla="*/ 138 w 159"/>
                <a:gd name="T5" fmla="*/ 115 h 174"/>
                <a:gd name="T6" fmla="*/ 155 w 159"/>
                <a:gd name="T7" fmla="*/ 96 h 174"/>
                <a:gd name="T8" fmla="*/ 146 w 159"/>
                <a:gd name="T9" fmla="*/ 67 h 174"/>
                <a:gd name="T10" fmla="*/ 79 w 159"/>
                <a:gd name="T11" fmla="*/ 0 h 174"/>
                <a:gd name="T12" fmla="*/ 13 w 159"/>
                <a:gd name="T13" fmla="*/ 67 h 174"/>
                <a:gd name="T14" fmla="*/ 4 w 159"/>
                <a:gd name="T15" fmla="*/ 96 h 174"/>
                <a:gd name="T16" fmla="*/ 22 w 159"/>
                <a:gd name="T17" fmla="*/ 11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174">
                  <a:moveTo>
                    <a:pt x="22" y="115"/>
                  </a:moveTo>
                  <a:cubicBezTo>
                    <a:pt x="34" y="146"/>
                    <a:pt x="56" y="174"/>
                    <a:pt x="81" y="174"/>
                  </a:cubicBezTo>
                  <a:cubicBezTo>
                    <a:pt x="106" y="174"/>
                    <a:pt x="127" y="146"/>
                    <a:pt x="138" y="115"/>
                  </a:cubicBezTo>
                  <a:cubicBezTo>
                    <a:pt x="145" y="114"/>
                    <a:pt x="152" y="107"/>
                    <a:pt x="155" y="96"/>
                  </a:cubicBezTo>
                  <a:cubicBezTo>
                    <a:pt x="159" y="83"/>
                    <a:pt x="154" y="70"/>
                    <a:pt x="146" y="67"/>
                  </a:cubicBezTo>
                  <a:cubicBezTo>
                    <a:pt x="144" y="30"/>
                    <a:pt x="115" y="0"/>
                    <a:pt x="79" y="0"/>
                  </a:cubicBezTo>
                  <a:cubicBezTo>
                    <a:pt x="44" y="0"/>
                    <a:pt x="15" y="30"/>
                    <a:pt x="13" y="67"/>
                  </a:cubicBezTo>
                  <a:cubicBezTo>
                    <a:pt x="5" y="70"/>
                    <a:pt x="0" y="83"/>
                    <a:pt x="4" y="96"/>
                  </a:cubicBezTo>
                  <a:cubicBezTo>
                    <a:pt x="7" y="107"/>
                    <a:pt x="14" y="115"/>
                    <a:pt x="22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407"/>
            <p:cNvSpPr>
              <a:spLocks/>
            </p:cNvSpPr>
            <p:nvPr/>
          </p:nvSpPr>
          <p:spPr bwMode="auto">
            <a:xfrm>
              <a:off x="4494636" y="4789388"/>
              <a:ext cx="169317" cy="142192"/>
            </a:xfrm>
            <a:custGeom>
              <a:avLst/>
              <a:gdLst>
                <a:gd name="T0" fmla="*/ 194 w 251"/>
                <a:gd name="T1" fmla="*/ 0 h 211"/>
                <a:gd name="T2" fmla="*/ 140 w 251"/>
                <a:gd name="T3" fmla="*/ 91 h 211"/>
                <a:gd name="T4" fmla="*/ 133 w 251"/>
                <a:gd name="T5" fmla="*/ 50 h 211"/>
                <a:gd name="T6" fmla="*/ 141 w 251"/>
                <a:gd name="T7" fmla="*/ 37 h 211"/>
                <a:gd name="T8" fmla="*/ 125 w 251"/>
                <a:gd name="T9" fmla="*/ 21 h 211"/>
                <a:gd name="T10" fmla="*/ 110 w 251"/>
                <a:gd name="T11" fmla="*/ 37 h 211"/>
                <a:gd name="T12" fmla="*/ 117 w 251"/>
                <a:gd name="T13" fmla="*/ 50 h 211"/>
                <a:gd name="T14" fmla="*/ 111 w 251"/>
                <a:gd name="T15" fmla="*/ 90 h 211"/>
                <a:gd name="T16" fmla="*/ 57 w 251"/>
                <a:gd name="T17" fmla="*/ 0 h 211"/>
                <a:gd name="T18" fmla="*/ 1 w 251"/>
                <a:gd name="T19" fmla="*/ 60 h 211"/>
                <a:gd name="T20" fmla="*/ 0 w 251"/>
                <a:gd name="T21" fmla="*/ 60 h 211"/>
                <a:gd name="T22" fmla="*/ 0 w 251"/>
                <a:gd name="T23" fmla="*/ 191 h 211"/>
                <a:gd name="T24" fmla="*/ 1 w 251"/>
                <a:gd name="T25" fmla="*/ 191 h 211"/>
                <a:gd name="T26" fmla="*/ 125 w 251"/>
                <a:gd name="T27" fmla="*/ 211 h 211"/>
                <a:gd name="T28" fmla="*/ 250 w 251"/>
                <a:gd name="T29" fmla="*/ 191 h 211"/>
                <a:gd name="T30" fmla="*/ 251 w 251"/>
                <a:gd name="T31" fmla="*/ 191 h 211"/>
                <a:gd name="T32" fmla="*/ 250 w 251"/>
                <a:gd name="T33" fmla="*/ 60 h 211"/>
                <a:gd name="T34" fmla="*/ 194 w 251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211">
                  <a:moveTo>
                    <a:pt x="194" y="0"/>
                  </a:moveTo>
                  <a:cubicBezTo>
                    <a:pt x="140" y="91"/>
                    <a:pt x="140" y="91"/>
                    <a:pt x="140" y="9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8" y="47"/>
                    <a:pt x="141" y="42"/>
                    <a:pt x="141" y="37"/>
                  </a:cubicBezTo>
                  <a:cubicBezTo>
                    <a:pt x="141" y="28"/>
                    <a:pt x="134" y="21"/>
                    <a:pt x="125" y="21"/>
                  </a:cubicBezTo>
                  <a:cubicBezTo>
                    <a:pt x="117" y="21"/>
                    <a:pt x="110" y="28"/>
                    <a:pt x="110" y="37"/>
                  </a:cubicBezTo>
                  <a:cubicBezTo>
                    <a:pt x="110" y="42"/>
                    <a:pt x="113" y="47"/>
                    <a:pt x="117" y="50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7" y="13"/>
                    <a:pt x="6" y="35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7" y="202"/>
                    <a:pt x="60" y="211"/>
                    <a:pt x="125" y="211"/>
                  </a:cubicBezTo>
                  <a:cubicBezTo>
                    <a:pt x="191" y="211"/>
                    <a:pt x="244" y="202"/>
                    <a:pt x="250" y="191"/>
                  </a:cubicBezTo>
                  <a:cubicBezTo>
                    <a:pt x="251" y="191"/>
                    <a:pt x="251" y="191"/>
                    <a:pt x="251" y="191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45" y="35"/>
                    <a:pt x="224" y="13"/>
                    <a:pt x="1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4648888" y="1425255"/>
            <a:ext cx="599319" cy="624159"/>
            <a:chOff x="4370592" y="1199968"/>
            <a:chExt cx="599319" cy="624159"/>
          </a:xfrm>
          <a:solidFill>
            <a:srgbClr val="171E28"/>
          </a:solidFill>
        </p:grpSpPr>
        <p:sp>
          <p:nvSpPr>
            <p:cNvPr id="180" name="Freeform 410"/>
            <p:cNvSpPr>
              <a:spLocks/>
            </p:cNvSpPr>
            <p:nvPr/>
          </p:nvSpPr>
          <p:spPr bwMode="auto">
            <a:xfrm>
              <a:off x="4370592" y="1219669"/>
              <a:ext cx="599319" cy="599033"/>
            </a:xfrm>
            <a:custGeom>
              <a:avLst/>
              <a:gdLst>
                <a:gd name="T0" fmla="*/ 1092 w 2099"/>
                <a:gd name="T1" fmla="*/ 1007 h 2098"/>
                <a:gd name="T2" fmla="*/ 1092 w 2099"/>
                <a:gd name="T3" fmla="*/ 0 h 2098"/>
                <a:gd name="T4" fmla="*/ 1007 w 2099"/>
                <a:gd name="T5" fmla="*/ 0 h 2098"/>
                <a:gd name="T6" fmla="*/ 1007 w 2099"/>
                <a:gd name="T7" fmla="*/ 1007 h 2098"/>
                <a:gd name="T8" fmla="*/ 0 w 2099"/>
                <a:gd name="T9" fmla="*/ 1007 h 2098"/>
                <a:gd name="T10" fmla="*/ 0 w 2099"/>
                <a:gd name="T11" fmla="*/ 1092 h 2098"/>
                <a:gd name="T12" fmla="*/ 1007 w 2099"/>
                <a:gd name="T13" fmla="*/ 1092 h 2098"/>
                <a:gd name="T14" fmla="*/ 1007 w 2099"/>
                <a:gd name="T15" fmla="*/ 2098 h 2098"/>
                <a:gd name="T16" fmla="*/ 1092 w 2099"/>
                <a:gd name="T17" fmla="*/ 2098 h 2098"/>
                <a:gd name="T18" fmla="*/ 1092 w 2099"/>
                <a:gd name="T19" fmla="*/ 1092 h 2098"/>
                <a:gd name="T20" fmla="*/ 2099 w 2099"/>
                <a:gd name="T21" fmla="*/ 1092 h 2098"/>
                <a:gd name="T22" fmla="*/ 2099 w 2099"/>
                <a:gd name="T23" fmla="*/ 1007 h 2098"/>
                <a:gd name="T24" fmla="*/ 1092 w 2099"/>
                <a:gd name="T25" fmla="*/ 1007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9" h="2098">
                  <a:moveTo>
                    <a:pt x="1092" y="1007"/>
                  </a:moveTo>
                  <a:lnTo>
                    <a:pt x="1092" y="0"/>
                  </a:lnTo>
                  <a:lnTo>
                    <a:pt x="1007" y="0"/>
                  </a:lnTo>
                  <a:lnTo>
                    <a:pt x="1007" y="1007"/>
                  </a:lnTo>
                  <a:lnTo>
                    <a:pt x="0" y="1007"/>
                  </a:lnTo>
                  <a:lnTo>
                    <a:pt x="0" y="1092"/>
                  </a:lnTo>
                  <a:lnTo>
                    <a:pt x="1007" y="1092"/>
                  </a:lnTo>
                  <a:lnTo>
                    <a:pt x="1007" y="2098"/>
                  </a:lnTo>
                  <a:lnTo>
                    <a:pt x="1092" y="2098"/>
                  </a:lnTo>
                  <a:lnTo>
                    <a:pt x="1092" y="1092"/>
                  </a:lnTo>
                  <a:lnTo>
                    <a:pt x="2099" y="1092"/>
                  </a:lnTo>
                  <a:lnTo>
                    <a:pt x="2099" y="1007"/>
                  </a:lnTo>
                  <a:lnTo>
                    <a:pt x="1092" y="100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411"/>
            <p:cNvSpPr>
              <a:spLocks/>
            </p:cNvSpPr>
            <p:nvPr/>
          </p:nvSpPr>
          <p:spPr bwMode="auto">
            <a:xfrm>
              <a:off x="4403713" y="1199968"/>
              <a:ext cx="189589" cy="270107"/>
            </a:xfrm>
            <a:custGeom>
              <a:avLst/>
              <a:gdLst>
                <a:gd name="T0" fmla="*/ 166 w 664"/>
                <a:gd name="T1" fmla="*/ 946 h 946"/>
                <a:gd name="T2" fmla="*/ 501 w 664"/>
                <a:gd name="T3" fmla="*/ 946 h 946"/>
                <a:gd name="T4" fmla="*/ 501 w 664"/>
                <a:gd name="T5" fmla="*/ 438 h 946"/>
                <a:gd name="T6" fmla="*/ 664 w 664"/>
                <a:gd name="T7" fmla="*/ 438 h 946"/>
                <a:gd name="T8" fmla="*/ 338 w 664"/>
                <a:gd name="T9" fmla="*/ 0 h 946"/>
                <a:gd name="T10" fmla="*/ 0 w 664"/>
                <a:gd name="T11" fmla="*/ 438 h 946"/>
                <a:gd name="T12" fmla="*/ 166 w 664"/>
                <a:gd name="T13" fmla="*/ 438 h 946"/>
                <a:gd name="T14" fmla="*/ 166 w 664"/>
                <a:gd name="T15" fmla="*/ 94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6">
                  <a:moveTo>
                    <a:pt x="166" y="946"/>
                  </a:moveTo>
                  <a:lnTo>
                    <a:pt x="501" y="946"/>
                  </a:lnTo>
                  <a:lnTo>
                    <a:pt x="501" y="438"/>
                  </a:lnTo>
                  <a:lnTo>
                    <a:pt x="664" y="438"/>
                  </a:lnTo>
                  <a:lnTo>
                    <a:pt x="338" y="0"/>
                  </a:lnTo>
                  <a:lnTo>
                    <a:pt x="0" y="438"/>
                  </a:lnTo>
                  <a:lnTo>
                    <a:pt x="166" y="438"/>
                  </a:lnTo>
                  <a:lnTo>
                    <a:pt x="166" y="94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Freeform 412"/>
            <p:cNvSpPr>
              <a:spLocks/>
            </p:cNvSpPr>
            <p:nvPr/>
          </p:nvSpPr>
          <p:spPr bwMode="auto">
            <a:xfrm>
              <a:off x="4742347" y="1554876"/>
              <a:ext cx="189589" cy="269251"/>
            </a:xfrm>
            <a:custGeom>
              <a:avLst/>
              <a:gdLst>
                <a:gd name="T0" fmla="*/ 499 w 664"/>
                <a:gd name="T1" fmla="*/ 0 h 943"/>
                <a:gd name="T2" fmla="*/ 166 w 664"/>
                <a:gd name="T3" fmla="*/ 0 h 943"/>
                <a:gd name="T4" fmla="*/ 166 w 664"/>
                <a:gd name="T5" fmla="*/ 508 h 943"/>
                <a:gd name="T6" fmla="*/ 0 w 664"/>
                <a:gd name="T7" fmla="*/ 508 h 943"/>
                <a:gd name="T8" fmla="*/ 327 w 664"/>
                <a:gd name="T9" fmla="*/ 943 h 943"/>
                <a:gd name="T10" fmla="*/ 664 w 664"/>
                <a:gd name="T11" fmla="*/ 508 h 943"/>
                <a:gd name="T12" fmla="*/ 499 w 664"/>
                <a:gd name="T13" fmla="*/ 508 h 943"/>
                <a:gd name="T14" fmla="*/ 499 w 664"/>
                <a:gd name="T15" fmla="*/ 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3">
                  <a:moveTo>
                    <a:pt x="499" y="0"/>
                  </a:moveTo>
                  <a:lnTo>
                    <a:pt x="166" y="0"/>
                  </a:lnTo>
                  <a:lnTo>
                    <a:pt x="166" y="508"/>
                  </a:lnTo>
                  <a:lnTo>
                    <a:pt x="0" y="508"/>
                  </a:lnTo>
                  <a:lnTo>
                    <a:pt x="327" y="943"/>
                  </a:lnTo>
                  <a:lnTo>
                    <a:pt x="664" y="508"/>
                  </a:lnTo>
                  <a:lnTo>
                    <a:pt x="499" y="508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Freeform 413"/>
            <p:cNvSpPr>
              <a:spLocks/>
            </p:cNvSpPr>
            <p:nvPr/>
          </p:nvSpPr>
          <p:spPr bwMode="auto">
            <a:xfrm>
              <a:off x="4451111" y="1539458"/>
              <a:ext cx="106501" cy="117351"/>
            </a:xfrm>
            <a:custGeom>
              <a:avLst/>
              <a:gdLst>
                <a:gd name="T0" fmla="*/ 22 w 158"/>
                <a:gd name="T1" fmla="*/ 115 h 174"/>
                <a:gd name="T2" fmla="*/ 81 w 158"/>
                <a:gd name="T3" fmla="*/ 174 h 174"/>
                <a:gd name="T4" fmla="*/ 137 w 158"/>
                <a:gd name="T5" fmla="*/ 115 h 174"/>
                <a:gd name="T6" fmla="*/ 155 w 158"/>
                <a:gd name="T7" fmla="*/ 96 h 174"/>
                <a:gd name="T8" fmla="*/ 146 w 158"/>
                <a:gd name="T9" fmla="*/ 67 h 174"/>
                <a:gd name="T10" fmla="*/ 79 w 158"/>
                <a:gd name="T11" fmla="*/ 0 h 174"/>
                <a:gd name="T12" fmla="*/ 13 w 158"/>
                <a:gd name="T13" fmla="*/ 67 h 174"/>
                <a:gd name="T14" fmla="*/ 3 w 158"/>
                <a:gd name="T15" fmla="*/ 96 h 174"/>
                <a:gd name="T16" fmla="*/ 22 w 158"/>
                <a:gd name="T17" fmla="*/ 11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74">
                  <a:moveTo>
                    <a:pt x="22" y="115"/>
                  </a:moveTo>
                  <a:cubicBezTo>
                    <a:pt x="34" y="146"/>
                    <a:pt x="56" y="174"/>
                    <a:pt x="81" y="174"/>
                  </a:cubicBezTo>
                  <a:cubicBezTo>
                    <a:pt x="105" y="174"/>
                    <a:pt x="126" y="146"/>
                    <a:pt x="137" y="115"/>
                  </a:cubicBezTo>
                  <a:cubicBezTo>
                    <a:pt x="145" y="115"/>
                    <a:pt x="152" y="107"/>
                    <a:pt x="155" y="96"/>
                  </a:cubicBezTo>
                  <a:cubicBezTo>
                    <a:pt x="158" y="83"/>
                    <a:pt x="154" y="71"/>
                    <a:pt x="146" y="67"/>
                  </a:cubicBezTo>
                  <a:cubicBezTo>
                    <a:pt x="143" y="30"/>
                    <a:pt x="114" y="0"/>
                    <a:pt x="79" y="0"/>
                  </a:cubicBezTo>
                  <a:cubicBezTo>
                    <a:pt x="44" y="0"/>
                    <a:pt x="15" y="30"/>
                    <a:pt x="13" y="67"/>
                  </a:cubicBezTo>
                  <a:cubicBezTo>
                    <a:pt x="4" y="71"/>
                    <a:pt x="0" y="83"/>
                    <a:pt x="3" y="96"/>
                  </a:cubicBezTo>
                  <a:cubicBezTo>
                    <a:pt x="6" y="107"/>
                    <a:pt x="14" y="115"/>
                    <a:pt x="22" y="1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414"/>
            <p:cNvSpPr>
              <a:spLocks/>
            </p:cNvSpPr>
            <p:nvPr/>
          </p:nvSpPr>
          <p:spPr bwMode="auto">
            <a:xfrm>
              <a:off x="4419988" y="1651384"/>
              <a:ext cx="168746" cy="142477"/>
            </a:xfrm>
            <a:custGeom>
              <a:avLst/>
              <a:gdLst>
                <a:gd name="T0" fmla="*/ 193 w 250"/>
                <a:gd name="T1" fmla="*/ 0 h 211"/>
                <a:gd name="T2" fmla="*/ 139 w 250"/>
                <a:gd name="T3" fmla="*/ 91 h 211"/>
                <a:gd name="T4" fmla="*/ 133 w 250"/>
                <a:gd name="T5" fmla="*/ 50 h 211"/>
                <a:gd name="T6" fmla="*/ 140 w 250"/>
                <a:gd name="T7" fmla="*/ 37 h 211"/>
                <a:gd name="T8" fmla="*/ 125 w 250"/>
                <a:gd name="T9" fmla="*/ 22 h 211"/>
                <a:gd name="T10" fmla="*/ 109 w 250"/>
                <a:gd name="T11" fmla="*/ 37 h 211"/>
                <a:gd name="T12" fmla="*/ 117 w 250"/>
                <a:gd name="T13" fmla="*/ 50 h 211"/>
                <a:gd name="T14" fmla="*/ 110 w 250"/>
                <a:gd name="T15" fmla="*/ 90 h 211"/>
                <a:gd name="T16" fmla="*/ 57 w 250"/>
                <a:gd name="T17" fmla="*/ 0 h 211"/>
                <a:gd name="T18" fmla="*/ 1 w 250"/>
                <a:gd name="T19" fmla="*/ 60 h 211"/>
                <a:gd name="T20" fmla="*/ 0 w 250"/>
                <a:gd name="T21" fmla="*/ 60 h 211"/>
                <a:gd name="T22" fmla="*/ 0 w 250"/>
                <a:gd name="T23" fmla="*/ 191 h 211"/>
                <a:gd name="T24" fmla="*/ 1 w 250"/>
                <a:gd name="T25" fmla="*/ 191 h 211"/>
                <a:gd name="T26" fmla="*/ 125 w 250"/>
                <a:gd name="T27" fmla="*/ 211 h 211"/>
                <a:gd name="T28" fmla="*/ 249 w 250"/>
                <a:gd name="T29" fmla="*/ 191 h 211"/>
                <a:gd name="T30" fmla="*/ 250 w 250"/>
                <a:gd name="T31" fmla="*/ 191 h 211"/>
                <a:gd name="T32" fmla="*/ 249 w 250"/>
                <a:gd name="T33" fmla="*/ 60 h 211"/>
                <a:gd name="T34" fmla="*/ 193 w 250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0" h="211">
                  <a:moveTo>
                    <a:pt x="193" y="0"/>
                  </a:moveTo>
                  <a:cubicBezTo>
                    <a:pt x="139" y="91"/>
                    <a:pt x="139" y="91"/>
                    <a:pt x="139" y="9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7" y="47"/>
                    <a:pt x="140" y="43"/>
                    <a:pt x="140" y="37"/>
                  </a:cubicBezTo>
                  <a:cubicBezTo>
                    <a:pt x="140" y="29"/>
                    <a:pt x="133" y="22"/>
                    <a:pt x="125" y="22"/>
                  </a:cubicBezTo>
                  <a:cubicBezTo>
                    <a:pt x="116" y="22"/>
                    <a:pt x="109" y="29"/>
                    <a:pt x="109" y="37"/>
                  </a:cubicBezTo>
                  <a:cubicBezTo>
                    <a:pt x="109" y="43"/>
                    <a:pt x="112" y="47"/>
                    <a:pt x="117" y="5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7" y="13"/>
                    <a:pt x="5" y="35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6" y="202"/>
                    <a:pt x="60" y="211"/>
                    <a:pt x="125" y="211"/>
                  </a:cubicBezTo>
                  <a:cubicBezTo>
                    <a:pt x="190" y="211"/>
                    <a:pt x="244" y="202"/>
                    <a:pt x="249" y="191"/>
                  </a:cubicBezTo>
                  <a:cubicBezTo>
                    <a:pt x="250" y="191"/>
                    <a:pt x="250" y="191"/>
                    <a:pt x="250" y="191"/>
                  </a:cubicBezTo>
                  <a:cubicBezTo>
                    <a:pt x="249" y="60"/>
                    <a:pt x="249" y="60"/>
                    <a:pt x="249" y="60"/>
                  </a:cubicBezTo>
                  <a:cubicBezTo>
                    <a:pt x="244" y="35"/>
                    <a:pt x="223" y="13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Freeform 415"/>
            <p:cNvSpPr>
              <a:spLocks noEditPoints="1"/>
            </p:cNvSpPr>
            <p:nvPr/>
          </p:nvSpPr>
          <p:spPr bwMode="auto">
            <a:xfrm>
              <a:off x="4762619" y="1222239"/>
              <a:ext cx="149330" cy="186448"/>
            </a:xfrm>
            <a:custGeom>
              <a:avLst/>
              <a:gdLst>
                <a:gd name="T0" fmla="*/ 53 w 221"/>
                <a:gd name="T1" fmla="*/ 226 h 276"/>
                <a:gd name="T2" fmla="*/ 50 w 221"/>
                <a:gd name="T3" fmla="*/ 276 h 276"/>
                <a:gd name="T4" fmla="*/ 60 w 221"/>
                <a:gd name="T5" fmla="*/ 273 h 276"/>
                <a:gd name="T6" fmla="*/ 166 w 221"/>
                <a:gd name="T7" fmla="*/ 273 h 276"/>
                <a:gd name="T8" fmla="*/ 174 w 221"/>
                <a:gd name="T9" fmla="*/ 275 h 276"/>
                <a:gd name="T10" fmla="*/ 171 w 221"/>
                <a:gd name="T11" fmla="*/ 223 h 276"/>
                <a:gd name="T12" fmla="*/ 221 w 221"/>
                <a:gd name="T13" fmla="*/ 111 h 276"/>
                <a:gd name="T14" fmla="*/ 111 w 221"/>
                <a:gd name="T15" fmla="*/ 0 h 276"/>
                <a:gd name="T16" fmla="*/ 0 w 221"/>
                <a:gd name="T17" fmla="*/ 111 h 276"/>
                <a:gd name="T18" fmla="*/ 53 w 221"/>
                <a:gd name="T19" fmla="*/ 226 h 276"/>
                <a:gd name="T20" fmla="*/ 111 w 221"/>
                <a:gd name="T21" fmla="*/ 23 h 276"/>
                <a:gd name="T22" fmla="*/ 198 w 221"/>
                <a:gd name="T23" fmla="*/ 111 h 276"/>
                <a:gd name="T24" fmla="*/ 155 w 221"/>
                <a:gd name="T25" fmla="*/ 206 h 276"/>
                <a:gd name="T26" fmla="*/ 147 w 221"/>
                <a:gd name="T27" fmla="*/ 214 h 276"/>
                <a:gd name="T28" fmla="*/ 149 w 221"/>
                <a:gd name="T29" fmla="*/ 254 h 276"/>
                <a:gd name="T30" fmla="*/ 75 w 221"/>
                <a:gd name="T31" fmla="*/ 254 h 276"/>
                <a:gd name="T32" fmla="*/ 77 w 221"/>
                <a:gd name="T33" fmla="*/ 216 h 276"/>
                <a:gd name="T34" fmla="*/ 68 w 221"/>
                <a:gd name="T35" fmla="*/ 208 h 276"/>
                <a:gd name="T36" fmla="*/ 24 w 221"/>
                <a:gd name="T37" fmla="*/ 111 h 276"/>
                <a:gd name="T38" fmla="*/ 111 w 221"/>
                <a:gd name="T39" fmla="*/ 2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" h="276">
                  <a:moveTo>
                    <a:pt x="53" y="226"/>
                  </a:moveTo>
                  <a:cubicBezTo>
                    <a:pt x="50" y="276"/>
                    <a:pt x="50" y="276"/>
                    <a:pt x="50" y="276"/>
                  </a:cubicBezTo>
                  <a:cubicBezTo>
                    <a:pt x="53" y="274"/>
                    <a:pt x="56" y="273"/>
                    <a:pt x="60" y="273"/>
                  </a:cubicBezTo>
                  <a:cubicBezTo>
                    <a:pt x="166" y="273"/>
                    <a:pt x="166" y="273"/>
                    <a:pt x="166" y="273"/>
                  </a:cubicBezTo>
                  <a:cubicBezTo>
                    <a:pt x="169" y="273"/>
                    <a:pt x="172" y="274"/>
                    <a:pt x="174" y="275"/>
                  </a:cubicBezTo>
                  <a:cubicBezTo>
                    <a:pt x="171" y="223"/>
                    <a:pt x="171" y="223"/>
                    <a:pt x="171" y="223"/>
                  </a:cubicBezTo>
                  <a:cubicBezTo>
                    <a:pt x="201" y="195"/>
                    <a:pt x="221" y="150"/>
                    <a:pt x="221" y="111"/>
                  </a:cubicBezTo>
                  <a:cubicBezTo>
                    <a:pt x="221" y="50"/>
                    <a:pt x="172" y="0"/>
                    <a:pt x="111" y="0"/>
                  </a:cubicBezTo>
                  <a:cubicBezTo>
                    <a:pt x="50" y="0"/>
                    <a:pt x="0" y="50"/>
                    <a:pt x="0" y="111"/>
                  </a:cubicBezTo>
                  <a:cubicBezTo>
                    <a:pt x="0" y="151"/>
                    <a:pt x="21" y="198"/>
                    <a:pt x="53" y="226"/>
                  </a:cubicBezTo>
                  <a:close/>
                  <a:moveTo>
                    <a:pt x="111" y="23"/>
                  </a:moveTo>
                  <a:cubicBezTo>
                    <a:pt x="159" y="23"/>
                    <a:pt x="198" y="63"/>
                    <a:pt x="198" y="111"/>
                  </a:cubicBezTo>
                  <a:cubicBezTo>
                    <a:pt x="198" y="144"/>
                    <a:pt x="180" y="183"/>
                    <a:pt x="155" y="206"/>
                  </a:cubicBezTo>
                  <a:cubicBezTo>
                    <a:pt x="147" y="214"/>
                    <a:pt x="147" y="214"/>
                    <a:pt x="147" y="214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75" y="254"/>
                    <a:pt x="75" y="254"/>
                    <a:pt x="75" y="254"/>
                  </a:cubicBezTo>
                  <a:cubicBezTo>
                    <a:pt x="77" y="216"/>
                    <a:pt x="77" y="216"/>
                    <a:pt x="77" y="216"/>
                  </a:cubicBezTo>
                  <a:cubicBezTo>
                    <a:pt x="68" y="208"/>
                    <a:pt x="68" y="208"/>
                    <a:pt x="68" y="208"/>
                  </a:cubicBezTo>
                  <a:cubicBezTo>
                    <a:pt x="42" y="185"/>
                    <a:pt x="24" y="145"/>
                    <a:pt x="24" y="111"/>
                  </a:cubicBezTo>
                  <a:cubicBezTo>
                    <a:pt x="24" y="63"/>
                    <a:pt x="63" y="23"/>
                    <a:pt x="111" y="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Freeform 416"/>
            <p:cNvSpPr>
              <a:spLocks/>
            </p:cNvSpPr>
            <p:nvPr/>
          </p:nvSpPr>
          <p:spPr bwMode="auto">
            <a:xfrm>
              <a:off x="4793742" y="1411257"/>
              <a:ext cx="90512" cy="18845"/>
            </a:xfrm>
            <a:custGeom>
              <a:avLst/>
              <a:gdLst>
                <a:gd name="T0" fmla="*/ 134 w 134"/>
                <a:gd name="T1" fmla="*/ 14 h 28"/>
                <a:gd name="T2" fmla="*/ 120 w 134"/>
                <a:gd name="T3" fmla="*/ 0 h 28"/>
                <a:gd name="T4" fmla="*/ 14 w 134"/>
                <a:gd name="T5" fmla="*/ 0 h 28"/>
                <a:gd name="T6" fmla="*/ 0 w 134"/>
                <a:gd name="T7" fmla="*/ 14 h 28"/>
                <a:gd name="T8" fmla="*/ 14 w 134"/>
                <a:gd name="T9" fmla="*/ 28 h 28"/>
                <a:gd name="T10" fmla="*/ 120 w 134"/>
                <a:gd name="T11" fmla="*/ 28 h 28"/>
                <a:gd name="T12" fmla="*/ 134 w 134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8">
                  <a:moveTo>
                    <a:pt x="134" y="14"/>
                  </a:moveTo>
                  <a:cubicBezTo>
                    <a:pt x="134" y="6"/>
                    <a:pt x="128" y="0"/>
                    <a:pt x="12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120" y="28"/>
                    <a:pt x="120" y="28"/>
                    <a:pt x="120" y="28"/>
                  </a:cubicBezTo>
                  <a:cubicBezTo>
                    <a:pt x="128" y="28"/>
                    <a:pt x="134" y="21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Freeform 417"/>
            <p:cNvSpPr>
              <a:spLocks/>
            </p:cNvSpPr>
            <p:nvPr/>
          </p:nvSpPr>
          <p:spPr bwMode="auto">
            <a:xfrm>
              <a:off x="4796311" y="1432957"/>
              <a:ext cx="83659" cy="18845"/>
            </a:xfrm>
            <a:custGeom>
              <a:avLst/>
              <a:gdLst>
                <a:gd name="T0" fmla="*/ 124 w 124"/>
                <a:gd name="T1" fmla="*/ 14 h 28"/>
                <a:gd name="T2" fmla="*/ 111 w 124"/>
                <a:gd name="T3" fmla="*/ 0 h 28"/>
                <a:gd name="T4" fmla="*/ 13 w 124"/>
                <a:gd name="T5" fmla="*/ 0 h 28"/>
                <a:gd name="T6" fmla="*/ 0 w 124"/>
                <a:gd name="T7" fmla="*/ 14 h 28"/>
                <a:gd name="T8" fmla="*/ 13 w 124"/>
                <a:gd name="T9" fmla="*/ 28 h 28"/>
                <a:gd name="T10" fmla="*/ 111 w 124"/>
                <a:gd name="T11" fmla="*/ 28 h 28"/>
                <a:gd name="T12" fmla="*/ 124 w 124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8">
                  <a:moveTo>
                    <a:pt x="124" y="14"/>
                  </a:moveTo>
                  <a:cubicBezTo>
                    <a:pt x="124" y="6"/>
                    <a:pt x="118" y="0"/>
                    <a:pt x="1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8" y="28"/>
                    <a:pt x="124" y="22"/>
                    <a:pt x="124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Freeform 418"/>
            <p:cNvSpPr>
              <a:spLocks/>
            </p:cNvSpPr>
            <p:nvPr/>
          </p:nvSpPr>
          <p:spPr bwMode="auto">
            <a:xfrm>
              <a:off x="4803735" y="1454371"/>
              <a:ext cx="68812" cy="19130"/>
            </a:xfrm>
            <a:custGeom>
              <a:avLst/>
              <a:gdLst>
                <a:gd name="T0" fmla="*/ 92 w 102"/>
                <a:gd name="T1" fmla="*/ 0 h 28"/>
                <a:gd name="T2" fmla="*/ 11 w 102"/>
                <a:gd name="T3" fmla="*/ 0 h 28"/>
                <a:gd name="T4" fmla="*/ 0 w 102"/>
                <a:gd name="T5" fmla="*/ 14 h 28"/>
                <a:gd name="T6" fmla="*/ 11 w 102"/>
                <a:gd name="T7" fmla="*/ 28 h 28"/>
                <a:gd name="T8" fmla="*/ 92 w 102"/>
                <a:gd name="T9" fmla="*/ 28 h 28"/>
                <a:gd name="T10" fmla="*/ 102 w 102"/>
                <a:gd name="T11" fmla="*/ 14 h 28"/>
                <a:gd name="T12" fmla="*/ 92 w 102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">
                  <a:moveTo>
                    <a:pt x="9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7"/>
                    <a:pt x="0" y="14"/>
                  </a:cubicBezTo>
                  <a:cubicBezTo>
                    <a:pt x="0" y="22"/>
                    <a:pt x="5" y="28"/>
                    <a:pt x="11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8" y="28"/>
                    <a:pt x="102" y="22"/>
                    <a:pt x="102" y="14"/>
                  </a:cubicBezTo>
                  <a:cubicBezTo>
                    <a:pt x="102" y="7"/>
                    <a:pt x="98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Freeform 419"/>
            <p:cNvSpPr>
              <a:spLocks/>
            </p:cNvSpPr>
            <p:nvPr/>
          </p:nvSpPr>
          <p:spPr bwMode="auto">
            <a:xfrm>
              <a:off x="4803735" y="1254789"/>
              <a:ext cx="79662" cy="75664"/>
            </a:xfrm>
            <a:custGeom>
              <a:avLst/>
              <a:gdLst>
                <a:gd name="T0" fmla="*/ 108 w 118"/>
                <a:gd name="T1" fmla="*/ 74 h 112"/>
                <a:gd name="T2" fmla="*/ 96 w 118"/>
                <a:gd name="T3" fmla="*/ 112 h 112"/>
                <a:gd name="T4" fmla="*/ 118 w 118"/>
                <a:gd name="T5" fmla="*/ 64 h 112"/>
                <a:gd name="T6" fmla="*/ 53 w 118"/>
                <a:gd name="T7" fmla="*/ 0 h 112"/>
                <a:gd name="T8" fmla="*/ 0 w 118"/>
                <a:gd name="T9" fmla="*/ 26 h 112"/>
                <a:gd name="T10" fmla="*/ 43 w 118"/>
                <a:gd name="T11" fmla="*/ 10 h 112"/>
                <a:gd name="T12" fmla="*/ 108 w 118"/>
                <a:gd name="T13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12">
                  <a:moveTo>
                    <a:pt x="108" y="74"/>
                  </a:moveTo>
                  <a:cubicBezTo>
                    <a:pt x="108" y="88"/>
                    <a:pt x="104" y="101"/>
                    <a:pt x="96" y="112"/>
                  </a:cubicBezTo>
                  <a:cubicBezTo>
                    <a:pt x="109" y="100"/>
                    <a:pt x="118" y="83"/>
                    <a:pt x="118" y="64"/>
                  </a:cubicBezTo>
                  <a:cubicBezTo>
                    <a:pt x="118" y="29"/>
                    <a:pt x="89" y="0"/>
                    <a:pt x="53" y="0"/>
                  </a:cubicBezTo>
                  <a:cubicBezTo>
                    <a:pt x="31" y="0"/>
                    <a:pt x="12" y="11"/>
                    <a:pt x="0" y="26"/>
                  </a:cubicBezTo>
                  <a:cubicBezTo>
                    <a:pt x="12" y="16"/>
                    <a:pt x="27" y="10"/>
                    <a:pt x="43" y="10"/>
                  </a:cubicBezTo>
                  <a:cubicBezTo>
                    <a:pt x="79" y="10"/>
                    <a:pt x="108" y="39"/>
                    <a:pt x="108" y="7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5998284" y="4979194"/>
            <a:ext cx="495387" cy="673270"/>
            <a:chOff x="5758088" y="4284007"/>
            <a:chExt cx="495387" cy="673270"/>
          </a:xfrm>
          <a:solidFill>
            <a:srgbClr val="171E28"/>
          </a:solidFill>
        </p:grpSpPr>
        <p:sp>
          <p:nvSpPr>
            <p:cNvPr id="191" name="Freeform 422"/>
            <p:cNvSpPr>
              <a:spLocks/>
            </p:cNvSpPr>
            <p:nvPr/>
          </p:nvSpPr>
          <p:spPr bwMode="auto">
            <a:xfrm>
              <a:off x="5822902" y="4284007"/>
              <a:ext cx="221283" cy="243554"/>
            </a:xfrm>
            <a:custGeom>
              <a:avLst/>
              <a:gdLst>
                <a:gd name="T0" fmla="*/ 45 w 328"/>
                <a:gd name="T1" fmla="*/ 239 h 361"/>
                <a:gd name="T2" fmla="*/ 167 w 328"/>
                <a:gd name="T3" fmla="*/ 361 h 361"/>
                <a:gd name="T4" fmla="*/ 285 w 328"/>
                <a:gd name="T5" fmla="*/ 239 h 361"/>
                <a:gd name="T6" fmla="*/ 321 w 328"/>
                <a:gd name="T7" fmla="*/ 199 h 361"/>
                <a:gd name="T8" fmla="*/ 302 w 328"/>
                <a:gd name="T9" fmla="*/ 140 h 361"/>
                <a:gd name="T10" fmla="*/ 164 w 328"/>
                <a:gd name="T11" fmla="*/ 0 h 361"/>
                <a:gd name="T12" fmla="*/ 26 w 328"/>
                <a:gd name="T13" fmla="*/ 140 h 361"/>
                <a:gd name="T14" fmla="*/ 7 w 328"/>
                <a:gd name="T15" fmla="*/ 199 h 361"/>
                <a:gd name="T16" fmla="*/ 45 w 328"/>
                <a:gd name="T17" fmla="*/ 23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361">
                  <a:moveTo>
                    <a:pt x="45" y="239"/>
                  </a:moveTo>
                  <a:cubicBezTo>
                    <a:pt x="70" y="303"/>
                    <a:pt x="116" y="361"/>
                    <a:pt x="167" y="361"/>
                  </a:cubicBezTo>
                  <a:cubicBezTo>
                    <a:pt x="219" y="361"/>
                    <a:pt x="262" y="303"/>
                    <a:pt x="285" y="239"/>
                  </a:cubicBezTo>
                  <a:cubicBezTo>
                    <a:pt x="300" y="238"/>
                    <a:pt x="315" y="222"/>
                    <a:pt x="321" y="199"/>
                  </a:cubicBezTo>
                  <a:cubicBezTo>
                    <a:pt x="328" y="173"/>
                    <a:pt x="319" y="146"/>
                    <a:pt x="302" y="140"/>
                  </a:cubicBezTo>
                  <a:cubicBezTo>
                    <a:pt x="297" y="62"/>
                    <a:pt x="237" y="0"/>
                    <a:pt x="164" y="0"/>
                  </a:cubicBezTo>
                  <a:cubicBezTo>
                    <a:pt x="90" y="0"/>
                    <a:pt x="30" y="62"/>
                    <a:pt x="26" y="140"/>
                  </a:cubicBezTo>
                  <a:cubicBezTo>
                    <a:pt x="8" y="146"/>
                    <a:pt x="0" y="173"/>
                    <a:pt x="7" y="199"/>
                  </a:cubicBezTo>
                  <a:cubicBezTo>
                    <a:pt x="13" y="223"/>
                    <a:pt x="29" y="239"/>
                    <a:pt x="45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Freeform 423"/>
            <p:cNvSpPr>
              <a:spLocks/>
            </p:cNvSpPr>
            <p:nvPr/>
          </p:nvSpPr>
          <p:spPr bwMode="auto">
            <a:xfrm>
              <a:off x="6097007" y="4775683"/>
              <a:ext cx="1999" cy="1428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Freeform 424"/>
            <p:cNvSpPr>
              <a:spLocks/>
            </p:cNvSpPr>
            <p:nvPr/>
          </p:nvSpPr>
          <p:spPr bwMode="auto">
            <a:xfrm>
              <a:off x="6066456" y="4582096"/>
              <a:ext cx="30551" cy="171315"/>
            </a:xfrm>
            <a:custGeom>
              <a:avLst/>
              <a:gdLst>
                <a:gd name="T0" fmla="*/ 0 w 45"/>
                <a:gd name="T1" fmla="*/ 0 h 254"/>
                <a:gd name="T2" fmla="*/ 21 w 45"/>
                <a:gd name="T3" fmla="*/ 254 h 254"/>
                <a:gd name="T4" fmla="*/ 45 w 45"/>
                <a:gd name="T5" fmla="*/ 241 h 254"/>
                <a:gd name="T6" fmla="*/ 29 w 45"/>
                <a:gd name="T7" fmla="*/ 0 h 254"/>
                <a:gd name="T8" fmla="*/ 0 w 4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4">
                  <a:moveTo>
                    <a:pt x="0" y="0"/>
                  </a:moveTo>
                  <a:cubicBezTo>
                    <a:pt x="21" y="254"/>
                    <a:pt x="21" y="254"/>
                    <a:pt x="21" y="254"/>
                  </a:cubicBezTo>
                  <a:cubicBezTo>
                    <a:pt x="29" y="249"/>
                    <a:pt x="37" y="245"/>
                    <a:pt x="45" y="241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Freeform 425"/>
            <p:cNvSpPr>
              <a:spLocks/>
            </p:cNvSpPr>
            <p:nvPr/>
          </p:nvSpPr>
          <p:spPr bwMode="auto">
            <a:xfrm>
              <a:off x="6187233" y="4775683"/>
              <a:ext cx="1999" cy="1428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Freeform 426"/>
            <p:cNvSpPr>
              <a:spLocks/>
            </p:cNvSpPr>
            <p:nvPr/>
          </p:nvSpPr>
          <p:spPr bwMode="auto">
            <a:xfrm>
              <a:off x="6189232" y="4582096"/>
              <a:ext cx="30551" cy="171315"/>
            </a:xfrm>
            <a:custGeom>
              <a:avLst/>
              <a:gdLst>
                <a:gd name="T0" fmla="*/ 45 w 45"/>
                <a:gd name="T1" fmla="*/ 0 h 254"/>
                <a:gd name="T2" fmla="*/ 16 w 45"/>
                <a:gd name="T3" fmla="*/ 0 h 254"/>
                <a:gd name="T4" fmla="*/ 0 w 45"/>
                <a:gd name="T5" fmla="*/ 241 h 254"/>
                <a:gd name="T6" fmla="*/ 24 w 45"/>
                <a:gd name="T7" fmla="*/ 254 h 254"/>
                <a:gd name="T8" fmla="*/ 45 w 4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4">
                  <a:moveTo>
                    <a:pt x="4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8" y="245"/>
                    <a:pt x="16" y="249"/>
                    <a:pt x="24" y="254"/>
                  </a:cubicBez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Freeform 427"/>
            <p:cNvSpPr>
              <a:spLocks noEditPoints="1"/>
            </p:cNvSpPr>
            <p:nvPr/>
          </p:nvSpPr>
          <p:spPr bwMode="auto">
            <a:xfrm>
              <a:off x="6032192" y="4740563"/>
              <a:ext cx="221283" cy="216714"/>
            </a:xfrm>
            <a:custGeom>
              <a:avLst/>
              <a:gdLst>
                <a:gd name="T0" fmla="*/ 164 w 328"/>
                <a:gd name="T1" fmla="*/ 0 h 321"/>
                <a:gd name="T2" fmla="*/ 0 w 328"/>
                <a:gd name="T3" fmla="*/ 161 h 321"/>
                <a:gd name="T4" fmla="*/ 164 w 328"/>
                <a:gd name="T5" fmla="*/ 321 h 321"/>
                <a:gd name="T6" fmla="*/ 328 w 328"/>
                <a:gd name="T7" fmla="*/ 161 h 321"/>
                <a:gd name="T8" fmla="*/ 164 w 328"/>
                <a:gd name="T9" fmla="*/ 0 h 321"/>
                <a:gd name="T10" fmla="*/ 164 w 328"/>
                <a:gd name="T11" fmla="*/ 294 h 321"/>
                <a:gd name="T12" fmla="*/ 27 w 328"/>
                <a:gd name="T13" fmla="*/ 161 h 321"/>
                <a:gd name="T14" fmla="*/ 164 w 328"/>
                <a:gd name="T15" fmla="*/ 27 h 321"/>
                <a:gd name="T16" fmla="*/ 302 w 328"/>
                <a:gd name="T17" fmla="*/ 161 h 321"/>
                <a:gd name="T18" fmla="*/ 164 w 328"/>
                <a:gd name="T19" fmla="*/ 29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21">
                  <a:moveTo>
                    <a:pt x="164" y="0"/>
                  </a:moveTo>
                  <a:cubicBezTo>
                    <a:pt x="74" y="0"/>
                    <a:pt x="0" y="72"/>
                    <a:pt x="0" y="161"/>
                  </a:cubicBezTo>
                  <a:cubicBezTo>
                    <a:pt x="0" y="249"/>
                    <a:pt x="74" y="321"/>
                    <a:pt x="164" y="321"/>
                  </a:cubicBezTo>
                  <a:cubicBezTo>
                    <a:pt x="255" y="321"/>
                    <a:pt x="328" y="249"/>
                    <a:pt x="328" y="161"/>
                  </a:cubicBezTo>
                  <a:cubicBezTo>
                    <a:pt x="328" y="72"/>
                    <a:pt x="255" y="0"/>
                    <a:pt x="164" y="0"/>
                  </a:cubicBezTo>
                  <a:close/>
                  <a:moveTo>
                    <a:pt x="164" y="294"/>
                  </a:moveTo>
                  <a:cubicBezTo>
                    <a:pt x="89" y="294"/>
                    <a:pt x="27" y="234"/>
                    <a:pt x="27" y="161"/>
                  </a:cubicBezTo>
                  <a:cubicBezTo>
                    <a:pt x="27" y="87"/>
                    <a:pt x="89" y="27"/>
                    <a:pt x="164" y="27"/>
                  </a:cubicBezTo>
                  <a:cubicBezTo>
                    <a:pt x="240" y="27"/>
                    <a:pt x="302" y="87"/>
                    <a:pt x="302" y="161"/>
                  </a:cubicBezTo>
                  <a:cubicBezTo>
                    <a:pt x="302" y="234"/>
                    <a:pt x="240" y="294"/>
                    <a:pt x="164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7" name="Freeform 428"/>
            <p:cNvSpPr>
              <a:spLocks/>
            </p:cNvSpPr>
            <p:nvPr/>
          </p:nvSpPr>
          <p:spPr bwMode="auto">
            <a:xfrm>
              <a:off x="6105001" y="4571246"/>
              <a:ext cx="76235" cy="168175"/>
            </a:xfrm>
            <a:custGeom>
              <a:avLst/>
              <a:gdLst>
                <a:gd name="T0" fmla="*/ 56 w 113"/>
                <a:gd name="T1" fmla="*/ 243 h 249"/>
                <a:gd name="T2" fmla="*/ 100 w 113"/>
                <a:gd name="T3" fmla="*/ 249 h 249"/>
                <a:gd name="T4" fmla="*/ 113 w 113"/>
                <a:gd name="T5" fmla="*/ 0 h 249"/>
                <a:gd name="T6" fmla="*/ 0 w 113"/>
                <a:gd name="T7" fmla="*/ 0 h 249"/>
                <a:gd name="T8" fmla="*/ 13 w 113"/>
                <a:gd name="T9" fmla="*/ 249 h 249"/>
                <a:gd name="T10" fmla="*/ 56 w 113"/>
                <a:gd name="T11" fmla="*/ 24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249">
                  <a:moveTo>
                    <a:pt x="56" y="243"/>
                  </a:moveTo>
                  <a:cubicBezTo>
                    <a:pt x="71" y="243"/>
                    <a:pt x="86" y="245"/>
                    <a:pt x="100" y="249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249"/>
                    <a:pt x="13" y="249"/>
                    <a:pt x="13" y="249"/>
                  </a:cubicBezTo>
                  <a:cubicBezTo>
                    <a:pt x="27" y="245"/>
                    <a:pt x="42" y="243"/>
                    <a:pt x="5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Freeform 429"/>
            <p:cNvSpPr>
              <a:spLocks/>
            </p:cNvSpPr>
            <p:nvPr/>
          </p:nvSpPr>
          <p:spPr bwMode="auto">
            <a:xfrm>
              <a:off x="5758088" y="4516711"/>
              <a:ext cx="334636" cy="294948"/>
            </a:xfrm>
            <a:custGeom>
              <a:avLst/>
              <a:gdLst>
                <a:gd name="T0" fmla="*/ 460 w 496"/>
                <a:gd name="T1" fmla="*/ 351 h 437"/>
                <a:gd name="T2" fmla="*/ 437 w 496"/>
                <a:gd name="T3" fmla="*/ 80 h 437"/>
                <a:gd name="T4" fmla="*/ 496 w 496"/>
                <a:gd name="T5" fmla="*/ 80 h 437"/>
                <a:gd name="T6" fmla="*/ 496 w 496"/>
                <a:gd name="T7" fmla="*/ 73 h 437"/>
                <a:gd name="T8" fmla="*/ 401 w 496"/>
                <a:gd name="T9" fmla="*/ 0 h 437"/>
                <a:gd name="T10" fmla="*/ 290 w 496"/>
                <a:gd name="T11" fmla="*/ 188 h 437"/>
                <a:gd name="T12" fmla="*/ 276 w 496"/>
                <a:gd name="T13" fmla="*/ 103 h 437"/>
                <a:gd name="T14" fmla="*/ 291 w 496"/>
                <a:gd name="T15" fmla="*/ 76 h 437"/>
                <a:gd name="T16" fmla="*/ 259 w 496"/>
                <a:gd name="T17" fmla="*/ 44 h 437"/>
                <a:gd name="T18" fmla="*/ 227 w 496"/>
                <a:gd name="T19" fmla="*/ 76 h 437"/>
                <a:gd name="T20" fmla="*/ 243 w 496"/>
                <a:gd name="T21" fmla="*/ 103 h 437"/>
                <a:gd name="T22" fmla="*/ 229 w 496"/>
                <a:gd name="T23" fmla="*/ 186 h 437"/>
                <a:gd name="T24" fmla="*/ 118 w 496"/>
                <a:gd name="T25" fmla="*/ 0 h 437"/>
                <a:gd name="T26" fmla="*/ 2 w 496"/>
                <a:gd name="T27" fmla="*/ 123 h 437"/>
                <a:gd name="T28" fmla="*/ 0 w 496"/>
                <a:gd name="T29" fmla="*/ 123 h 437"/>
                <a:gd name="T30" fmla="*/ 0 w 496"/>
                <a:gd name="T31" fmla="*/ 396 h 437"/>
                <a:gd name="T32" fmla="*/ 1 w 496"/>
                <a:gd name="T33" fmla="*/ 396 h 437"/>
                <a:gd name="T34" fmla="*/ 260 w 496"/>
                <a:gd name="T35" fmla="*/ 437 h 437"/>
                <a:gd name="T36" fmla="*/ 400 w 496"/>
                <a:gd name="T37" fmla="*/ 430 h 437"/>
                <a:gd name="T38" fmla="*/ 460 w 496"/>
                <a:gd name="T39" fmla="*/ 35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37">
                  <a:moveTo>
                    <a:pt x="460" y="351"/>
                  </a:moveTo>
                  <a:cubicBezTo>
                    <a:pt x="437" y="80"/>
                    <a:pt x="437" y="80"/>
                    <a:pt x="437" y="80"/>
                  </a:cubicBezTo>
                  <a:cubicBezTo>
                    <a:pt x="496" y="80"/>
                    <a:pt x="496" y="80"/>
                    <a:pt x="496" y="80"/>
                  </a:cubicBezTo>
                  <a:cubicBezTo>
                    <a:pt x="496" y="73"/>
                    <a:pt x="496" y="73"/>
                    <a:pt x="496" y="73"/>
                  </a:cubicBezTo>
                  <a:cubicBezTo>
                    <a:pt x="475" y="43"/>
                    <a:pt x="442" y="18"/>
                    <a:pt x="401" y="0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76" y="103"/>
                    <a:pt x="276" y="103"/>
                    <a:pt x="276" y="103"/>
                  </a:cubicBezTo>
                  <a:cubicBezTo>
                    <a:pt x="285" y="98"/>
                    <a:pt x="291" y="88"/>
                    <a:pt x="291" y="76"/>
                  </a:cubicBezTo>
                  <a:cubicBezTo>
                    <a:pt x="291" y="59"/>
                    <a:pt x="277" y="44"/>
                    <a:pt x="259" y="44"/>
                  </a:cubicBezTo>
                  <a:cubicBezTo>
                    <a:pt x="242" y="44"/>
                    <a:pt x="227" y="59"/>
                    <a:pt x="227" y="76"/>
                  </a:cubicBezTo>
                  <a:cubicBezTo>
                    <a:pt x="227" y="88"/>
                    <a:pt x="233" y="98"/>
                    <a:pt x="243" y="103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56" y="27"/>
                    <a:pt x="12" y="72"/>
                    <a:pt x="2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1" y="396"/>
                    <a:pt x="1" y="396"/>
                    <a:pt x="1" y="396"/>
                  </a:cubicBezTo>
                  <a:cubicBezTo>
                    <a:pt x="14" y="419"/>
                    <a:pt x="125" y="437"/>
                    <a:pt x="260" y="437"/>
                  </a:cubicBezTo>
                  <a:cubicBezTo>
                    <a:pt x="312" y="437"/>
                    <a:pt x="360" y="435"/>
                    <a:pt x="400" y="430"/>
                  </a:cubicBezTo>
                  <a:cubicBezTo>
                    <a:pt x="413" y="398"/>
                    <a:pt x="434" y="371"/>
                    <a:pt x="460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Freeform 430"/>
            <p:cNvSpPr>
              <a:spLocks noEditPoints="1"/>
            </p:cNvSpPr>
            <p:nvPr/>
          </p:nvSpPr>
          <p:spPr bwMode="auto">
            <a:xfrm>
              <a:off x="6068454" y="4777111"/>
              <a:ext cx="149330" cy="144476"/>
            </a:xfrm>
            <a:custGeom>
              <a:avLst/>
              <a:gdLst>
                <a:gd name="T0" fmla="*/ 110 w 221"/>
                <a:gd name="T1" fmla="*/ 0 h 214"/>
                <a:gd name="T2" fmla="*/ 0 w 221"/>
                <a:gd name="T3" fmla="*/ 107 h 214"/>
                <a:gd name="T4" fmla="*/ 110 w 221"/>
                <a:gd name="T5" fmla="*/ 214 h 214"/>
                <a:gd name="T6" fmla="*/ 221 w 221"/>
                <a:gd name="T7" fmla="*/ 107 h 214"/>
                <a:gd name="T8" fmla="*/ 110 w 221"/>
                <a:gd name="T9" fmla="*/ 0 h 214"/>
                <a:gd name="T10" fmla="*/ 134 w 221"/>
                <a:gd name="T11" fmla="*/ 188 h 214"/>
                <a:gd name="T12" fmla="*/ 99 w 221"/>
                <a:gd name="T13" fmla="*/ 188 h 214"/>
                <a:gd name="T14" fmla="*/ 99 w 221"/>
                <a:gd name="T15" fmla="*/ 66 h 214"/>
                <a:gd name="T16" fmla="*/ 99 w 221"/>
                <a:gd name="T17" fmla="*/ 66 h 214"/>
                <a:gd name="T18" fmla="*/ 70 w 221"/>
                <a:gd name="T19" fmla="*/ 80 h 214"/>
                <a:gd name="T20" fmla="*/ 64 w 221"/>
                <a:gd name="T21" fmla="*/ 53 h 214"/>
                <a:gd name="T22" fmla="*/ 105 w 221"/>
                <a:gd name="T23" fmla="*/ 34 h 214"/>
                <a:gd name="T24" fmla="*/ 134 w 221"/>
                <a:gd name="T25" fmla="*/ 34 h 214"/>
                <a:gd name="T26" fmla="*/ 134 w 221"/>
                <a:gd name="T27" fmla="*/ 18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214">
                  <a:moveTo>
                    <a:pt x="110" y="0"/>
                  </a:moveTo>
                  <a:cubicBezTo>
                    <a:pt x="50" y="0"/>
                    <a:pt x="0" y="48"/>
                    <a:pt x="0" y="107"/>
                  </a:cubicBezTo>
                  <a:cubicBezTo>
                    <a:pt x="0" y="166"/>
                    <a:pt x="50" y="214"/>
                    <a:pt x="110" y="214"/>
                  </a:cubicBezTo>
                  <a:cubicBezTo>
                    <a:pt x="171" y="214"/>
                    <a:pt x="221" y="166"/>
                    <a:pt x="221" y="107"/>
                  </a:cubicBezTo>
                  <a:cubicBezTo>
                    <a:pt x="221" y="48"/>
                    <a:pt x="171" y="0"/>
                    <a:pt x="110" y="0"/>
                  </a:cubicBezTo>
                  <a:close/>
                  <a:moveTo>
                    <a:pt x="134" y="188"/>
                  </a:moveTo>
                  <a:cubicBezTo>
                    <a:pt x="99" y="188"/>
                    <a:pt x="99" y="188"/>
                    <a:pt x="99" y="188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34" y="34"/>
                    <a:pt x="134" y="34"/>
                    <a:pt x="134" y="34"/>
                  </a:cubicBezTo>
                  <a:lnTo>
                    <a:pt x="134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3439972" y="1476078"/>
            <a:ext cx="470261" cy="527652"/>
            <a:chOff x="3199776" y="780891"/>
            <a:chExt cx="470261" cy="527652"/>
          </a:xfrm>
          <a:solidFill>
            <a:srgbClr val="171E28"/>
          </a:solidFill>
        </p:grpSpPr>
        <p:sp>
          <p:nvSpPr>
            <p:cNvPr id="201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5" name="组合 204"/>
          <p:cNvGrpSpPr/>
          <p:nvPr/>
        </p:nvGrpSpPr>
        <p:grpSpPr>
          <a:xfrm>
            <a:off x="3326047" y="5113392"/>
            <a:ext cx="774347" cy="424290"/>
            <a:chOff x="3085851" y="4418205"/>
            <a:chExt cx="774347" cy="424290"/>
          </a:xfrm>
          <a:solidFill>
            <a:srgbClr val="171E28"/>
          </a:solidFill>
        </p:grpSpPr>
        <p:sp>
          <p:nvSpPr>
            <p:cNvPr id="206" name="Freeform 439"/>
            <p:cNvSpPr>
              <a:spLocks/>
            </p:cNvSpPr>
            <p:nvPr/>
          </p:nvSpPr>
          <p:spPr bwMode="auto">
            <a:xfrm>
              <a:off x="3676890" y="4518139"/>
              <a:ext cx="183308" cy="97650"/>
            </a:xfrm>
            <a:custGeom>
              <a:avLst/>
              <a:gdLst>
                <a:gd name="T0" fmla="*/ 272 w 272"/>
                <a:gd name="T1" fmla="*/ 71 h 145"/>
                <a:gd name="T2" fmla="*/ 179 w 272"/>
                <a:gd name="T3" fmla="*/ 0 h 145"/>
                <a:gd name="T4" fmla="*/ 179 w 272"/>
                <a:gd name="T5" fmla="*/ 51 h 145"/>
                <a:gd name="T6" fmla="*/ 0 w 272"/>
                <a:gd name="T7" fmla="*/ 51 h 145"/>
                <a:gd name="T8" fmla="*/ 12 w 272"/>
                <a:gd name="T9" fmla="*/ 94 h 145"/>
                <a:gd name="T10" fmla="*/ 179 w 272"/>
                <a:gd name="T11" fmla="*/ 94 h 145"/>
                <a:gd name="T12" fmla="*/ 179 w 272"/>
                <a:gd name="T13" fmla="*/ 145 h 145"/>
                <a:gd name="T14" fmla="*/ 272 w 272"/>
                <a:gd name="T15" fmla="*/ 7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45">
                  <a:moveTo>
                    <a:pt x="272" y="71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" y="65"/>
                    <a:pt x="9" y="79"/>
                    <a:pt x="12" y="94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79" y="145"/>
                    <a:pt x="179" y="145"/>
                    <a:pt x="179" y="145"/>
                  </a:cubicBezTo>
                  <a:lnTo>
                    <a:pt x="27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Freeform 440"/>
            <p:cNvSpPr>
              <a:spLocks noEditPoints="1"/>
            </p:cNvSpPr>
            <p:nvPr/>
          </p:nvSpPr>
          <p:spPr bwMode="auto">
            <a:xfrm>
              <a:off x="3286005" y="4423630"/>
              <a:ext cx="393455" cy="396024"/>
            </a:xfrm>
            <a:custGeom>
              <a:avLst/>
              <a:gdLst>
                <a:gd name="T0" fmla="*/ 291 w 583"/>
                <a:gd name="T1" fmla="*/ 0 h 587"/>
                <a:gd name="T2" fmla="*/ 0 w 583"/>
                <a:gd name="T3" fmla="*/ 294 h 587"/>
                <a:gd name="T4" fmla="*/ 291 w 583"/>
                <a:gd name="T5" fmla="*/ 587 h 587"/>
                <a:gd name="T6" fmla="*/ 583 w 583"/>
                <a:gd name="T7" fmla="*/ 294 h 587"/>
                <a:gd name="T8" fmla="*/ 291 w 583"/>
                <a:gd name="T9" fmla="*/ 0 h 587"/>
                <a:gd name="T10" fmla="*/ 291 w 583"/>
                <a:gd name="T11" fmla="*/ 517 h 587"/>
                <a:gd name="T12" fmla="*/ 70 w 583"/>
                <a:gd name="T13" fmla="*/ 294 h 587"/>
                <a:gd name="T14" fmla="*/ 291 w 583"/>
                <a:gd name="T15" fmla="*/ 70 h 587"/>
                <a:gd name="T16" fmla="*/ 513 w 583"/>
                <a:gd name="T17" fmla="*/ 294 h 587"/>
                <a:gd name="T18" fmla="*/ 291 w 583"/>
                <a:gd name="T19" fmla="*/ 51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3" h="587">
                  <a:moveTo>
                    <a:pt x="291" y="0"/>
                  </a:moveTo>
                  <a:cubicBezTo>
                    <a:pt x="130" y="0"/>
                    <a:pt x="0" y="132"/>
                    <a:pt x="0" y="294"/>
                  </a:cubicBezTo>
                  <a:cubicBezTo>
                    <a:pt x="0" y="456"/>
                    <a:pt x="130" y="587"/>
                    <a:pt x="291" y="587"/>
                  </a:cubicBezTo>
                  <a:cubicBezTo>
                    <a:pt x="452" y="587"/>
                    <a:pt x="583" y="456"/>
                    <a:pt x="583" y="294"/>
                  </a:cubicBezTo>
                  <a:cubicBezTo>
                    <a:pt x="583" y="132"/>
                    <a:pt x="452" y="0"/>
                    <a:pt x="291" y="0"/>
                  </a:cubicBezTo>
                  <a:close/>
                  <a:moveTo>
                    <a:pt x="291" y="517"/>
                  </a:moveTo>
                  <a:cubicBezTo>
                    <a:pt x="169" y="517"/>
                    <a:pt x="70" y="417"/>
                    <a:pt x="70" y="294"/>
                  </a:cubicBezTo>
                  <a:cubicBezTo>
                    <a:pt x="70" y="170"/>
                    <a:pt x="169" y="70"/>
                    <a:pt x="291" y="70"/>
                  </a:cubicBezTo>
                  <a:cubicBezTo>
                    <a:pt x="413" y="70"/>
                    <a:pt x="513" y="170"/>
                    <a:pt x="513" y="294"/>
                  </a:cubicBezTo>
                  <a:cubicBezTo>
                    <a:pt x="513" y="417"/>
                    <a:pt x="413" y="517"/>
                    <a:pt x="291" y="5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Freeform 441"/>
            <p:cNvSpPr>
              <a:spLocks/>
            </p:cNvSpPr>
            <p:nvPr/>
          </p:nvSpPr>
          <p:spPr bwMode="auto">
            <a:xfrm>
              <a:off x="3367094" y="4553829"/>
              <a:ext cx="147046" cy="100505"/>
            </a:xfrm>
            <a:custGeom>
              <a:avLst/>
              <a:gdLst>
                <a:gd name="T0" fmla="*/ 185 w 218"/>
                <a:gd name="T1" fmla="*/ 54 h 149"/>
                <a:gd name="T2" fmla="*/ 185 w 218"/>
                <a:gd name="T3" fmla="*/ 14 h 149"/>
                <a:gd name="T4" fmla="*/ 171 w 218"/>
                <a:gd name="T5" fmla="*/ 0 h 149"/>
                <a:gd name="T6" fmla="*/ 157 w 218"/>
                <a:gd name="T7" fmla="*/ 14 h 149"/>
                <a:gd name="T8" fmla="*/ 157 w 218"/>
                <a:gd name="T9" fmla="*/ 54 h 149"/>
                <a:gd name="T10" fmla="*/ 126 w 218"/>
                <a:gd name="T11" fmla="*/ 91 h 149"/>
                <a:gd name="T12" fmla="*/ 10 w 218"/>
                <a:gd name="T13" fmla="*/ 102 h 149"/>
                <a:gd name="T14" fmla="*/ 1 w 218"/>
                <a:gd name="T15" fmla="*/ 114 h 149"/>
                <a:gd name="T16" fmla="*/ 12 w 218"/>
                <a:gd name="T17" fmla="*/ 123 h 149"/>
                <a:gd name="T18" fmla="*/ 126 w 218"/>
                <a:gd name="T19" fmla="*/ 112 h 149"/>
                <a:gd name="T20" fmla="*/ 171 w 218"/>
                <a:gd name="T21" fmla="*/ 149 h 149"/>
                <a:gd name="T22" fmla="*/ 218 w 218"/>
                <a:gd name="T23" fmla="*/ 101 h 149"/>
                <a:gd name="T24" fmla="*/ 185 w 218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149">
                  <a:moveTo>
                    <a:pt x="185" y="54"/>
                  </a:moveTo>
                  <a:cubicBezTo>
                    <a:pt x="185" y="14"/>
                    <a:pt x="185" y="14"/>
                    <a:pt x="185" y="14"/>
                  </a:cubicBezTo>
                  <a:cubicBezTo>
                    <a:pt x="185" y="6"/>
                    <a:pt x="179" y="0"/>
                    <a:pt x="171" y="0"/>
                  </a:cubicBezTo>
                  <a:cubicBezTo>
                    <a:pt x="163" y="0"/>
                    <a:pt x="157" y="6"/>
                    <a:pt x="157" y="14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41" y="60"/>
                    <a:pt x="129" y="74"/>
                    <a:pt x="126" y="91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5" y="103"/>
                    <a:pt x="0" y="108"/>
                    <a:pt x="1" y="114"/>
                  </a:cubicBezTo>
                  <a:cubicBezTo>
                    <a:pt x="1" y="120"/>
                    <a:pt x="7" y="124"/>
                    <a:pt x="12" y="123"/>
                  </a:cubicBezTo>
                  <a:cubicBezTo>
                    <a:pt x="126" y="112"/>
                    <a:pt x="126" y="112"/>
                    <a:pt x="126" y="112"/>
                  </a:cubicBezTo>
                  <a:cubicBezTo>
                    <a:pt x="131" y="133"/>
                    <a:pt x="149" y="149"/>
                    <a:pt x="171" y="149"/>
                  </a:cubicBezTo>
                  <a:cubicBezTo>
                    <a:pt x="197" y="149"/>
                    <a:pt x="218" y="127"/>
                    <a:pt x="218" y="101"/>
                  </a:cubicBezTo>
                  <a:cubicBezTo>
                    <a:pt x="218" y="79"/>
                    <a:pt x="204" y="61"/>
                    <a:pt x="18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Freeform 442"/>
            <p:cNvSpPr>
              <a:spLocks/>
            </p:cNvSpPr>
            <p:nvPr/>
          </p:nvSpPr>
          <p:spPr bwMode="auto">
            <a:xfrm>
              <a:off x="3458748" y="4489015"/>
              <a:ext cx="13705" cy="39117"/>
            </a:xfrm>
            <a:custGeom>
              <a:avLst/>
              <a:gdLst>
                <a:gd name="T0" fmla="*/ 29 w 48"/>
                <a:gd name="T1" fmla="*/ 17 h 137"/>
                <a:gd name="T2" fmla="*/ 29 w 48"/>
                <a:gd name="T3" fmla="*/ 17 h 137"/>
                <a:gd name="T4" fmla="*/ 29 w 48"/>
                <a:gd name="T5" fmla="*/ 137 h 137"/>
                <a:gd name="T6" fmla="*/ 48 w 48"/>
                <a:gd name="T7" fmla="*/ 137 h 137"/>
                <a:gd name="T8" fmla="*/ 48 w 48"/>
                <a:gd name="T9" fmla="*/ 0 h 137"/>
                <a:gd name="T10" fmla="*/ 31 w 48"/>
                <a:gd name="T11" fmla="*/ 0 h 137"/>
                <a:gd name="T12" fmla="*/ 0 w 48"/>
                <a:gd name="T13" fmla="*/ 17 h 137"/>
                <a:gd name="T14" fmla="*/ 5 w 48"/>
                <a:gd name="T15" fmla="*/ 31 h 137"/>
                <a:gd name="T16" fmla="*/ 29 w 48"/>
                <a:gd name="T17" fmla="*/ 1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7">
                  <a:moveTo>
                    <a:pt x="29" y="17"/>
                  </a:moveTo>
                  <a:lnTo>
                    <a:pt x="29" y="17"/>
                  </a:lnTo>
                  <a:lnTo>
                    <a:pt x="29" y="137"/>
                  </a:lnTo>
                  <a:lnTo>
                    <a:pt x="48" y="137"/>
                  </a:lnTo>
                  <a:lnTo>
                    <a:pt x="48" y="0"/>
                  </a:lnTo>
                  <a:lnTo>
                    <a:pt x="31" y="0"/>
                  </a:lnTo>
                  <a:lnTo>
                    <a:pt x="0" y="17"/>
                  </a:lnTo>
                  <a:lnTo>
                    <a:pt x="5" y="31"/>
                  </a:lnTo>
                  <a:lnTo>
                    <a:pt x="2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Freeform 443"/>
            <p:cNvSpPr>
              <a:spLocks/>
            </p:cNvSpPr>
            <p:nvPr/>
          </p:nvSpPr>
          <p:spPr bwMode="auto">
            <a:xfrm>
              <a:off x="3476450" y="4488444"/>
              <a:ext cx="24841" cy="39688"/>
            </a:xfrm>
            <a:custGeom>
              <a:avLst/>
              <a:gdLst>
                <a:gd name="T0" fmla="*/ 37 w 37"/>
                <a:gd name="T1" fmla="*/ 52 h 59"/>
                <a:gd name="T2" fmla="*/ 11 w 37"/>
                <a:gd name="T3" fmla="*/ 52 h 59"/>
                <a:gd name="T4" fmla="*/ 11 w 37"/>
                <a:gd name="T5" fmla="*/ 52 h 59"/>
                <a:gd name="T6" fmla="*/ 16 w 37"/>
                <a:gd name="T7" fmla="*/ 48 h 59"/>
                <a:gd name="T8" fmla="*/ 36 w 37"/>
                <a:gd name="T9" fmla="*/ 17 h 59"/>
                <a:gd name="T10" fmla="*/ 18 w 37"/>
                <a:gd name="T11" fmla="*/ 0 h 59"/>
                <a:gd name="T12" fmla="*/ 2 w 37"/>
                <a:gd name="T13" fmla="*/ 6 h 59"/>
                <a:gd name="T14" fmla="*/ 4 w 37"/>
                <a:gd name="T15" fmla="*/ 11 h 59"/>
                <a:gd name="T16" fmla="*/ 17 w 37"/>
                <a:gd name="T17" fmla="*/ 7 h 59"/>
                <a:gd name="T18" fmla="*/ 28 w 37"/>
                <a:gd name="T19" fmla="*/ 18 h 59"/>
                <a:gd name="T20" fmla="*/ 7 w 37"/>
                <a:gd name="T21" fmla="*/ 48 h 59"/>
                <a:gd name="T22" fmla="*/ 0 w 37"/>
                <a:gd name="T23" fmla="*/ 54 h 59"/>
                <a:gd name="T24" fmla="*/ 0 w 37"/>
                <a:gd name="T25" fmla="*/ 59 h 59"/>
                <a:gd name="T26" fmla="*/ 37 w 37"/>
                <a:gd name="T27" fmla="*/ 59 h 59"/>
                <a:gd name="T28" fmla="*/ 37 w 37"/>
                <a:gd name="T29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9">
                  <a:moveTo>
                    <a:pt x="37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36"/>
                    <a:pt x="36" y="27"/>
                    <a:pt x="36" y="17"/>
                  </a:cubicBezTo>
                  <a:cubicBezTo>
                    <a:pt x="36" y="9"/>
                    <a:pt x="31" y="0"/>
                    <a:pt x="18" y="0"/>
                  </a:cubicBezTo>
                  <a:cubicBezTo>
                    <a:pt x="12" y="0"/>
                    <a:pt x="6" y="3"/>
                    <a:pt x="2" y="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7" y="9"/>
                    <a:pt x="11" y="7"/>
                    <a:pt x="17" y="7"/>
                  </a:cubicBezTo>
                  <a:cubicBezTo>
                    <a:pt x="25" y="7"/>
                    <a:pt x="28" y="12"/>
                    <a:pt x="28" y="18"/>
                  </a:cubicBezTo>
                  <a:cubicBezTo>
                    <a:pt x="28" y="26"/>
                    <a:pt x="21" y="34"/>
                    <a:pt x="7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37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Freeform 444"/>
            <p:cNvSpPr>
              <a:spLocks/>
            </p:cNvSpPr>
            <p:nvPr/>
          </p:nvSpPr>
          <p:spPr bwMode="auto">
            <a:xfrm>
              <a:off x="3590375" y="4605795"/>
              <a:ext cx="24270" cy="39688"/>
            </a:xfrm>
            <a:custGeom>
              <a:avLst/>
              <a:gdLst>
                <a:gd name="T0" fmla="*/ 36 w 36"/>
                <a:gd name="T1" fmla="*/ 42 h 59"/>
                <a:gd name="T2" fmla="*/ 23 w 36"/>
                <a:gd name="T3" fmla="*/ 27 h 59"/>
                <a:gd name="T4" fmla="*/ 23 w 36"/>
                <a:gd name="T5" fmla="*/ 27 h 59"/>
                <a:gd name="T6" fmla="*/ 34 w 36"/>
                <a:gd name="T7" fmla="*/ 14 h 59"/>
                <a:gd name="T8" fmla="*/ 17 w 36"/>
                <a:gd name="T9" fmla="*/ 0 h 59"/>
                <a:gd name="T10" fmla="*/ 2 w 36"/>
                <a:gd name="T11" fmla="*/ 4 h 59"/>
                <a:gd name="T12" fmla="*/ 4 w 36"/>
                <a:gd name="T13" fmla="*/ 10 h 59"/>
                <a:gd name="T14" fmla="*/ 16 w 36"/>
                <a:gd name="T15" fmla="*/ 6 h 59"/>
                <a:gd name="T16" fmla="*/ 26 w 36"/>
                <a:gd name="T17" fmla="*/ 15 h 59"/>
                <a:gd name="T18" fmla="*/ 13 w 36"/>
                <a:gd name="T19" fmla="*/ 25 h 59"/>
                <a:gd name="T20" fmla="*/ 9 w 36"/>
                <a:gd name="T21" fmla="*/ 25 h 59"/>
                <a:gd name="T22" fmla="*/ 9 w 36"/>
                <a:gd name="T23" fmla="*/ 31 h 59"/>
                <a:gd name="T24" fmla="*/ 13 w 36"/>
                <a:gd name="T25" fmla="*/ 31 h 59"/>
                <a:gd name="T26" fmla="*/ 28 w 36"/>
                <a:gd name="T27" fmla="*/ 42 h 59"/>
                <a:gd name="T28" fmla="*/ 15 w 36"/>
                <a:gd name="T29" fmla="*/ 53 h 59"/>
                <a:gd name="T30" fmla="*/ 2 w 36"/>
                <a:gd name="T31" fmla="*/ 50 h 59"/>
                <a:gd name="T32" fmla="*/ 0 w 36"/>
                <a:gd name="T33" fmla="*/ 56 h 59"/>
                <a:gd name="T34" fmla="*/ 15 w 36"/>
                <a:gd name="T35" fmla="*/ 59 h 59"/>
                <a:gd name="T36" fmla="*/ 36 w 36"/>
                <a:gd name="T37" fmla="*/ 4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59">
                  <a:moveTo>
                    <a:pt x="36" y="42"/>
                  </a:moveTo>
                  <a:cubicBezTo>
                    <a:pt x="36" y="34"/>
                    <a:pt x="30" y="29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0" y="25"/>
                    <a:pt x="34" y="20"/>
                    <a:pt x="34" y="14"/>
                  </a:cubicBezTo>
                  <a:cubicBezTo>
                    <a:pt x="34" y="7"/>
                    <a:pt x="29" y="0"/>
                    <a:pt x="17" y="0"/>
                  </a:cubicBezTo>
                  <a:cubicBezTo>
                    <a:pt x="11" y="0"/>
                    <a:pt x="5" y="2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7" y="8"/>
                    <a:pt x="11" y="6"/>
                    <a:pt x="16" y="6"/>
                  </a:cubicBezTo>
                  <a:cubicBezTo>
                    <a:pt x="23" y="6"/>
                    <a:pt x="26" y="10"/>
                    <a:pt x="26" y="15"/>
                  </a:cubicBezTo>
                  <a:cubicBezTo>
                    <a:pt x="26" y="22"/>
                    <a:pt x="19" y="25"/>
                    <a:pt x="13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8" y="34"/>
                    <a:pt x="28" y="42"/>
                  </a:cubicBezTo>
                  <a:cubicBezTo>
                    <a:pt x="28" y="47"/>
                    <a:pt x="25" y="53"/>
                    <a:pt x="15" y="53"/>
                  </a:cubicBezTo>
                  <a:cubicBezTo>
                    <a:pt x="10" y="53"/>
                    <a:pt x="5" y="51"/>
                    <a:pt x="2" y="5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" y="57"/>
                    <a:pt x="9" y="59"/>
                    <a:pt x="15" y="59"/>
                  </a:cubicBezTo>
                  <a:cubicBezTo>
                    <a:pt x="29" y="59"/>
                    <a:pt x="36" y="51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Freeform 445"/>
            <p:cNvSpPr>
              <a:spLocks noEditPoints="1"/>
            </p:cNvSpPr>
            <p:nvPr/>
          </p:nvSpPr>
          <p:spPr bwMode="auto">
            <a:xfrm>
              <a:off x="3469027" y="4710869"/>
              <a:ext cx="26839" cy="40545"/>
            </a:xfrm>
            <a:custGeom>
              <a:avLst/>
              <a:gdLst>
                <a:gd name="T0" fmla="*/ 23 w 40"/>
                <a:gd name="T1" fmla="*/ 21 h 60"/>
                <a:gd name="T2" fmla="*/ 9 w 40"/>
                <a:gd name="T3" fmla="*/ 28 h 60"/>
                <a:gd name="T4" fmla="*/ 8 w 40"/>
                <a:gd name="T5" fmla="*/ 28 h 60"/>
                <a:gd name="T6" fmla="*/ 28 w 40"/>
                <a:gd name="T7" fmla="*/ 7 h 60"/>
                <a:gd name="T8" fmla="*/ 34 w 40"/>
                <a:gd name="T9" fmla="*/ 7 h 60"/>
                <a:gd name="T10" fmla="*/ 34 w 40"/>
                <a:gd name="T11" fmla="*/ 0 h 60"/>
                <a:gd name="T12" fmla="*/ 29 w 40"/>
                <a:gd name="T13" fmla="*/ 1 h 60"/>
                <a:gd name="T14" fmla="*/ 10 w 40"/>
                <a:gd name="T15" fmla="*/ 9 h 60"/>
                <a:gd name="T16" fmla="*/ 0 w 40"/>
                <a:gd name="T17" fmla="*/ 35 h 60"/>
                <a:gd name="T18" fmla="*/ 21 w 40"/>
                <a:gd name="T19" fmla="*/ 60 h 60"/>
                <a:gd name="T20" fmla="*/ 40 w 40"/>
                <a:gd name="T21" fmla="*/ 39 h 60"/>
                <a:gd name="T22" fmla="*/ 23 w 40"/>
                <a:gd name="T23" fmla="*/ 21 h 60"/>
                <a:gd name="T24" fmla="*/ 21 w 40"/>
                <a:gd name="T25" fmla="*/ 54 h 60"/>
                <a:gd name="T26" fmla="*/ 8 w 40"/>
                <a:gd name="T27" fmla="*/ 37 h 60"/>
                <a:gd name="T28" fmla="*/ 9 w 40"/>
                <a:gd name="T29" fmla="*/ 34 h 60"/>
                <a:gd name="T30" fmla="*/ 20 w 40"/>
                <a:gd name="T31" fmla="*/ 27 h 60"/>
                <a:gd name="T32" fmla="*/ 32 w 40"/>
                <a:gd name="T33" fmla="*/ 40 h 60"/>
                <a:gd name="T34" fmla="*/ 21 w 40"/>
                <a:gd name="T3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60">
                  <a:moveTo>
                    <a:pt x="23" y="21"/>
                  </a:moveTo>
                  <a:cubicBezTo>
                    <a:pt x="16" y="21"/>
                    <a:pt x="11" y="24"/>
                    <a:pt x="9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0" y="18"/>
                    <a:pt x="16" y="9"/>
                    <a:pt x="28" y="7"/>
                  </a:cubicBezTo>
                  <a:cubicBezTo>
                    <a:pt x="31" y="7"/>
                    <a:pt x="33" y="7"/>
                    <a:pt x="34" y="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1" y="1"/>
                    <a:pt x="29" y="1"/>
                  </a:cubicBezTo>
                  <a:cubicBezTo>
                    <a:pt x="21" y="2"/>
                    <a:pt x="15" y="5"/>
                    <a:pt x="10" y="9"/>
                  </a:cubicBezTo>
                  <a:cubicBezTo>
                    <a:pt x="5" y="15"/>
                    <a:pt x="0" y="24"/>
                    <a:pt x="0" y="35"/>
                  </a:cubicBezTo>
                  <a:cubicBezTo>
                    <a:pt x="0" y="50"/>
                    <a:pt x="9" y="60"/>
                    <a:pt x="21" y="60"/>
                  </a:cubicBezTo>
                  <a:cubicBezTo>
                    <a:pt x="33" y="60"/>
                    <a:pt x="40" y="50"/>
                    <a:pt x="40" y="39"/>
                  </a:cubicBezTo>
                  <a:cubicBezTo>
                    <a:pt x="40" y="28"/>
                    <a:pt x="33" y="21"/>
                    <a:pt x="23" y="21"/>
                  </a:cubicBezTo>
                  <a:close/>
                  <a:moveTo>
                    <a:pt x="21" y="54"/>
                  </a:moveTo>
                  <a:cubicBezTo>
                    <a:pt x="13" y="54"/>
                    <a:pt x="8" y="47"/>
                    <a:pt x="8" y="37"/>
                  </a:cubicBezTo>
                  <a:cubicBezTo>
                    <a:pt x="8" y="36"/>
                    <a:pt x="9" y="35"/>
                    <a:pt x="9" y="34"/>
                  </a:cubicBezTo>
                  <a:cubicBezTo>
                    <a:pt x="11" y="30"/>
                    <a:pt x="15" y="27"/>
                    <a:pt x="20" y="27"/>
                  </a:cubicBezTo>
                  <a:cubicBezTo>
                    <a:pt x="27" y="27"/>
                    <a:pt x="32" y="32"/>
                    <a:pt x="32" y="40"/>
                  </a:cubicBezTo>
                  <a:cubicBezTo>
                    <a:pt x="32" y="48"/>
                    <a:pt x="28" y="54"/>
                    <a:pt x="2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Freeform 446"/>
            <p:cNvSpPr>
              <a:spLocks noEditPoints="1"/>
            </p:cNvSpPr>
            <p:nvPr/>
          </p:nvSpPr>
          <p:spPr bwMode="auto">
            <a:xfrm>
              <a:off x="3339398" y="4606366"/>
              <a:ext cx="25697" cy="39974"/>
            </a:xfrm>
            <a:custGeom>
              <a:avLst/>
              <a:gdLst>
                <a:gd name="T0" fmla="*/ 19 w 38"/>
                <a:gd name="T1" fmla="*/ 0 h 59"/>
                <a:gd name="T2" fmla="*/ 0 w 38"/>
                <a:gd name="T3" fmla="*/ 20 h 59"/>
                <a:gd name="T4" fmla="*/ 17 w 38"/>
                <a:gd name="T5" fmla="*/ 38 h 59"/>
                <a:gd name="T6" fmla="*/ 30 w 38"/>
                <a:gd name="T7" fmla="*/ 32 h 59"/>
                <a:gd name="T8" fmla="*/ 30 w 38"/>
                <a:gd name="T9" fmla="*/ 32 h 59"/>
                <a:gd name="T10" fmla="*/ 23 w 38"/>
                <a:gd name="T11" fmla="*/ 47 h 59"/>
                <a:gd name="T12" fmla="*/ 11 w 38"/>
                <a:gd name="T13" fmla="*/ 53 h 59"/>
                <a:gd name="T14" fmla="*/ 5 w 38"/>
                <a:gd name="T15" fmla="*/ 53 h 59"/>
                <a:gd name="T16" fmla="*/ 5 w 38"/>
                <a:gd name="T17" fmla="*/ 59 h 59"/>
                <a:gd name="T18" fmla="*/ 12 w 38"/>
                <a:gd name="T19" fmla="*/ 59 h 59"/>
                <a:gd name="T20" fmla="*/ 28 w 38"/>
                <a:gd name="T21" fmla="*/ 51 h 59"/>
                <a:gd name="T22" fmla="*/ 38 w 38"/>
                <a:gd name="T23" fmla="*/ 24 h 59"/>
                <a:gd name="T24" fmla="*/ 19 w 38"/>
                <a:gd name="T25" fmla="*/ 0 h 59"/>
                <a:gd name="T26" fmla="*/ 30 w 38"/>
                <a:gd name="T27" fmla="*/ 26 h 59"/>
                <a:gd name="T28" fmla="*/ 18 w 38"/>
                <a:gd name="T29" fmla="*/ 32 h 59"/>
                <a:gd name="T30" fmla="*/ 7 w 38"/>
                <a:gd name="T31" fmla="*/ 20 h 59"/>
                <a:gd name="T32" fmla="*/ 19 w 38"/>
                <a:gd name="T33" fmla="*/ 6 h 59"/>
                <a:gd name="T34" fmla="*/ 30 w 38"/>
                <a:gd name="T35" fmla="*/ 23 h 59"/>
                <a:gd name="T36" fmla="*/ 30 w 38"/>
                <a:gd name="T37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59">
                  <a:moveTo>
                    <a:pt x="19" y="0"/>
                  </a:moveTo>
                  <a:cubicBezTo>
                    <a:pt x="8" y="0"/>
                    <a:pt x="0" y="10"/>
                    <a:pt x="0" y="20"/>
                  </a:cubicBezTo>
                  <a:cubicBezTo>
                    <a:pt x="0" y="30"/>
                    <a:pt x="6" y="38"/>
                    <a:pt x="17" y="38"/>
                  </a:cubicBezTo>
                  <a:cubicBezTo>
                    <a:pt x="22" y="38"/>
                    <a:pt x="27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9"/>
                    <a:pt x="27" y="44"/>
                    <a:pt x="23" y="47"/>
                  </a:cubicBezTo>
                  <a:cubicBezTo>
                    <a:pt x="20" y="50"/>
                    <a:pt x="15" y="52"/>
                    <a:pt x="11" y="53"/>
                  </a:cubicBezTo>
                  <a:cubicBezTo>
                    <a:pt x="8" y="53"/>
                    <a:pt x="6" y="53"/>
                    <a:pt x="5" y="53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9" y="59"/>
                    <a:pt x="12" y="59"/>
                  </a:cubicBezTo>
                  <a:cubicBezTo>
                    <a:pt x="18" y="58"/>
                    <a:pt x="24" y="56"/>
                    <a:pt x="28" y="51"/>
                  </a:cubicBezTo>
                  <a:cubicBezTo>
                    <a:pt x="34" y="46"/>
                    <a:pt x="38" y="37"/>
                    <a:pt x="38" y="24"/>
                  </a:cubicBezTo>
                  <a:cubicBezTo>
                    <a:pt x="38" y="9"/>
                    <a:pt x="31" y="0"/>
                    <a:pt x="19" y="0"/>
                  </a:cubicBezTo>
                  <a:close/>
                  <a:moveTo>
                    <a:pt x="30" y="26"/>
                  </a:moveTo>
                  <a:cubicBezTo>
                    <a:pt x="28" y="30"/>
                    <a:pt x="24" y="32"/>
                    <a:pt x="18" y="32"/>
                  </a:cubicBezTo>
                  <a:cubicBezTo>
                    <a:pt x="12" y="32"/>
                    <a:pt x="7" y="27"/>
                    <a:pt x="7" y="20"/>
                  </a:cubicBezTo>
                  <a:cubicBezTo>
                    <a:pt x="7" y="12"/>
                    <a:pt x="12" y="6"/>
                    <a:pt x="19" y="6"/>
                  </a:cubicBezTo>
                  <a:cubicBezTo>
                    <a:pt x="27" y="6"/>
                    <a:pt x="30" y="13"/>
                    <a:pt x="30" y="23"/>
                  </a:cubicBezTo>
                  <a:cubicBezTo>
                    <a:pt x="30" y="25"/>
                    <a:pt x="30" y="25"/>
                    <a:pt x="3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Oval 447"/>
            <p:cNvSpPr>
              <a:spLocks noChangeArrowheads="1"/>
            </p:cNvSpPr>
            <p:nvPr/>
          </p:nvSpPr>
          <p:spPr bwMode="auto">
            <a:xfrm>
              <a:off x="3388794" y="4539553"/>
              <a:ext cx="18845" cy="182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Oval 448"/>
            <p:cNvSpPr>
              <a:spLocks noChangeArrowheads="1"/>
            </p:cNvSpPr>
            <p:nvPr/>
          </p:nvSpPr>
          <p:spPr bwMode="auto">
            <a:xfrm>
              <a:off x="3552686" y="4539553"/>
              <a:ext cx="19416" cy="182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Oval 449"/>
            <p:cNvSpPr>
              <a:spLocks noChangeArrowheads="1"/>
            </p:cNvSpPr>
            <p:nvPr/>
          </p:nvSpPr>
          <p:spPr bwMode="auto">
            <a:xfrm>
              <a:off x="3552686" y="4695450"/>
              <a:ext cx="19416" cy="177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Freeform 450"/>
            <p:cNvSpPr>
              <a:spLocks/>
            </p:cNvSpPr>
            <p:nvPr/>
          </p:nvSpPr>
          <p:spPr bwMode="auto">
            <a:xfrm>
              <a:off x="3085851" y="4650337"/>
              <a:ext cx="211860" cy="97650"/>
            </a:xfrm>
            <a:custGeom>
              <a:avLst/>
              <a:gdLst>
                <a:gd name="T0" fmla="*/ 92 w 314"/>
                <a:gd name="T1" fmla="*/ 51 h 145"/>
                <a:gd name="T2" fmla="*/ 92 w 314"/>
                <a:gd name="T3" fmla="*/ 0 h 145"/>
                <a:gd name="T4" fmla="*/ 0 w 314"/>
                <a:gd name="T5" fmla="*/ 71 h 145"/>
                <a:gd name="T6" fmla="*/ 92 w 314"/>
                <a:gd name="T7" fmla="*/ 145 h 145"/>
                <a:gd name="T8" fmla="*/ 92 w 314"/>
                <a:gd name="T9" fmla="*/ 94 h 145"/>
                <a:gd name="T10" fmla="*/ 314 w 314"/>
                <a:gd name="T11" fmla="*/ 94 h 145"/>
                <a:gd name="T12" fmla="*/ 297 w 314"/>
                <a:gd name="T13" fmla="*/ 51 h 145"/>
                <a:gd name="T14" fmla="*/ 92 w 314"/>
                <a:gd name="T15" fmla="*/ 5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4" h="145">
                  <a:moveTo>
                    <a:pt x="92" y="51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2" y="145"/>
                    <a:pt x="92" y="145"/>
                    <a:pt x="92" y="145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314" y="94"/>
                    <a:pt x="314" y="94"/>
                    <a:pt x="314" y="94"/>
                  </a:cubicBezTo>
                  <a:cubicBezTo>
                    <a:pt x="308" y="80"/>
                    <a:pt x="302" y="66"/>
                    <a:pt x="297" y="51"/>
                  </a:cubicBezTo>
                  <a:lnTo>
                    <a:pt x="9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Oval 451"/>
            <p:cNvSpPr>
              <a:spLocks noChangeArrowheads="1"/>
            </p:cNvSpPr>
            <p:nvPr/>
          </p:nvSpPr>
          <p:spPr bwMode="auto">
            <a:xfrm>
              <a:off x="3388794" y="4696021"/>
              <a:ext cx="18845" cy="177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9" name="Freeform 452"/>
            <p:cNvSpPr>
              <a:spLocks/>
            </p:cNvSpPr>
            <p:nvPr/>
          </p:nvSpPr>
          <p:spPr bwMode="auto">
            <a:xfrm>
              <a:off x="3698304" y="4718292"/>
              <a:ext cx="35120" cy="60246"/>
            </a:xfrm>
            <a:custGeom>
              <a:avLst/>
              <a:gdLst>
                <a:gd name="T0" fmla="*/ 0 w 52"/>
                <a:gd name="T1" fmla="*/ 0 h 89"/>
                <a:gd name="T2" fmla="*/ 0 w 52"/>
                <a:gd name="T3" fmla="*/ 78 h 89"/>
                <a:gd name="T4" fmla="*/ 26 w 52"/>
                <a:gd name="T5" fmla="*/ 89 h 89"/>
                <a:gd name="T6" fmla="*/ 52 w 52"/>
                <a:gd name="T7" fmla="*/ 78 h 89"/>
                <a:gd name="T8" fmla="*/ 52 w 52"/>
                <a:gd name="T9" fmla="*/ 0 h 89"/>
                <a:gd name="T10" fmla="*/ 26 w 52"/>
                <a:gd name="T11" fmla="*/ 6 h 89"/>
                <a:gd name="T12" fmla="*/ 0 w 52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9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4"/>
                    <a:pt x="11" y="89"/>
                    <a:pt x="26" y="89"/>
                  </a:cubicBezTo>
                  <a:cubicBezTo>
                    <a:pt x="40" y="89"/>
                    <a:pt x="52" y="84"/>
                    <a:pt x="52" y="7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5" y="6"/>
                    <a:pt x="26" y="6"/>
                  </a:cubicBezTo>
                  <a:cubicBezTo>
                    <a:pt x="16" y="6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0" name="Oval 453"/>
            <p:cNvSpPr>
              <a:spLocks noChangeArrowheads="1"/>
            </p:cNvSpPr>
            <p:nvPr/>
          </p:nvSpPr>
          <p:spPr bwMode="auto">
            <a:xfrm>
              <a:off x="3698304" y="4704873"/>
              <a:ext cx="35120" cy="142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Freeform 454"/>
            <p:cNvSpPr>
              <a:spLocks/>
            </p:cNvSpPr>
            <p:nvPr/>
          </p:nvSpPr>
          <p:spPr bwMode="auto">
            <a:xfrm>
              <a:off x="3748271" y="4695450"/>
              <a:ext cx="35120" cy="83088"/>
            </a:xfrm>
            <a:custGeom>
              <a:avLst/>
              <a:gdLst>
                <a:gd name="T0" fmla="*/ 0 w 52"/>
                <a:gd name="T1" fmla="*/ 0 h 123"/>
                <a:gd name="T2" fmla="*/ 0 w 52"/>
                <a:gd name="T3" fmla="*/ 110 h 123"/>
                <a:gd name="T4" fmla="*/ 0 w 52"/>
                <a:gd name="T5" fmla="*/ 112 h 123"/>
                <a:gd name="T6" fmla="*/ 26 w 52"/>
                <a:gd name="T7" fmla="*/ 123 h 123"/>
                <a:gd name="T8" fmla="*/ 52 w 52"/>
                <a:gd name="T9" fmla="*/ 112 h 123"/>
                <a:gd name="T10" fmla="*/ 52 w 52"/>
                <a:gd name="T11" fmla="*/ 112 h 123"/>
                <a:gd name="T12" fmla="*/ 52 w 52"/>
                <a:gd name="T13" fmla="*/ 0 h 123"/>
                <a:gd name="T14" fmla="*/ 26 w 52"/>
                <a:gd name="T15" fmla="*/ 6 h 123"/>
                <a:gd name="T16" fmla="*/ 0 w 52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123">
                  <a:moveTo>
                    <a:pt x="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18"/>
                    <a:pt x="11" y="123"/>
                    <a:pt x="26" y="123"/>
                  </a:cubicBezTo>
                  <a:cubicBezTo>
                    <a:pt x="40" y="123"/>
                    <a:pt x="52" y="118"/>
                    <a:pt x="52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Oval 455"/>
            <p:cNvSpPr>
              <a:spLocks noChangeArrowheads="1"/>
            </p:cNvSpPr>
            <p:nvPr/>
          </p:nvSpPr>
          <p:spPr bwMode="auto">
            <a:xfrm>
              <a:off x="3748271" y="4682030"/>
              <a:ext cx="35120" cy="139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Freeform 456"/>
            <p:cNvSpPr>
              <a:spLocks/>
            </p:cNvSpPr>
            <p:nvPr/>
          </p:nvSpPr>
          <p:spPr bwMode="auto">
            <a:xfrm>
              <a:off x="3797667" y="4644912"/>
              <a:ext cx="35691" cy="133626"/>
            </a:xfrm>
            <a:custGeom>
              <a:avLst/>
              <a:gdLst>
                <a:gd name="T0" fmla="*/ 0 w 53"/>
                <a:gd name="T1" fmla="*/ 0 h 198"/>
                <a:gd name="T2" fmla="*/ 0 w 53"/>
                <a:gd name="T3" fmla="*/ 187 h 198"/>
                <a:gd name="T4" fmla="*/ 26 w 53"/>
                <a:gd name="T5" fmla="*/ 198 h 198"/>
                <a:gd name="T6" fmla="*/ 53 w 53"/>
                <a:gd name="T7" fmla="*/ 187 h 198"/>
                <a:gd name="T8" fmla="*/ 53 w 53"/>
                <a:gd name="T9" fmla="*/ 0 h 198"/>
                <a:gd name="T10" fmla="*/ 26 w 53"/>
                <a:gd name="T11" fmla="*/ 7 h 198"/>
                <a:gd name="T12" fmla="*/ 0 w 53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98">
                  <a:moveTo>
                    <a:pt x="0" y="0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93"/>
                    <a:pt x="12" y="198"/>
                    <a:pt x="26" y="198"/>
                  </a:cubicBezTo>
                  <a:cubicBezTo>
                    <a:pt x="41" y="198"/>
                    <a:pt x="53" y="193"/>
                    <a:pt x="53" y="18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7" y="5"/>
                    <a:pt x="36" y="7"/>
                    <a:pt x="26" y="7"/>
                  </a:cubicBezTo>
                  <a:cubicBezTo>
                    <a:pt x="17" y="7"/>
                    <a:pt x="6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Oval 457"/>
            <p:cNvSpPr>
              <a:spLocks noChangeArrowheads="1"/>
            </p:cNvSpPr>
            <p:nvPr/>
          </p:nvSpPr>
          <p:spPr bwMode="auto">
            <a:xfrm>
              <a:off x="3797667" y="4631492"/>
              <a:ext cx="35691" cy="148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Freeform 458"/>
            <p:cNvSpPr>
              <a:spLocks/>
            </p:cNvSpPr>
            <p:nvPr/>
          </p:nvSpPr>
          <p:spPr bwMode="auto">
            <a:xfrm>
              <a:off x="3222047" y="4588093"/>
              <a:ext cx="35120" cy="60246"/>
            </a:xfrm>
            <a:custGeom>
              <a:avLst/>
              <a:gdLst>
                <a:gd name="T0" fmla="*/ 26 w 52"/>
                <a:gd name="T1" fmla="*/ 89 h 89"/>
                <a:gd name="T2" fmla="*/ 52 w 52"/>
                <a:gd name="T3" fmla="*/ 78 h 89"/>
                <a:gd name="T4" fmla="*/ 52 w 52"/>
                <a:gd name="T5" fmla="*/ 0 h 89"/>
                <a:gd name="T6" fmla="*/ 26 w 52"/>
                <a:gd name="T7" fmla="*/ 6 h 89"/>
                <a:gd name="T8" fmla="*/ 0 w 52"/>
                <a:gd name="T9" fmla="*/ 0 h 89"/>
                <a:gd name="T10" fmla="*/ 0 w 52"/>
                <a:gd name="T11" fmla="*/ 78 h 89"/>
                <a:gd name="T12" fmla="*/ 26 w 52"/>
                <a:gd name="T1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9">
                  <a:moveTo>
                    <a:pt x="26" y="89"/>
                  </a:moveTo>
                  <a:cubicBezTo>
                    <a:pt x="40" y="89"/>
                    <a:pt x="52" y="84"/>
                    <a:pt x="52" y="7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4"/>
                    <a:pt x="11" y="89"/>
                    <a:pt x="26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Oval 459"/>
            <p:cNvSpPr>
              <a:spLocks noChangeArrowheads="1"/>
            </p:cNvSpPr>
            <p:nvPr/>
          </p:nvSpPr>
          <p:spPr bwMode="auto">
            <a:xfrm>
              <a:off x="3222047" y="4574673"/>
              <a:ext cx="35120" cy="142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Freeform 460"/>
            <p:cNvSpPr>
              <a:spLocks/>
            </p:cNvSpPr>
            <p:nvPr/>
          </p:nvSpPr>
          <p:spPr bwMode="auto">
            <a:xfrm>
              <a:off x="3171509" y="4565250"/>
              <a:ext cx="35691" cy="83088"/>
            </a:xfrm>
            <a:custGeom>
              <a:avLst/>
              <a:gdLst>
                <a:gd name="T0" fmla="*/ 26 w 53"/>
                <a:gd name="T1" fmla="*/ 123 h 123"/>
                <a:gd name="T2" fmla="*/ 53 w 53"/>
                <a:gd name="T3" fmla="*/ 112 h 123"/>
                <a:gd name="T4" fmla="*/ 52 w 53"/>
                <a:gd name="T5" fmla="*/ 110 h 123"/>
                <a:gd name="T6" fmla="*/ 52 w 53"/>
                <a:gd name="T7" fmla="*/ 0 h 123"/>
                <a:gd name="T8" fmla="*/ 26 w 53"/>
                <a:gd name="T9" fmla="*/ 6 h 123"/>
                <a:gd name="T10" fmla="*/ 0 w 53"/>
                <a:gd name="T11" fmla="*/ 0 h 123"/>
                <a:gd name="T12" fmla="*/ 0 w 53"/>
                <a:gd name="T13" fmla="*/ 112 h 123"/>
                <a:gd name="T14" fmla="*/ 0 w 53"/>
                <a:gd name="T15" fmla="*/ 112 h 123"/>
                <a:gd name="T16" fmla="*/ 26 w 53"/>
                <a:gd name="T1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23">
                  <a:moveTo>
                    <a:pt x="26" y="123"/>
                  </a:moveTo>
                  <a:cubicBezTo>
                    <a:pt x="41" y="123"/>
                    <a:pt x="53" y="118"/>
                    <a:pt x="53" y="112"/>
                  </a:cubicBezTo>
                  <a:cubicBezTo>
                    <a:pt x="53" y="111"/>
                    <a:pt x="52" y="111"/>
                    <a:pt x="52" y="11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8"/>
                    <a:pt x="12" y="123"/>
                    <a:pt x="26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Oval 461"/>
            <p:cNvSpPr>
              <a:spLocks noChangeArrowheads="1"/>
            </p:cNvSpPr>
            <p:nvPr/>
          </p:nvSpPr>
          <p:spPr bwMode="auto">
            <a:xfrm>
              <a:off x="3171509" y="4551831"/>
              <a:ext cx="35120" cy="139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Freeform 462"/>
            <p:cNvSpPr>
              <a:spLocks/>
            </p:cNvSpPr>
            <p:nvPr/>
          </p:nvSpPr>
          <p:spPr bwMode="auto">
            <a:xfrm>
              <a:off x="3122113" y="4514712"/>
              <a:ext cx="35120" cy="133626"/>
            </a:xfrm>
            <a:custGeom>
              <a:avLst/>
              <a:gdLst>
                <a:gd name="T0" fmla="*/ 26 w 52"/>
                <a:gd name="T1" fmla="*/ 198 h 198"/>
                <a:gd name="T2" fmla="*/ 52 w 52"/>
                <a:gd name="T3" fmla="*/ 187 h 198"/>
                <a:gd name="T4" fmla="*/ 52 w 52"/>
                <a:gd name="T5" fmla="*/ 0 h 198"/>
                <a:gd name="T6" fmla="*/ 26 w 52"/>
                <a:gd name="T7" fmla="*/ 7 h 198"/>
                <a:gd name="T8" fmla="*/ 0 w 52"/>
                <a:gd name="T9" fmla="*/ 0 h 198"/>
                <a:gd name="T10" fmla="*/ 0 w 52"/>
                <a:gd name="T11" fmla="*/ 187 h 198"/>
                <a:gd name="T12" fmla="*/ 26 w 52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8">
                  <a:moveTo>
                    <a:pt x="26" y="198"/>
                  </a:moveTo>
                  <a:cubicBezTo>
                    <a:pt x="40" y="198"/>
                    <a:pt x="52" y="193"/>
                    <a:pt x="52" y="18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5"/>
                    <a:pt x="36" y="7"/>
                    <a:pt x="26" y="7"/>
                  </a:cubicBezTo>
                  <a:cubicBezTo>
                    <a:pt x="16" y="7"/>
                    <a:pt x="6" y="5"/>
                    <a:pt x="0" y="0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3"/>
                    <a:pt x="11" y="198"/>
                    <a:pt x="26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Oval 463"/>
            <p:cNvSpPr>
              <a:spLocks noChangeArrowheads="1"/>
            </p:cNvSpPr>
            <p:nvPr/>
          </p:nvSpPr>
          <p:spPr bwMode="auto">
            <a:xfrm>
              <a:off x="3122113" y="4501293"/>
              <a:ext cx="35120" cy="148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Freeform 464"/>
            <p:cNvSpPr>
              <a:spLocks noEditPoints="1"/>
            </p:cNvSpPr>
            <p:nvPr/>
          </p:nvSpPr>
          <p:spPr bwMode="auto">
            <a:xfrm>
              <a:off x="3156661" y="4726572"/>
              <a:ext cx="115352" cy="115923"/>
            </a:xfrm>
            <a:custGeom>
              <a:avLst/>
              <a:gdLst>
                <a:gd name="T0" fmla="*/ 85 w 171"/>
                <a:gd name="T1" fmla="*/ 0 h 172"/>
                <a:gd name="T2" fmla="*/ 0 w 171"/>
                <a:gd name="T3" fmla="*/ 86 h 172"/>
                <a:gd name="T4" fmla="*/ 85 w 171"/>
                <a:gd name="T5" fmla="*/ 172 h 172"/>
                <a:gd name="T6" fmla="*/ 171 w 171"/>
                <a:gd name="T7" fmla="*/ 86 h 172"/>
                <a:gd name="T8" fmla="*/ 85 w 171"/>
                <a:gd name="T9" fmla="*/ 0 h 172"/>
                <a:gd name="T10" fmla="*/ 85 w 171"/>
                <a:gd name="T11" fmla="*/ 151 h 172"/>
                <a:gd name="T12" fmla="*/ 21 w 171"/>
                <a:gd name="T13" fmla="*/ 86 h 172"/>
                <a:gd name="T14" fmla="*/ 85 w 171"/>
                <a:gd name="T15" fmla="*/ 21 h 172"/>
                <a:gd name="T16" fmla="*/ 150 w 171"/>
                <a:gd name="T17" fmla="*/ 86 h 172"/>
                <a:gd name="T18" fmla="*/ 85 w 171"/>
                <a:gd name="T19" fmla="*/ 15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2">
                  <a:moveTo>
                    <a:pt x="85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133"/>
                    <a:pt x="38" y="172"/>
                    <a:pt x="85" y="172"/>
                  </a:cubicBezTo>
                  <a:cubicBezTo>
                    <a:pt x="132" y="172"/>
                    <a:pt x="171" y="133"/>
                    <a:pt x="171" y="86"/>
                  </a:cubicBezTo>
                  <a:cubicBezTo>
                    <a:pt x="171" y="39"/>
                    <a:pt x="132" y="0"/>
                    <a:pt x="85" y="0"/>
                  </a:cubicBezTo>
                  <a:close/>
                  <a:moveTo>
                    <a:pt x="85" y="151"/>
                  </a:move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5" y="21"/>
                  </a:cubicBezTo>
                  <a:cubicBezTo>
                    <a:pt x="121" y="21"/>
                    <a:pt x="150" y="50"/>
                    <a:pt x="150" y="86"/>
                  </a:cubicBezTo>
                  <a:cubicBezTo>
                    <a:pt x="150" y="122"/>
                    <a:pt x="121" y="151"/>
                    <a:pt x="85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Freeform 465"/>
            <p:cNvSpPr>
              <a:spLocks/>
            </p:cNvSpPr>
            <p:nvPr/>
          </p:nvSpPr>
          <p:spPr bwMode="auto">
            <a:xfrm>
              <a:off x="3196349" y="4752841"/>
              <a:ext cx="34549" cy="63387"/>
            </a:xfrm>
            <a:custGeom>
              <a:avLst/>
              <a:gdLst>
                <a:gd name="T0" fmla="*/ 32 w 51"/>
                <a:gd name="T1" fmla="*/ 39 h 94"/>
                <a:gd name="T2" fmla="*/ 18 w 51"/>
                <a:gd name="T3" fmla="*/ 30 h 94"/>
                <a:gd name="T4" fmla="*/ 28 w 51"/>
                <a:gd name="T5" fmla="*/ 23 h 94"/>
                <a:gd name="T6" fmla="*/ 44 w 51"/>
                <a:gd name="T7" fmla="*/ 27 h 94"/>
                <a:gd name="T8" fmla="*/ 48 w 51"/>
                <a:gd name="T9" fmla="*/ 14 h 94"/>
                <a:gd name="T10" fmla="*/ 31 w 51"/>
                <a:gd name="T11" fmla="*/ 10 h 94"/>
                <a:gd name="T12" fmla="*/ 31 w 51"/>
                <a:gd name="T13" fmla="*/ 0 h 94"/>
                <a:gd name="T14" fmla="*/ 20 w 51"/>
                <a:gd name="T15" fmla="*/ 0 h 94"/>
                <a:gd name="T16" fmla="*/ 20 w 51"/>
                <a:gd name="T17" fmla="*/ 11 h 94"/>
                <a:gd name="T18" fmla="*/ 0 w 51"/>
                <a:gd name="T19" fmla="*/ 32 h 94"/>
                <a:gd name="T20" fmla="*/ 21 w 51"/>
                <a:gd name="T21" fmla="*/ 53 h 94"/>
                <a:gd name="T22" fmla="*/ 33 w 51"/>
                <a:gd name="T23" fmla="*/ 62 h 94"/>
                <a:gd name="T24" fmla="*/ 22 w 51"/>
                <a:gd name="T25" fmla="*/ 70 h 94"/>
                <a:gd name="T26" fmla="*/ 3 w 51"/>
                <a:gd name="T27" fmla="*/ 65 h 94"/>
                <a:gd name="T28" fmla="*/ 0 w 51"/>
                <a:gd name="T29" fmla="*/ 78 h 94"/>
                <a:gd name="T30" fmla="*/ 19 w 51"/>
                <a:gd name="T31" fmla="*/ 83 h 94"/>
                <a:gd name="T32" fmla="*/ 19 w 51"/>
                <a:gd name="T33" fmla="*/ 94 h 94"/>
                <a:gd name="T34" fmla="*/ 30 w 51"/>
                <a:gd name="T35" fmla="*/ 94 h 94"/>
                <a:gd name="T36" fmla="*/ 30 w 51"/>
                <a:gd name="T37" fmla="*/ 82 h 94"/>
                <a:gd name="T38" fmla="*/ 51 w 51"/>
                <a:gd name="T39" fmla="*/ 61 h 94"/>
                <a:gd name="T40" fmla="*/ 32 w 51"/>
                <a:gd name="T41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94">
                  <a:moveTo>
                    <a:pt x="32" y="39"/>
                  </a:moveTo>
                  <a:cubicBezTo>
                    <a:pt x="22" y="36"/>
                    <a:pt x="18" y="33"/>
                    <a:pt x="18" y="30"/>
                  </a:cubicBezTo>
                  <a:cubicBezTo>
                    <a:pt x="18" y="26"/>
                    <a:pt x="20" y="23"/>
                    <a:pt x="28" y="23"/>
                  </a:cubicBezTo>
                  <a:cubicBezTo>
                    <a:pt x="36" y="23"/>
                    <a:pt x="41" y="26"/>
                    <a:pt x="44" y="2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4" y="12"/>
                    <a:pt x="38" y="11"/>
                    <a:pt x="31" y="1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7" y="13"/>
                    <a:pt x="0" y="21"/>
                    <a:pt x="0" y="32"/>
                  </a:cubicBezTo>
                  <a:cubicBezTo>
                    <a:pt x="0" y="43"/>
                    <a:pt x="9" y="48"/>
                    <a:pt x="21" y="53"/>
                  </a:cubicBezTo>
                  <a:cubicBezTo>
                    <a:pt x="30" y="55"/>
                    <a:pt x="33" y="58"/>
                    <a:pt x="33" y="62"/>
                  </a:cubicBezTo>
                  <a:cubicBezTo>
                    <a:pt x="33" y="67"/>
                    <a:pt x="29" y="70"/>
                    <a:pt x="22" y="70"/>
                  </a:cubicBezTo>
                  <a:cubicBezTo>
                    <a:pt x="15" y="70"/>
                    <a:pt x="8" y="67"/>
                    <a:pt x="3" y="6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" y="80"/>
                    <a:pt x="11" y="83"/>
                    <a:pt x="19" y="83"/>
                  </a:cubicBezTo>
                  <a:cubicBezTo>
                    <a:pt x="19" y="94"/>
                    <a:pt x="19" y="94"/>
                    <a:pt x="1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44" y="80"/>
                    <a:pt x="51" y="71"/>
                    <a:pt x="51" y="61"/>
                  </a:cubicBezTo>
                  <a:cubicBezTo>
                    <a:pt x="51" y="50"/>
                    <a:pt x="45" y="44"/>
                    <a:pt x="3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Freeform 466"/>
            <p:cNvSpPr>
              <a:spLocks noEditPoints="1"/>
            </p:cNvSpPr>
            <p:nvPr/>
          </p:nvSpPr>
          <p:spPr bwMode="auto">
            <a:xfrm>
              <a:off x="3679459" y="4418205"/>
              <a:ext cx="115352" cy="115352"/>
            </a:xfrm>
            <a:custGeom>
              <a:avLst/>
              <a:gdLst>
                <a:gd name="T0" fmla="*/ 85 w 171"/>
                <a:gd name="T1" fmla="*/ 171 h 171"/>
                <a:gd name="T2" fmla="*/ 171 w 171"/>
                <a:gd name="T3" fmla="*/ 85 h 171"/>
                <a:gd name="T4" fmla="*/ 85 w 171"/>
                <a:gd name="T5" fmla="*/ 0 h 171"/>
                <a:gd name="T6" fmla="*/ 0 w 171"/>
                <a:gd name="T7" fmla="*/ 85 h 171"/>
                <a:gd name="T8" fmla="*/ 85 w 171"/>
                <a:gd name="T9" fmla="*/ 171 h 171"/>
                <a:gd name="T10" fmla="*/ 85 w 171"/>
                <a:gd name="T11" fmla="*/ 20 h 171"/>
                <a:gd name="T12" fmla="*/ 150 w 171"/>
                <a:gd name="T13" fmla="*/ 85 h 171"/>
                <a:gd name="T14" fmla="*/ 85 w 171"/>
                <a:gd name="T15" fmla="*/ 151 h 171"/>
                <a:gd name="T16" fmla="*/ 21 w 171"/>
                <a:gd name="T17" fmla="*/ 85 h 171"/>
                <a:gd name="T18" fmla="*/ 85 w 171"/>
                <a:gd name="T19" fmla="*/ 2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1">
                  <a:moveTo>
                    <a:pt x="85" y="171"/>
                  </a:moveTo>
                  <a:cubicBezTo>
                    <a:pt x="132" y="171"/>
                    <a:pt x="171" y="133"/>
                    <a:pt x="171" y="85"/>
                  </a:cubicBezTo>
                  <a:cubicBezTo>
                    <a:pt x="171" y="38"/>
                    <a:pt x="132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3"/>
                    <a:pt x="38" y="171"/>
                    <a:pt x="85" y="171"/>
                  </a:cubicBezTo>
                  <a:close/>
                  <a:moveTo>
                    <a:pt x="85" y="20"/>
                  </a:moveTo>
                  <a:cubicBezTo>
                    <a:pt x="121" y="20"/>
                    <a:pt x="150" y="49"/>
                    <a:pt x="150" y="85"/>
                  </a:cubicBezTo>
                  <a:cubicBezTo>
                    <a:pt x="150" y="121"/>
                    <a:pt x="121" y="151"/>
                    <a:pt x="85" y="151"/>
                  </a:cubicBezTo>
                  <a:cubicBezTo>
                    <a:pt x="50" y="151"/>
                    <a:pt x="21" y="121"/>
                    <a:pt x="21" y="85"/>
                  </a:cubicBezTo>
                  <a:cubicBezTo>
                    <a:pt x="21" y="49"/>
                    <a:pt x="50" y="20"/>
                    <a:pt x="8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Freeform 467"/>
            <p:cNvSpPr>
              <a:spLocks/>
            </p:cNvSpPr>
            <p:nvPr/>
          </p:nvSpPr>
          <p:spPr bwMode="auto">
            <a:xfrm>
              <a:off x="3711153" y="4447043"/>
              <a:ext cx="41116" cy="58247"/>
            </a:xfrm>
            <a:custGeom>
              <a:avLst/>
              <a:gdLst>
                <a:gd name="T0" fmla="*/ 50 w 61"/>
                <a:gd name="T1" fmla="*/ 86 h 86"/>
                <a:gd name="T2" fmla="*/ 59 w 61"/>
                <a:gd name="T3" fmla="*/ 85 h 86"/>
                <a:gd name="T4" fmla="*/ 61 w 61"/>
                <a:gd name="T5" fmla="*/ 85 h 86"/>
                <a:gd name="T6" fmla="*/ 61 w 61"/>
                <a:gd name="T7" fmla="*/ 68 h 86"/>
                <a:gd name="T8" fmla="*/ 57 w 61"/>
                <a:gd name="T9" fmla="*/ 69 h 86"/>
                <a:gd name="T10" fmla="*/ 50 w 61"/>
                <a:gd name="T11" fmla="*/ 70 h 86"/>
                <a:gd name="T12" fmla="*/ 26 w 61"/>
                <a:gd name="T13" fmla="*/ 56 h 86"/>
                <a:gd name="T14" fmla="*/ 37 w 61"/>
                <a:gd name="T15" fmla="*/ 56 h 86"/>
                <a:gd name="T16" fmla="*/ 37 w 61"/>
                <a:gd name="T17" fmla="*/ 46 h 86"/>
                <a:gd name="T18" fmla="*/ 23 w 61"/>
                <a:gd name="T19" fmla="*/ 46 h 86"/>
                <a:gd name="T20" fmla="*/ 23 w 61"/>
                <a:gd name="T21" fmla="*/ 43 h 86"/>
                <a:gd name="T22" fmla="*/ 23 w 61"/>
                <a:gd name="T23" fmla="*/ 42 h 86"/>
                <a:gd name="T24" fmla="*/ 37 w 61"/>
                <a:gd name="T25" fmla="*/ 42 h 86"/>
                <a:gd name="T26" fmla="*/ 37 w 61"/>
                <a:gd name="T27" fmla="*/ 33 h 86"/>
                <a:gd name="T28" fmla="*/ 25 w 61"/>
                <a:gd name="T29" fmla="*/ 33 h 86"/>
                <a:gd name="T30" fmla="*/ 50 w 61"/>
                <a:gd name="T31" fmla="*/ 16 h 86"/>
                <a:gd name="T32" fmla="*/ 57 w 61"/>
                <a:gd name="T33" fmla="*/ 17 h 86"/>
                <a:gd name="T34" fmla="*/ 61 w 61"/>
                <a:gd name="T35" fmla="*/ 18 h 86"/>
                <a:gd name="T36" fmla="*/ 61 w 61"/>
                <a:gd name="T37" fmla="*/ 1 h 86"/>
                <a:gd name="T38" fmla="*/ 59 w 61"/>
                <a:gd name="T39" fmla="*/ 1 h 86"/>
                <a:gd name="T40" fmla="*/ 50 w 61"/>
                <a:gd name="T41" fmla="*/ 0 h 86"/>
                <a:gd name="T42" fmla="*/ 8 w 61"/>
                <a:gd name="T43" fmla="*/ 33 h 86"/>
                <a:gd name="T44" fmla="*/ 0 w 61"/>
                <a:gd name="T45" fmla="*/ 33 h 86"/>
                <a:gd name="T46" fmla="*/ 0 w 61"/>
                <a:gd name="T47" fmla="*/ 42 h 86"/>
                <a:gd name="T48" fmla="*/ 6 w 61"/>
                <a:gd name="T49" fmla="*/ 42 h 86"/>
                <a:gd name="T50" fmla="*/ 6 w 61"/>
                <a:gd name="T51" fmla="*/ 43 h 86"/>
                <a:gd name="T52" fmla="*/ 6 w 61"/>
                <a:gd name="T53" fmla="*/ 46 h 86"/>
                <a:gd name="T54" fmla="*/ 0 w 61"/>
                <a:gd name="T55" fmla="*/ 46 h 86"/>
                <a:gd name="T56" fmla="*/ 0 w 61"/>
                <a:gd name="T57" fmla="*/ 56 h 86"/>
                <a:gd name="T58" fmla="*/ 8 w 61"/>
                <a:gd name="T59" fmla="*/ 56 h 86"/>
                <a:gd name="T60" fmla="*/ 50 w 61"/>
                <a:gd name="T6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86">
                  <a:moveTo>
                    <a:pt x="50" y="86"/>
                  </a:moveTo>
                  <a:cubicBezTo>
                    <a:pt x="53" y="86"/>
                    <a:pt x="56" y="86"/>
                    <a:pt x="59" y="85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5" y="69"/>
                    <a:pt x="52" y="70"/>
                    <a:pt x="50" y="70"/>
                  </a:cubicBezTo>
                  <a:cubicBezTo>
                    <a:pt x="40" y="70"/>
                    <a:pt x="31" y="64"/>
                    <a:pt x="2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9" y="23"/>
                    <a:pt x="39" y="16"/>
                    <a:pt x="50" y="16"/>
                  </a:cubicBezTo>
                  <a:cubicBezTo>
                    <a:pt x="52" y="16"/>
                    <a:pt x="55" y="16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6" y="0"/>
                    <a:pt x="53" y="0"/>
                    <a:pt x="50" y="0"/>
                  </a:cubicBezTo>
                  <a:cubicBezTo>
                    <a:pt x="29" y="0"/>
                    <a:pt x="12" y="14"/>
                    <a:pt x="8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5"/>
                    <a:pt x="6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14" y="73"/>
                    <a:pt x="30" y="86"/>
                    <a:pt x="5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7259451" y="1378143"/>
            <a:ext cx="427719" cy="628728"/>
            <a:chOff x="6981155" y="1152856"/>
            <a:chExt cx="427719" cy="628728"/>
          </a:xfrm>
          <a:solidFill>
            <a:srgbClr val="171E28"/>
          </a:solidFill>
        </p:grpSpPr>
        <p:sp>
          <p:nvSpPr>
            <p:cNvPr id="236" name="Freeform 470"/>
            <p:cNvSpPr>
              <a:spLocks/>
            </p:cNvSpPr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49 h 283"/>
                <a:gd name="T4" fmla="*/ 82 w 165"/>
                <a:gd name="T5" fmla="*/ 283 h 283"/>
                <a:gd name="T6" fmla="*/ 165 w 165"/>
                <a:gd name="T7" fmla="*/ 249 h 283"/>
                <a:gd name="T8" fmla="*/ 165 w 165"/>
                <a:gd name="T9" fmla="*/ 0 h 283"/>
                <a:gd name="T10" fmla="*/ 82 w 165"/>
                <a:gd name="T11" fmla="*/ 21 h 283"/>
                <a:gd name="T12" fmla="*/ 0 w 165"/>
                <a:gd name="T13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Freeform 471"/>
            <p:cNvSpPr>
              <a:spLocks/>
            </p:cNvSpPr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97 w 165"/>
                <a:gd name="T1" fmla="*/ 254 h 321"/>
                <a:gd name="T2" fmla="*/ 97 w 165"/>
                <a:gd name="T3" fmla="*/ 228 h 321"/>
                <a:gd name="T4" fmla="*/ 153 w 165"/>
                <a:gd name="T5" fmla="*/ 169 h 321"/>
                <a:gd name="T6" fmla="*/ 100 w 165"/>
                <a:gd name="T7" fmla="*/ 109 h 321"/>
                <a:gd name="T8" fmla="*/ 62 w 165"/>
                <a:gd name="T9" fmla="*/ 82 h 321"/>
                <a:gd name="T10" fmla="*/ 89 w 165"/>
                <a:gd name="T11" fmla="*/ 64 h 321"/>
                <a:gd name="T12" fmla="*/ 135 w 165"/>
                <a:gd name="T13" fmla="*/ 75 h 321"/>
                <a:gd name="T14" fmla="*/ 145 w 165"/>
                <a:gd name="T15" fmla="*/ 39 h 321"/>
                <a:gd name="T16" fmla="*/ 98 w 165"/>
                <a:gd name="T17" fmla="*/ 28 h 321"/>
                <a:gd name="T18" fmla="*/ 98 w 165"/>
                <a:gd name="T19" fmla="*/ 0 h 321"/>
                <a:gd name="T20" fmla="*/ 67 w 165"/>
                <a:gd name="T21" fmla="*/ 0 h 321"/>
                <a:gd name="T22" fmla="*/ 67 w 165"/>
                <a:gd name="T23" fmla="*/ 30 h 321"/>
                <a:gd name="T24" fmla="*/ 13 w 165"/>
                <a:gd name="T25" fmla="*/ 87 h 321"/>
                <a:gd name="T26" fmla="*/ 70 w 165"/>
                <a:gd name="T27" fmla="*/ 146 h 321"/>
                <a:gd name="T28" fmla="*/ 105 w 165"/>
                <a:gd name="T29" fmla="*/ 174 h 321"/>
                <a:gd name="T30" fmla="*/ 74 w 165"/>
                <a:gd name="T31" fmla="*/ 193 h 321"/>
                <a:gd name="T32" fmla="*/ 20 w 165"/>
                <a:gd name="T33" fmla="*/ 179 h 321"/>
                <a:gd name="T34" fmla="*/ 11 w 165"/>
                <a:gd name="T35" fmla="*/ 217 h 321"/>
                <a:gd name="T36" fmla="*/ 65 w 165"/>
                <a:gd name="T37" fmla="*/ 230 h 321"/>
                <a:gd name="T38" fmla="*/ 65 w 165"/>
                <a:gd name="T39" fmla="*/ 254 h 321"/>
                <a:gd name="T40" fmla="*/ 0 w 165"/>
                <a:gd name="T41" fmla="*/ 287 h 321"/>
                <a:gd name="T42" fmla="*/ 82 w 165"/>
                <a:gd name="T43" fmla="*/ 321 h 321"/>
                <a:gd name="T44" fmla="*/ 165 w 165"/>
                <a:gd name="T45" fmla="*/ 287 h 321"/>
                <a:gd name="T46" fmla="*/ 97 w 165"/>
                <a:gd name="T47" fmla="*/ 25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Freeform 472"/>
            <p:cNvSpPr>
              <a:spLocks/>
            </p:cNvSpPr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1 w 167"/>
                <a:gd name="T1" fmla="*/ 0 h 390"/>
                <a:gd name="T2" fmla="*/ 1 w 167"/>
                <a:gd name="T3" fmla="*/ 350 h 390"/>
                <a:gd name="T4" fmla="*/ 0 w 167"/>
                <a:gd name="T5" fmla="*/ 356 h 390"/>
                <a:gd name="T6" fmla="*/ 83 w 167"/>
                <a:gd name="T7" fmla="*/ 390 h 390"/>
                <a:gd name="T8" fmla="*/ 165 w 167"/>
                <a:gd name="T9" fmla="*/ 356 h 390"/>
                <a:gd name="T10" fmla="*/ 167 w 167"/>
                <a:gd name="T11" fmla="*/ 356 h 390"/>
                <a:gd name="T12" fmla="*/ 167 w 167"/>
                <a:gd name="T13" fmla="*/ 0 h 390"/>
                <a:gd name="T14" fmla="*/ 84 w 167"/>
                <a:gd name="T15" fmla="*/ 21 h 390"/>
                <a:gd name="T16" fmla="*/ 1 w 167"/>
                <a:gd name="T1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Freeform 473"/>
            <p:cNvSpPr>
              <a:spLocks/>
            </p:cNvSpPr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102 w 166"/>
                <a:gd name="T1" fmla="*/ 170 h 237"/>
                <a:gd name="T2" fmla="*/ 102 w 166"/>
                <a:gd name="T3" fmla="*/ 145 h 237"/>
                <a:gd name="T4" fmla="*/ 128 w 166"/>
                <a:gd name="T5" fmla="*/ 145 h 237"/>
                <a:gd name="T6" fmla="*/ 128 w 166"/>
                <a:gd name="T7" fmla="*/ 125 h 237"/>
                <a:gd name="T8" fmla="*/ 102 w 166"/>
                <a:gd name="T9" fmla="*/ 125 h 237"/>
                <a:gd name="T10" fmla="*/ 102 w 166"/>
                <a:gd name="T11" fmla="*/ 115 h 237"/>
                <a:gd name="T12" fmla="*/ 128 w 166"/>
                <a:gd name="T13" fmla="*/ 115 h 237"/>
                <a:gd name="T14" fmla="*/ 128 w 166"/>
                <a:gd name="T15" fmla="*/ 95 h 237"/>
                <a:gd name="T16" fmla="*/ 108 w 166"/>
                <a:gd name="T17" fmla="*/ 95 h 237"/>
                <a:gd name="T18" fmla="*/ 161 w 166"/>
                <a:gd name="T19" fmla="*/ 0 h 237"/>
                <a:gd name="T20" fmla="*/ 116 w 166"/>
                <a:gd name="T21" fmla="*/ 0 h 237"/>
                <a:gd name="T22" fmla="*/ 97 w 166"/>
                <a:gd name="T23" fmla="*/ 43 h 237"/>
                <a:gd name="T24" fmla="*/ 84 w 166"/>
                <a:gd name="T25" fmla="*/ 78 h 237"/>
                <a:gd name="T26" fmla="*/ 83 w 166"/>
                <a:gd name="T27" fmla="*/ 78 h 237"/>
                <a:gd name="T28" fmla="*/ 70 w 166"/>
                <a:gd name="T29" fmla="*/ 43 h 237"/>
                <a:gd name="T30" fmla="*/ 51 w 166"/>
                <a:gd name="T31" fmla="*/ 0 h 237"/>
                <a:gd name="T32" fmla="*/ 5 w 166"/>
                <a:gd name="T33" fmla="*/ 0 h 237"/>
                <a:gd name="T34" fmla="*/ 55 w 166"/>
                <a:gd name="T35" fmla="*/ 95 h 237"/>
                <a:gd name="T36" fmla="*/ 29 w 166"/>
                <a:gd name="T37" fmla="*/ 95 h 237"/>
                <a:gd name="T38" fmla="*/ 29 w 166"/>
                <a:gd name="T39" fmla="*/ 115 h 237"/>
                <a:gd name="T40" fmla="*/ 62 w 166"/>
                <a:gd name="T41" fmla="*/ 115 h 237"/>
                <a:gd name="T42" fmla="*/ 62 w 166"/>
                <a:gd name="T43" fmla="*/ 125 h 237"/>
                <a:gd name="T44" fmla="*/ 29 w 166"/>
                <a:gd name="T45" fmla="*/ 125 h 237"/>
                <a:gd name="T46" fmla="*/ 29 w 166"/>
                <a:gd name="T47" fmla="*/ 145 h 237"/>
                <a:gd name="T48" fmla="*/ 62 w 166"/>
                <a:gd name="T49" fmla="*/ 145 h 237"/>
                <a:gd name="T50" fmla="*/ 62 w 166"/>
                <a:gd name="T51" fmla="*/ 170 h 237"/>
                <a:gd name="T52" fmla="*/ 0 w 166"/>
                <a:gd name="T53" fmla="*/ 203 h 237"/>
                <a:gd name="T54" fmla="*/ 83 w 166"/>
                <a:gd name="T55" fmla="*/ 237 h 237"/>
                <a:gd name="T56" fmla="*/ 166 w 166"/>
                <a:gd name="T57" fmla="*/ 203 h 237"/>
                <a:gd name="T58" fmla="*/ 102 w 166"/>
                <a:gd name="T59" fmla="*/ 17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Freeform 474"/>
            <p:cNvSpPr>
              <a:spLocks/>
            </p:cNvSpPr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593 h 626"/>
                <a:gd name="T4" fmla="*/ 82 w 165"/>
                <a:gd name="T5" fmla="*/ 626 h 626"/>
                <a:gd name="T6" fmla="*/ 165 w 165"/>
                <a:gd name="T7" fmla="*/ 593 h 626"/>
                <a:gd name="T8" fmla="*/ 165 w 165"/>
                <a:gd name="T9" fmla="*/ 0 h 626"/>
                <a:gd name="T10" fmla="*/ 82 w 165"/>
                <a:gd name="T11" fmla="*/ 21 h 626"/>
                <a:gd name="T12" fmla="*/ 0 w 165"/>
                <a:gd name="T13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Freeform 475"/>
            <p:cNvSpPr>
              <a:spLocks/>
            </p:cNvSpPr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111 w 195"/>
                <a:gd name="T1" fmla="*/ 237 h 305"/>
                <a:gd name="T2" fmla="*/ 30 w 195"/>
                <a:gd name="T3" fmla="*/ 271 h 305"/>
                <a:gd name="T4" fmla="*/ 112 w 195"/>
                <a:gd name="T5" fmla="*/ 305 h 305"/>
                <a:gd name="T6" fmla="*/ 195 w 195"/>
                <a:gd name="T7" fmla="*/ 271 h 305"/>
                <a:gd name="T8" fmla="*/ 146 w 195"/>
                <a:gd name="T9" fmla="*/ 240 h 305"/>
                <a:gd name="T10" fmla="*/ 164 w 195"/>
                <a:gd name="T11" fmla="*/ 238 h 305"/>
                <a:gd name="T12" fmla="*/ 171 w 195"/>
                <a:gd name="T13" fmla="*/ 237 h 305"/>
                <a:gd name="T14" fmla="*/ 171 w 195"/>
                <a:gd name="T15" fmla="*/ 190 h 305"/>
                <a:gd name="T16" fmla="*/ 160 w 195"/>
                <a:gd name="T17" fmla="*/ 193 h 305"/>
                <a:gd name="T18" fmla="*/ 140 w 195"/>
                <a:gd name="T19" fmla="*/ 195 h 305"/>
                <a:gd name="T20" fmla="*/ 73 w 195"/>
                <a:gd name="T21" fmla="*/ 156 h 305"/>
                <a:gd name="T22" fmla="*/ 103 w 195"/>
                <a:gd name="T23" fmla="*/ 156 h 305"/>
                <a:gd name="T24" fmla="*/ 103 w 195"/>
                <a:gd name="T25" fmla="*/ 130 h 305"/>
                <a:gd name="T26" fmla="*/ 65 w 195"/>
                <a:gd name="T27" fmla="*/ 130 h 305"/>
                <a:gd name="T28" fmla="*/ 64 w 195"/>
                <a:gd name="T29" fmla="*/ 120 h 305"/>
                <a:gd name="T30" fmla="*/ 64 w 195"/>
                <a:gd name="T31" fmla="*/ 118 h 305"/>
                <a:gd name="T32" fmla="*/ 103 w 195"/>
                <a:gd name="T33" fmla="*/ 118 h 305"/>
                <a:gd name="T34" fmla="*/ 103 w 195"/>
                <a:gd name="T35" fmla="*/ 92 h 305"/>
                <a:gd name="T36" fmla="*/ 69 w 195"/>
                <a:gd name="T37" fmla="*/ 92 h 305"/>
                <a:gd name="T38" fmla="*/ 140 w 195"/>
                <a:gd name="T39" fmla="*/ 45 h 305"/>
                <a:gd name="T40" fmla="*/ 160 w 195"/>
                <a:gd name="T41" fmla="*/ 48 h 305"/>
                <a:gd name="T42" fmla="*/ 171 w 195"/>
                <a:gd name="T43" fmla="*/ 51 h 305"/>
                <a:gd name="T44" fmla="*/ 171 w 195"/>
                <a:gd name="T45" fmla="*/ 4 h 305"/>
                <a:gd name="T46" fmla="*/ 164 w 195"/>
                <a:gd name="T47" fmla="*/ 2 h 305"/>
                <a:gd name="T48" fmla="*/ 140 w 195"/>
                <a:gd name="T49" fmla="*/ 0 h 305"/>
                <a:gd name="T50" fmla="*/ 22 w 195"/>
                <a:gd name="T51" fmla="*/ 92 h 305"/>
                <a:gd name="T52" fmla="*/ 0 w 195"/>
                <a:gd name="T53" fmla="*/ 92 h 305"/>
                <a:gd name="T54" fmla="*/ 0 w 195"/>
                <a:gd name="T55" fmla="*/ 118 h 305"/>
                <a:gd name="T56" fmla="*/ 18 w 195"/>
                <a:gd name="T57" fmla="*/ 118 h 305"/>
                <a:gd name="T58" fmla="*/ 18 w 195"/>
                <a:gd name="T59" fmla="*/ 120 h 305"/>
                <a:gd name="T60" fmla="*/ 19 w 195"/>
                <a:gd name="T61" fmla="*/ 130 h 305"/>
                <a:gd name="T62" fmla="*/ 0 w 195"/>
                <a:gd name="T63" fmla="*/ 130 h 305"/>
                <a:gd name="T64" fmla="*/ 0 w 195"/>
                <a:gd name="T65" fmla="*/ 156 h 305"/>
                <a:gd name="T66" fmla="*/ 24 w 195"/>
                <a:gd name="T67" fmla="*/ 156 h 305"/>
                <a:gd name="T68" fmla="*/ 111 w 195"/>
                <a:gd name="T69" fmla="*/ 237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030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804023" y="2385893"/>
            <a:ext cx="4368800" cy="1306286"/>
            <a:chOff x="3715657" y="2685143"/>
            <a:chExt cx="4368800" cy="1306286"/>
          </a:xfrm>
        </p:grpSpPr>
        <p:grpSp>
          <p:nvGrpSpPr>
            <p:cNvPr id="4" name="组合 3"/>
            <p:cNvGrpSpPr/>
            <p:nvPr/>
          </p:nvGrpSpPr>
          <p:grpSpPr>
            <a:xfrm>
              <a:off x="3715657" y="2685143"/>
              <a:ext cx="1306286" cy="1306286"/>
              <a:chOff x="3483429" y="2699657"/>
              <a:chExt cx="1306286" cy="1306286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3483429" y="2699657"/>
                <a:ext cx="1306286" cy="1306286"/>
              </a:xfrm>
              <a:prstGeom prst="ellipse">
                <a:avLst/>
              </a:prstGeom>
              <a:solidFill>
                <a:srgbClr val="171E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828795" y="2884354"/>
                <a:ext cx="615553" cy="936891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演示</a:t>
                </a: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5413828" y="2869840"/>
              <a:ext cx="0" cy="1001486"/>
            </a:xfrm>
            <a:prstGeom prst="line">
              <a:avLst/>
            </a:prstGeom>
            <a:ln>
              <a:solidFill>
                <a:srgbClr val="171E2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631543" y="2695224"/>
              <a:ext cx="24529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171E28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铅笔演示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776686" y="3483429"/>
              <a:ext cx="2104571" cy="373383"/>
            </a:xfrm>
            <a:prstGeom prst="rect">
              <a:avLst/>
            </a:prstGeom>
            <a:noFill/>
            <a:ln>
              <a:solidFill>
                <a:srgbClr val="171E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71E28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用心的演示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55164" y="4384066"/>
            <a:ext cx="6681673" cy="400110"/>
            <a:chOff x="3804023" y="4092029"/>
            <a:chExt cx="6681673" cy="400110"/>
          </a:xfrm>
        </p:grpSpPr>
        <p:sp>
          <p:nvSpPr>
            <p:cNvPr id="10" name="文本框 9"/>
            <p:cNvSpPr txBox="1"/>
            <p:nvPr/>
          </p:nvSpPr>
          <p:spPr>
            <a:xfrm>
              <a:off x="3804023" y="4092029"/>
              <a:ext cx="1861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71E28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小店地址：</a:t>
              </a:r>
            </a:p>
          </p:txBody>
        </p:sp>
        <p:sp>
          <p:nvSpPr>
            <p:cNvPr id="5" name="矩形 4">
              <a:hlinkClick r:id="rId2"/>
            </p:cNvPr>
            <p:cNvSpPr/>
            <p:nvPr/>
          </p:nvSpPr>
          <p:spPr>
            <a:xfrm>
              <a:off x="5453549" y="4095913"/>
              <a:ext cx="50321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http://chn.docer.com/works?userid=29435457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079991" y="3970814"/>
            <a:ext cx="8032018" cy="400110"/>
            <a:chOff x="2568418" y="3756773"/>
            <a:chExt cx="8032018" cy="400110"/>
          </a:xfrm>
        </p:grpSpPr>
        <p:grpSp>
          <p:nvGrpSpPr>
            <p:cNvPr id="26" name="组合 25"/>
            <p:cNvGrpSpPr/>
            <p:nvPr/>
          </p:nvGrpSpPr>
          <p:grpSpPr>
            <a:xfrm>
              <a:off x="3872836" y="3849748"/>
              <a:ext cx="5408530" cy="264336"/>
              <a:chOff x="3872836" y="3849748"/>
              <a:chExt cx="5408530" cy="264336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3872836" y="3849748"/>
                <a:ext cx="0" cy="26433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6665524" y="3849748"/>
                <a:ext cx="0" cy="26433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357603" y="3849748"/>
                <a:ext cx="0" cy="26433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9281366" y="3849748"/>
                <a:ext cx="0" cy="26433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7973445" y="3849748"/>
                <a:ext cx="0" cy="26433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2568418" y="3756773"/>
              <a:ext cx="8032018" cy="400110"/>
              <a:chOff x="2561092" y="3849748"/>
              <a:chExt cx="8032018" cy="400110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561092" y="3849748"/>
                <a:ext cx="1315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毕业答辩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869014" y="3849748"/>
                <a:ext cx="14924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商业计划书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353781" y="3849748"/>
                <a:ext cx="1315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年会模板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6661702" y="3849748"/>
                <a:ext cx="1315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通用模板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969623" y="3849748"/>
                <a:ext cx="1315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演示图表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9277545" y="3849748"/>
                <a:ext cx="1315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71E28"/>
                    </a:solidFill>
                    <a:effectLst/>
                    <a:uLnTx/>
                    <a:uFillTx/>
                    <a:latin typeface="仿宋" panose="02010609060101010101" pitchFamily="49" charset="-122"/>
                    <a:ea typeface="仿宋" panose="02010609060101010101" pitchFamily="49" charset="-122"/>
                  </a:rPr>
                  <a:t>求职简历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05657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30193612"/>
  <p:tag name="MH_LIBRARY" val="GRAPHIC"/>
  <p:tag name="MH_TYPE" val="Other"/>
  <p:tag name="MH_ORDER" val="1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770</Words>
  <Application>Microsoft Office PowerPoint</Application>
  <PresentationFormat>宽屏</PresentationFormat>
  <Paragraphs>91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造字工房悦圆演示版常规体</vt:lpstr>
      <vt:lpstr>Arial</vt:lpstr>
      <vt:lpstr>微软雅黑 Light</vt:lpstr>
      <vt:lpstr>Calibri</vt:lpstr>
      <vt:lpstr>楷体</vt:lpstr>
      <vt:lpstr>等线</vt:lpstr>
      <vt:lpstr>Calibri Light</vt:lpstr>
      <vt:lpstr>Open Sans Light</vt:lpstr>
      <vt:lpstr>微软雅黑</vt:lpstr>
      <vt:lpstr>宋体</vt:lpstr>
      <vt:lpstr>仿宋</vt:lpstr>
      <vt:lpstr>等线 Light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2016-06-14T04:26:25Z</dcterms:created>
  <dcterms:modified xsi:type="dcterms:W3CDTF">2016-06-14T04:48:21Z</dcterms:modified>
</cp:coreProperties>
</file>